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70" r:id="rId4"/>
    <p:sldId id="260" r:id="rId5"/>
    <p:sldId id="281" r:id="rId6"/>
    <p:sldId id="282" r:id="rId7"/>
    <p:sldId id="283" r:id="rId8"/>
    <p:sldId id="284" r:id="rId9"/>
    <p:sldId id="271" r:id="rId10"/>
    <p:sldId id="286" r:id="rId11"/>
    <p:sldId id="287" r:id="rId12"/>
    <p:sldId id="288" r:id="rId13"/>
    <p:sldId id="289" r:id="rId14"/>
    <p:sldId id="272" r:id="rId15"/>
    <p:sldId id="290" r:id="rId16"/>
    <p:sldId id="291" r:id="rId17"/>
    <p:sldId id="292" r:id="rId18"/>
    <p:sldId id="273" r:id="rId19"/>
    <p:sldId id="293" r:id="rId20"/>
    <p:sldId id="285" r:id="rId21"/>
    <p:sldId id="294" r:id="rId22"/>
    <p:sldId id="296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14CE"/>
    <a:srgbClr val="CB3067"/>
    <a:srgbClr val="4DAA44"/>
    <a:srgbClr val="8E8E8E"/>
    <a:srgbClr val="82FEA2"/>
    <a:srgbClr val="01AD2F"/>
    <a:srgbClr val="FFFFFF"/>
    <a:srgbClr val="4953E1"/>
    <a:srgbClr val="DD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2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–Christian Bauer</a:t>
            </a:r>
          </a:p>
        </p:txBody>
      </p:sp>
      <p:sp>
        <p:nvSpPr>
          <p:cNvPr id="95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„Zitat hier eingeben.“ </a:t>
            </a:r>
          </a:p>
        </p:txBody>
      </p:sp>
      <p:sp>
        <p:nvSpPr>
          <p:cNvPr id="9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ild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Titeltext</a:t>
            </a:r>
          </a:p>
        </p:txBody>
      </p:sp>
      <p:grpSp>
        <p:nvGrpSpPr>
          <p:cNvPr id="122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19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23" name="Logo_17pt.wmf" descr="Logo_17pt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500" y="8573622"/>
            <a:ext cx="1492393" cy="86924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el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Titeltext</a:t>
            </a:r>
          </a:p>
        </p:txBody>
      </p:sp>
      <p:grpSp>
        <p:nvGrpSpPr>
          <p:cNvPr id="135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32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4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3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Rechteck"/>
          <p:cNvSpPr/>
          <p:nvPr/>
        </p:nvSpPr>
        <p:spPr>
          <a:xfrm>
            <a:off x="-87859" y="-876298"/>
            <a:ext cx="11651941" cy="107215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ild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8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ild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Bild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1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1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1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81" name="Linie"/>
          <p:cNvSpPr/>
          <p:nvPr/>
        </p:nvSpPr>
        <p:spPr>
          <a:xfrm>
            <a:off x="762000" y="432435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Slideguide v0.1"/>
          <p:cNvSpPr txBox="1"/>
          <p:nvPr/>
        </p:nvSpPr>
        <p:spPr>
          <a:xfrm>
            <a:off x="766967" y="4603750"/>
            <a:ext cx="573543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dirty="0"/>
              <a:t>Praxisprojekt SS2024</a:t>
            </a:r>
          </a:p>
          <a:p>
            <a:r>
              <a:rPr lang="de-DE" dirty="0"/>
              <a:t>Anouk Martinez</a:t>
            </a:r>
            <a:endParaRPr dirty="0"/>
          </a:p>
        </p:txBody>
      </p:sp>
      <p:sp>
        <p:nvSpPr>
          <p:cNvPr id="183" name="Advanced Media Institute"/>
          <p:cNvSpPr txBox="1"/>
          <p:nvPr/>
        </p:nvSpPr>
        <p:spPr>
          <a:xfrm>
            <a:off x="768350" y="3664652"/>
            <a:ext cx="9512301" cy="373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Lernsystem für GitHub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0DD50-598C-4CDB-CD2B-9CD66185E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>
            <a:extLst>
              <a:ext uri="{FF2B5EF4-FFF2-40B4-BE49-F238E27FC236}">
                <a16:creationId xmlns:a16="http://schemas.microsoft.com/office/drawing/2014/main" id="{BD4A2788-5893-D00B-214C-1E759C6B7375}"/>
              </a:ext>
            </a:extLst>
          </p:cNvPr>
          <p:cNvSpPr txBox="1"/>
          <p:nvPr/>
        </p:nvSpPr>
        <p:spPr>
          <a:xfrm>
            <a:off x="766967" y="540434"/>
            <a:ext cx="197169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Lösungsansatz</a:t>
            </a:r>
          </a:p>
          <a:p>
            <a:r>
              <a:rPr lang="de-DE" dirty="0"/>
              <a:t>Anforderungen</a:t>
            </a:r>
            <a:endParaRPr dirty="0"/>
          </a:p>
        </p:txBody>
      </p:sp>
      <p:sp>
        <p:nvSpPr>
          <p:cNvPr id="345" name="133">
            <a:extLst>
              <a:ext uri="{FF2B5EF4-FFF2-40B4-BE49-F238E27FC236}">
                <a16:creationId xmlns:a16="http://schemas.microsoft.com/office/drawing/2014/main" id="{D44735CE-53F1-2567-A566-D1271821443A}"/>
              </a:ext>
            </a:extLst>
          </p:cNvPr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>
            <a:extLst>
              <a:ext uri="{FF2B5EF4-FFF2-40B4-BE49-F238E27FC236}">
                <a16:creationId xmlns:a16="http://schemas.microsoft.com/office/drawing/2014/main" id="{4E28F3C9-695F-DB40-3A1D-5C596D329889}"/>
              </a:ext>
            </a:extLst>
          </p:cNvPr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>
            <a:extLst>
              <a:ext uri="{FF2B5EF4-FFF2-40B4-BE49-F238E27FC236}">
                <a16:creationId xmlns:a16="http://schemas.microsoft.com/office/drawing/2014/main" id="{A31FFA5C-78BE-36E2-8B60-D70565C9F0D0}"/>
              </a:ext>
            </a:extLst>
          </p:cNvPr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>
            <a:extLst>
              <a:ext uri="{FF2B5EF4-FFF2-40B4-BE49-F238E27FC236}">
                <a16:creationId xmlns:a16="http://schemas.microsoft.com/office/drawing/2014/main" id="{63578624-016B-7BDD-0F53-5EDF54A611F7}"/>
              </a:ext>
            </a:extLst>
          </p:cNvPr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>
            <a:extLst>
              <a:ext uri="{FF2B5EF4-FFF2-40B4-BE49-F238E27FC236}">
                <a16:creationId xmlns:a16="http://schemas.microsoft.com/office/drawing/2014/main" id="{E42CAEFB-6E1C-3210-82F2-D8FC4294B4F1}"/>
              </a:ext>
            </a:extLst>
          </p:cNvPr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>
            <a:extLst>
              <a:ext uri="{FF2B5EF4-FFF2-40B4-BE49-F238E27FC236}">
                <a16:creationId xmlns:a16="http://schemas.microsoft.com/office/drawing/2014/main" id="{9A96BCD4-9055-B42A-8364-EA2E68A0B18E}"/>
              </a:ext>
            </a:extLst>
          </p:cNvPr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>
            <a:extLst>
              <a:ext uri="{FF2B5EF4-FFF2-40B4-BE49-F238E27FC236}">
                <a16:creationId xmlns:a16="http://schemas.microsoft.com/office/drawing/2014/main" id="{FBD37AB4-8146-1F33-9AD2-28B8651C7331}"/>
              </a:ext>
            </a:extLst>
          </p:cNvPr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>
            <a:extLst>
              <a:ext uri="{FF2B5EF4-FFF2-40B4-BE49-F238E27FC236}">
                <a16:creationId xmlns:a16="http://schemas.microsoft.com/office/drawing/2014/main" id="{57BAEA68-1FAF-10C4-395E-5139ED224EA5}"/>
              </a:ext>
            </a:extLst>
          </p:cNvPr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>
            <a:extLst>
              <a:ext uri="{FF2B5EF4-FFF2-40B4-BE49-F238E27FC236}">
                <a16:creationId xmlns:a16="http://schemas.microsoft.com/office/drawing/2014/main" id="{5E6A64C0-F90B-3C3B-D677-2343757F06E3}"/>
              </a:ext>
            </a:extLst>
          </p:cNvPr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>
            <a:extLst>
              <a:ext uri="{FF2B5EF4-FFF2-40B4-BE49-F238E27FC236}">
                <a16:creationId xmlns:a16="http://schemas.microsoft.com/office/drawing/2014/main" id="{A08A893A-D443-21D7-B1F9-32BE6EB625E7}"/>
              </a:ext>
            </a:extLst>
          </p:cNvPr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>
            <a:extLst>
              <a:ext uri="{FF2B5EF4-FFF2-40B4-BE49-F238E27FC236}">
                <a16:creationId xmlns:a16="http://schemas.microsoft.com/office/drawing/2014/main" id="{6E13D031-619B-03D8-ECD5-2DD0AEE50E3D}"/>
              </a:ext>
            </a:extLst>
          </p:cNvPr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>
            <a:extLst>
              <a:ext uri="{FF2B5EF4-FFF2-40B4-BE49-F238E27FC236}">
                <a16:creationId xmlns:a16="http://schemas.microsoft.com/office/drawing/2014/main" id="{83928205-1B97-5F62-B093-E6CB87690CCC}"/>
              </a:ext>
            </a:extLst>
          </p:cNvPr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>
            <a:extLst>
              <a:ext uri="{FF2B5EF4-FFF2-40B4-BE49-F238E27FC236}">
                <a16:creationId xmlns:a16="http://schemas.microsoft.com/office/drawing/2014/main" id="{8B30576F-22C9-54DF-A0AF-830B20B390E6}"/>
              </a:ext>
            </a:extLst>
          </p:cNvPr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>
            <a:extLst>
              <a:ext uri="{FF2B5EF4-FFF2-40B4-BE49-F238E27FC236}">
                <a16:creationId xmlns:a16="http://schemas.microsoft.com/office/drawing/2014/main" id="{3BDAFA1F-E303-2238-3417-32E8320DD8A5}"/>
              </a:ext>
            </a:extLst>
          </p:cNvPr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>
            <a:extLst>
              <a:ext uri="{FF2B5EF4-FFF2-40B4-BE49-F238E27FC236}">
                <a16:creationId xmlns:a16="http://schemas.microsoft.com/office/drawing/2014/main" id="{2EAD7041-1554-BFC1-C43A-FD67286028FF}"/>
              </a:ext>
            </a:extLst>
          </p:cNvPr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>
            <a:extLst>
              <a:ext uri="{FF2B5EF4-FFF2-40B4-BE49-F238E27FC236}">
                <a16:creationId xmlns:a16="http://schemas.microsoft.com/office/drawing/2014/main" id="{A1D2AE9B-BB8F-2A75-F243-8D516A541481}"/>
              </a:ext>
            </a:extLst>
          </p:cNvPr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>
            <a:extLst>
              <a:ext uri="{FF2B5EF4-FFF2-40B4-BE49-F238E27FC236}">
                <a16:creationId xmlns:a16="http://schemas.microsoft.com/office/drawing/2014/main" id="{DDDE0DF1-8EA4-097B-0FE2-B65D6749565C}"/>
              </a:ext>
            </a:extLst>
          </p:cNvPr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>
            <a:extLst>
              <a:ext uri="{FF2B5EF4-FFF2-40B4-BE49-F238E27FC236}">
                <a16:creationId xmlns:a16="http://schemas.microsoft.com/office/drawing/2014/main" id="{DDF99800-724C-0B6F-00A2-B32CEEA75CB7}"/>
              </a:ext>
            </a:extLst>
          </p:cNvPr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>
            <a:extLst>
              <a:ext uri="{FF2B5EF4-FFF2-40B4-BE49-F238E27FC236}">
                <a16:creationId xmlns:a16="http://schemas.microsoft.com/office/drawing/2014/main" id="{F960F1AC-5BD0-3553-A8BA-D0F69B3DE497}"/>
              </a:ext>
            </a:extLst>
          </p:cNvPr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>
            <a:extLst>
              <a:ext uri="{FF2B5EF4-FFF2-40B4-BE49-F238E27FC236}">
                <a16:creationId xmlns:a16="http://schemas.microsoft.com/office/drawing/2014/main" id="{8478B417-31D3-8AD1-0A1D-C0CFD78D2EFA}"/>
              </a:ext>
            </a:extLst>
          </p:cNvPr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>
            <a:extLst>
              <a:ext uri="{FF2B5EF4-FFF2-40B4-BE49-F238E27FC236}">
                <a16:creationId xmlns:a16="http://schemas.microsoft.com/office/drawing/2014/main" id="{1311F5D6-B00E-FFE7-895C-65ED76FE131F}"/>
              </a:ext>
            </a:extLst>
          </p:cNvPr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>
            <a:extLst>
              <a:ext uri="{FF2B5EF4-FFF2-40B4-BE49-F238E27FC236}">
                <a16:creationId xmlns:a16="http://schemas.microsoft.com/office/drawing/2014/main" id="{AD2F4CEB-F68D-9E1A-56E7-EA94FEA16E6A}"/>
              </a:ext>
            </a:extLst>
          </p:cNvPr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>
            <a:extLst>
              <a:ext uri="{FF2B5EF4-FFF2-40B4-BE49-F238E27FC236}">
                <a16:creationId xmlns:a16="http://schemas.microsoft.com/office/drawing/2014/main" id="{CCF57344-578F-1738-7ED7-4979803F06AF}"/>
              </a:ext>
            </a:extLst>
          </p:cNvPr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>
            <a:extLst>
              <a:ext uri="{FF2B5EF4-FFF2-40B4-BE49-F238E27FC236}">
                <a16:creationId xmlns:a16="http://schemas.microsoft.com/office/drawing/2014/main" id="{3EEAD746-B2A3-2F4B-30EC-961F60C3683E}"/>
              </a:ext>
            </a:extLst>
          </p:cNvPr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>
            <a:extLst>
              <a:ext uri="{FF2B5EF4-FFF2-40B4-BE49-F238E27FC236}">
                <a16:creationId xmlns:a16="http://schemas.microsoft.com/office/drawing/2014/main" id="{FB91998D-E3C6-C3D5-EED1-D9F24DBEE186}"/>
              </a:ext>
            </a:extLst>
          </p:cNvPr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>
            <a:extLst>
              <a:ext uri="{FF2B5EF4-FFF2-40B4-BE49-F238E27FC236}">
                <a16:creationId xmlns:a16="http://schemas.microsoft.com/office/drawing/2014/main" id="{9D53C774-4C6B-2AA6-42A9-338787CE9E8B}"/>
              </a:ext>
            </a:extLst>
          </p:cNvPr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>
            <a:extLst>
              <a:ext uri="{FF2B5EF4-FFF2-40B4-BE49-F238E27FC236}">
                <a16:creationId xmlns:a16="http://schemas.microsoft.com/office/drawing/2014/main" id="{C66DA1E5-4EAF-0E0E-A6F5-8D514E8D0728}"/>
              </a:ext>
            </a:extLst>
          </p:cNvPr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>
            <a:extLst>
              <a:ext uri="{FF2B5EF4-FFF2-40B4-BE49-F238E27FC236}">
                <a16:creationId xmlns:a16="http://schemas.microsoft.com/office/drawing/2014/main" id="{77D54893-7C59-B047-C122-D92C9138A4B6}"/>
              </a:ext>
            </a:extLst>
          </p:cNvPr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>
            <a:extLst>
              <a:ext uri="{FF2B5EF4-FFF2-40B4-BE49-F238E27FC236}">
                <a16:creationId xmlns:a16="http://schemas.microsoft.com/office/drawing/2014/main" id="{333CE187-1403-8D20-760C-A582DF105B57}"/>
              </a:ext>
            </a:extLst>
          </p:cNvPr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>
            <a:extLst>
              <a:ext uri="{FF2B5EF4-FFF2-40B4-BE49-F238E27FC236}">
                <a16:creationId xmlns:a16="http://schemas.microsoft.com/office/drawing/2014/main" id="{5B2A9CEE-20EC-A57B-E998-1E0F0011959F}"/>
              </a:ext>
            </a:extLst>
          </p:cNvPr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>
              <a:extLst>
                <a:ext uri="{FF2B5EF4-FFF2-40B4-BE49-F238E27FC236}">
                  <a16:creationId xmlns:a16="http://schemas.microsoft.com/office/drawing/2014/main" id="{6E4A2479-245A-11B4-D773-0EC8C3DDDC39}"/>
                </a:ext>
              </a:extLst>
            </p:cNvPr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>
              <a:extLst>
                <a:ext uri="{FF2B5EF4-FFF2-40B4-BE49-F238E27FC236}">
                  <a16:creationId xmlns:a16="http://schemas.microsoft.com/office/drawing/2014/main" id="{6B3BDBD7-B15A-59C3-1FFA-355315984042}"/>
                </a:ext>
              </a:extLst>
            </p:cNvPr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>
              <a:extLst>
                <a:ext uri="{FF2B5EF4-FFF2-40B4-BE49-F238E27FC236}">
                  <a16:creationId xmlns:a16="http://schemas.microsoft.com/office/drawing/2014/main" id="{5274EB9C-0371-A44B-E43C-32F52C076D17}"/>
                </a:ext>
              </a:extLst>
            </p:cNvPr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>
              <a:extLst>
                <a:ext uri="{FF2B5EF4-FFF2-40B4-BE49-F238E27FC236}">
                  <a16:creationId xmlns:a16="http://schemas.microsoft.com/office/drawing/2014/main" id="{DCB8F955-31F3-2200-F0AA-107DBBE9B53D}"/>
                </a:ext>
              </a:extLst>
            </p:cNvPr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>
              <a:extLst>
                <a:ext uri="{FF2B5EF4-FFF2-40B4-BE49-F238E27FC236}">
                  <a16:creationId xmlns:a16="http://schemas.microsoft.com/office/drawing/2014/main" id="{7E59E2FD-79A5-A624-C2B9-6CF9183CDB10}"/>
                </a:ext>
              </a:extLst>
            </p:cNvPr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>
              <a:extLst>
                <a:ext uri="{FF2B5EF4-FFF2-40B4-BE49-F238E27FC236}">
                  <a16:creationId xmlns:a16="http://schemas.microsoft.com/office/drawing/2014/main" id="{4DF39E1D-13AA-6FF2-36FE-0F25CA258AA4}"/>
                </a:ext>
              </a:extLst>
            </p:cNvPr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>
            <a:extLst>
              <a:ext uri="{FF2B5EF4-FFF2-40B4-BE49-F238E27FC236}">
                <a16:creationId xmlns:a16="http://schemas.microsoft.com/office/drawing/2014/main" id="{193436AC-BF9A-9F8C-32D7-E75452E20256}"/>
              </a:ext>
            </a:extLst>
          </p:cNvPr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A50FE56D-576B-57EF-D711-636CD19FC0DE}"/>
              </a:ext>
            </a:extLst>
          </p:cNvPr>
          <p:cNvSpPr txBox="1"/>
          <p:nvPr/>
        </p:nvSpPr>
        <p:spPr>
          <a:xfrm>
            <a:off x="765584" y="3663950"/>
            <a:ext cx="7562032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Spielerisches Lernsystem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Vermitteln der Basics mit praktischer Anwendung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Sammeln alles Wissens an einem Ort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Appeal für Studierende der Informatik</a:t>
            </a:r>
            <a:endParaRPr dirty="0"/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8108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E3CF7-FCB9-EBC2-CB17-0305D75A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>
            <a:extLst>
              <a:ext uri="{FF2B5EF4-FFF2-40B4-BE49-F238E27FC236}">
                <a16:creationId xmlns:a16="http://schemas.microsoft.com/office/drawing/2014/main" id="{C1CF3995-34E5-C527-BBF8-5908401F9744}"/>
              </a:ext>
            </a:extLst>
          </p:cNvPr>
          <p:cNvSpPr txBox="1"/>
          <p:nvPr/>
        </p:nvSpPr>
        <p:spPr>
          <a:xfrm>
            <a:off x="766967" y="540434"/>
            <a:ext cx="193322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Lösungsansatz</a:t>
            </a:r>
          </a:p>
          <a:p>
            <a:r>
              <a:rPr lang="de-DE" dirty="0"/>
              <a:t>Grobentwurf</a:t>
            </a:r>
            <a:endParaRPr dirty="0"/>
          </a:p>
        </p:txBody>
      </p:sp>
      <p:sp>
        <p:nvSpPr>
          <p:cNvPr id="345" name="133">
            <a:extLst>
              <a:ext uri="{FF2B5EF4-FFF2-40B4-BE49-F238E27FC236}">
                <a16:creationId xmlns:a16="http://schemas.microsoft.com/office/drawing/2014/main" id="{4527B170-D397-FA82-7796-A6B5B39D7121}"/>
              </a:ext>
            </a:extLst>
          </p:cNvPr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>
            <a:extLst>
              <a:ext uri="{FF2B5EF4-FFF2-40B4-BE49-F238E27FC236}">
                <a16:creationId xmlns:a16="http://schemas.microsoft.com/office/drawing/2014/main" id="{65D1A0EC-84B0-C788-35DD-485A07AEC8F1}"/>
              </a:ext>
            </a:extLst>
          </p:cNvPr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>
            <a:extLst>
              <a:ext uri="{FF2B5EF4-FFF2-40B4-BE49-F238E27FC236}">
                <a16:creationId xmlns:a16="http://schemas.microsoft.com/office/drawing/2014/main" id="{42859665-68EA-0269-E91B-3448991E08BE}"/>
              </a:ext>
            </a:extLst>
          </p:cNvPr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>
            <a:extLst>
              <a:ext uri="{FF2B5EF4-FFF2-40B4-BE49-F238E27FC236}">
                <a16:creationId xmlns:a16="http://schemas.microsoft.com/office/drawing/2014/main" id="{4943E410-33C4-67B7-50E8-36A0E7A13E68}"/>
              </a:ext>
            </a:extLst>
          </p:cNvPr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>
            <a:extLst>
              <a:ext uri="{FF2B5EF4-FFF2-40B4-BE49-F238E27FC236}">
                <a16:creationId xmlns:a16="http://schemas.microsoft.com/office/drawing/2014/main" id="{9531467A-4550-AE0C-80E1-DEFCC653D4AC}"/>
              </a:ext>
            </a:extLst>
          </p:cNvPr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>
            <a:extLst>
              <a:ext uri="{FF2B5EF4-FFF2-40B4-BE49-F238E27FC236}">
                <a16:creationId xmlns:a16="http://schemas.microsoft.com/office/drawing/2014/main" id="{2BDD01E1-5410-D976-AAE0-F4006231C531}"/>
              </a:ext>
            </a:extLst>
          </p:cNvPr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>
            <a:extLst>
              <a:ext uri="{FF2B5EF4-FFF2-40B4-BE49-F238E27FC236}">
                <a16:creationId xmlns:a16="http://schemas.microsoft.com/office/drawing/2014/main" id="{6A770C44-BF53-091C-F466-9161D49C6DC8}"/>
              </a:ext>
            </a:extLst>
          </p:cNvPr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>
            <a:extLst>
              <a:ext uri="{FF2B5EF4-FFF2-40B4-BE49-F238E27FC236}">
                <a16:creationId xmlns:a16="http://schemas.microsoft.com/office/drawing/2014/main" id="{89C25CF9-C8DD-8035-E289-DF73966F226E}"/>
              </a:ext>
            </a:extLst>
          </p:cNvPr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>
            <a:extLst>
              <a:ext uri="{FF2B5EF4-FFF2-40B4-BE49-F238E27FC236}">
                <a16:creationId xmlns:a16="http://schemas.microsoft.com/office/drawing/2014/main" id="{ECF7AEDA-CBB6-68D9-8F2E-62DBF68D7DD0}"/>
              </a:ext>
            </a:extLst>
          </p:cNvPr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>
            <a:extLst>
              <a:ext uri="{FF2B5EF4-FFF2-40B4-BE49-F238E27FC236}">
                <a16:creationId xmlns:a16="http://schemas.microsoft.com/office/drawing/2014/main" id="{73A985EA-AC38-21E1-3094-B514A7CD67A6}"/>
              </a:ext>
            </a:extLst>
          </p:cNvPr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>
            <a:extLst>
              <a:ext uri="{FF2B5EF4-FFF2-40B4-BE49-F238E27FC236}">
                <a16:creationId xmlns:a16="http://schemas.microsoft.com/office/drawing/2014/main" id="{A8332128-34C8-DB60-67D0-1D097CBA9DFA}"/>
              </a:ext>
            </a:extLst>
          </p:cNvPr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>
            <a:extLst>
              <a:ext uri="{FF2B5EF4-FFF2-40B4-BE49-F238E27FC236}">
                <a16:creationId xmlns:a16="http://schemas.microsoft.com/office/drawing/2014/main" id="{63663156-5AFC-4493-B5F5-C50E229FEB92}"/>
              </a:ext>
            </a:extLst>
          </p:cNvPr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>
            <a:extLst>
              <a:ext uri="{FF2B5EF4-FFF2-40B4-BE49-F238E27FC236}">
                <a16:creationId xmlns:a16="http://schemas.microsoft.com/office/drawing/2014/main" id="{2512470B-713E-DCC2-3187-5F26BBB0CA54}"/>
              </a:ext>
            </a:extLst>
          </p:cNvPr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>
            <a:extLst>
              <a:ext uri="{FF2B5EF4-FFF2-40B4-BE49-F238E27FC236}">
                <a16:creationId xmlns:a16="http://schemas.microsoft.com/office/drawing/2014/main" id="{79D579CD-F8E7-21BC-5FD5-1159EB2CC252}"/>
              </a:ext>
            </a:extLst>
          </p:cNvPr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>
            <a:extLst>
              <a:ext uri="{FF2B5EF4-FFF2-40B4-BE49-F238E27FC236}">
                <a16:creationId xmlns:a16="http://schemas.microsoft.com/office/drawing/2014/main" id="{23FA2881-1FEF-BC29-E2F6-BCD6F0C92F7B}"/>
              </a:ext>
            </a:extLst>
          </p:cNvPr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>
            <a:extLst>
              <a:ext uri="{FF2B5EF4-FFF2-40B4-BE49-F238E27FC236}">
                <a16:creationId xmlns:a16="http://schemas.microsoft.com/office/drawing/2014/main" id="{BEFA2739-C221-636F-2E43-4F645615C830}"/>
              </a:ext>
            </a:extLst>
          </p:cNvPr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>
            <a:extLst>
              <a:ext uri="{FF2B5EF4-FFF2-40B4-BE49-F238E27FC236}">
                <a16:creationId xmlns:a16="http://schemas.microsoft.com/office/drawing/2014/main" id="{3A79DAE3-77A5-B37C-F06D-BDB24CD53FEE}"/>
              </a:ext>
            </a:extLst>
          </p:cNvPr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>
            <a:extLst>
              <a:ext uri="{FF2B5EF4-FFF2-40B4-BE49-F238E27FC236}">
                <a16:creationId xmlns:a16="http://schemas.microsoft.com/office/drawing/2014/main" id="{C2B9885D-89A3-0E30-54BE-A4F57100953E}"/>
              </a:ext>
            </a:extLst>
          </p:cNvPr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>
            <a:extLst>
              <a:ext uri="{FF2B5EF4-FFF2-40B4-BE49-F238E27FC236}">
                <a16:creationId xmlns:a16="http://schemas.microsoft.com/office/drawing/2014/main" id="{FCDFB43C-2A99-E6E7-BF5C-0A084525A3FA}"/>
              </a:ext>
            </a:extLst>
          </p:cNvPr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>
            <a:extLst>
              <a:ext uri="{FF2B5EF4-FFF2-40B4-BE49-F238E27FC236}">
                <a16:creationId xmlns:a16="http://schemas.microsoft.com/office/drawing/2014/main" id="{8DFF0D10-4D37-E8F2-EEEC-0B212EC32438}"/>
              </a:ext>
            </a:extLst>
          </p:cNvPr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>
            <a:extLst>
              <a:ext uri="{FF2B5EF4-FFF2-40B4-BE49-F238E27FC236}">
                <a16:creationId xmlns:a16="http://schemas.microsoft.com/office/drawing/2014/main" id="{14A4534B-8183-AE9E-70DC-1DBD9C7CCB2D}"/>
              </a:ext>
            </a:extLst>
          </p:cNvPr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>
            <a:extLst>
              <a:ext uri="{FF2B5EF4-FFF2-40B4-BE49-F238E27FC236}">
                <a16:creationId xmlns:a16="http://schemas.microsoft.com/office/drawing/2014/main" id="{5EF0E141-4EBF-359B-30C6-4D0F84563BA1}"/>
              </a:ext>
            </a:extLst>
          </p:cNvPr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>
            <a:extLst>
              <a:ext uri="{FF2B5EF4-FFF2-40B4-BE49-F238E27FC236}">
                <a16:creationId xmlns:a16="http://schemas.microsoft.com/office/drawing/2014/main" id="{A69AA5E3-47B6-A689-D801-E9915FA67251}"/>
              </a:ext>
            </a:extLst>
          </p:cNvPr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>
            <a:extLst>
              <a:ext uri="{FF2B5EF4-FFF2-40B4-BE49-F238E27FC236}">
                <a16:creationId xmlns:a16="http://schemas.microsoft.com/office/drawing/2014/main" id="{E4366E9D-EF29-F757-291A-9C21D2D9677B}"/>
              </a:ext>
            </a:extLst>
          </p:cNvPr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>
            <a:extLst>
              <a:ext uri="{FF2B5EF4-FFF2-40B4-BE49-F238E27FC236}">
                <a16:creationId xmlns:a16="http://schemas.microsoft.com/office/drawing/2014/main" id="{D877AFEC-6F19-E684-B620-50E57582E84B}"/>
              </a:ext>
            </a:extLst>
          </p:cNvPr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>
            <a:extLst>
              <a:ext uri="{FF2B5EF4-FFF2-40B4-BE49-F238E27FC236}">
                <a16:creationId xmlns:a16="http://schemas.microsoft.com/office/drawing/2014/main" id="{A56E4E81-FF28-D116-32B0-08D50E8DB1EB}"/>
              </a:ext>
            </a:extLst>
          </p:cNvPr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>
            <a:extLst>
              <a:ext uri="{FF2B5EF4-FFF2-40B4-BE49-F238E27FC236}">
                <a16:creationId xmlns:a16="http://schemas.microsoft.com/office/drawing/2014/main" id="{BAC00E5A-1D0E-0B9F-C398-FA1A402F1654}"/>
              </a:ext>
            </a:extLst>
          </p:cNvPr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>
            <a:extLst>
              <a:ext uri="{FF2B5EF4-FFF2-40B4-BE49-F238E27FC236}">
                <a16:creationId xmlns:a16="http://schemas.microsoft.com/office/drawing/2014/main" id="{EE6016A1-4FB9-0494-EA39-FF91974DC282}"/>
              </a:ext>
            </a:extLst>
          </p:cNvPr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>
            <a:extLst>
              <a:ext uri="{FF2B5EF4-FFF2-40B4-BE49-F238E27FC236}">
                <a16:creationId xmlns:a16="http://schemas.microsoft.com/office/drawing/2014/main" id="{6BC6288A-20D3-18EF-72A1-7D56FF66F4F5}"/>
              </a:ext>
            </a:extLst>
          </p:cNvPr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>
            <a:extLst>
              <a:ext uri="{FF2B5EF4-FFF2-40B4-BE49-F238E27FC236}">
                <a16:creationId xmlns:a16="http://schemas.microsoft.com/office/drawing/2014/main" id="{8A5830B2-BBC1-8C79-E8AC-11C0ABB40B1E}"/>
              </a:ext>
            </a:extLst>
          </p:cNvPr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>
              <a:extLst>
                <a:ext uri="{FF2B5EF4-FFF2-40B4-BE49-F238E27FC236}">
                  <a16:creationId xmlns:a16="http://schemas.microsoft.com/office/drawing/2014/main" id="{072A1584-C75B-C3F7-9C92-A79794221297}"/>
                </a:ext>
              </a:extLst>
            </p:cNvPr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>
              <a:extLst>
                <a:ext uri="{FF2B5EF4-FFF2-40B4-BE49-F238E27FC236}">
                  <a16:creationId xmlns:a16="http://schemas.microsoft.com/office/drawing/2014/main" id="{F1A6EFEB-FCE8-3C1B-CA8E-412C890F1258}"/>
                </a:ext>
              </a:extLst>
            </p:cNvPr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>
              <a:extLst>
                <a:ext uri="{FF2B5EF4-FFF2-40B4-BE49-F238E27FC236}">
                  <a16:creationId xmlns:a16="http://schemas.microsoft.com/office/drawing/2014/main" id="{FBC8F9A0-6E1D-A973-9F16-65DB161B961E}"/>
                </a:ext>
              </a:extLst>
            </p:cNvPr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>
              <a:extLst>
                <a:ext uri="{FF2B5EF4-FFF2-40B4-BE49-F238E27FC236}">
                  <a16:creationId xmlns:a16="http://schemas.microsoft.com/office/drawing/2014/main" id="{05D16CAF-FBD7-B8F1-1D57-9144E93E4D0C}"/>
                </a:ext>
              </a:extLst>
            </p:cNvPr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>
              <a:extLst>
                <a:ext uri="{FF2B5EF4-FFF2-40B4-BE49-F238E27FC236}">
                  <a16:creationId xmlns:a16="http://schemas.microsoft.com/office/drawing/2014/main" id="{85BF2131-348E-B0BA-A905-C9D5092F20A6}"/>
                </a:ext>
              </a:extLst>
            </p:cNvPr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>
              <a:extLst>
                <a:ext uri="{FF2B5EF4-FFF2-40B4-BE49-F238E27FC236}">
                  <a16:creationId xmlns:a16="http://schemas.microsoft.com/office/drawing/2014/main" id="{722D6E3A-17BF-6391-F5A4-51E882190480}"/>
                </a:ext>
              </a:extLst>
            </p:cNvPr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>
            <a:extLst>
              <a:ext uri="{FF2B5EF4-FFF2-40B4-BE49-F238E27FC236}">
                <a16:creationId xmlns:a16="http://schemas.microsoft.com/office/drawing/2014/main" id="{1D36CB9D-9F57-AA9D-C6ED-43AA9A028B1C}"/>
              </a:ext>
            </a:extLst>
          </p:cNvPr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DE188DFB-308D-CA21-7126-7D69681BD3BD}"/>
              </a:ext>
            </a:extLst>
          </p:cNvPr>
          <p:cNvSpPr txBox="1"/>
          <p:nvPr/>
        </p:nvSpPr>
        <p:spPr>
          <a:xfrm>
            <a:off x="768350" y="2457450"/>
            <a:ext cx="7562032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Anforderungen, ein Domänenmodell und ein </a:t>
            </a:r>
            <a:r>
              <a:rPr lang="de-DE" dirty="0" err="1"/>
              <a:t>Stakeholdermodell</a:t>
            </a: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Grobentwurf</a:t>
            </a:r>
            <a:endParaRPr dirty="0"/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dirty="0"/>
          </a:p>
        </p:txBody>
      </p:sp>
      <p:pic>
        <p:nvPicPr>
          <p:cNvPr id="2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E5761D5-B07A-C182-F1BB-5B87370B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70" y="3807693"/>
            <a:ext cx="7140860" cy="421235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2862675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6E571-FF03-8153-E9F2-20AAB4BDC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>
            <a:extLst>
              <a:ext uri="{FF2B5EF4-FFF2-40B4-BE49-F238E27FC236}">
                <a16:creationId xmlns:a16="http://schemas.microsoft.com/office/drawing/2014/main" id="{FEBCD9BC-D5D3-0EC9-F0D2-59CAB2C87BB2}"/>
              </a:ext>
            </a:extLst>
          </p:cNvPr>
          <p:cNvSpPr txBox="1"/>
          <p:nvPr/>
        </p:nvSpPr>
        <p:spPr>
          <a:xfrm>
            <a:off x="766967" y="540434"/>
            <a:ext cx="193322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Lösungsansatz</a:t>
            </a:r>
          </a:p>
          <a:p>
            <a:r>
              <a:rPr lang="de-DE" dirty="0"/>
              <a:t>Wireframes</a:t>
            </a:r>
            <a:endParaRPr dirty="0"/>
          </a:p>
        </p:txBody>
      </p:sp>
      <p:sp>
        <p:nvSpPr>
          <p:cNvPr id="345" name="133">
            <a:extLst>
              <a:ext uri="{FF2B5EF4-FFF2-40B4-BE49-F238E27FC236}">
                <a16:creationId xmlns:a16="http://schemas.microsoft.com/office/drawing/2014/main" id="{7132F6AC-7B83-8631-7646-761710EAAAF3}"/>
              </a:ext>
            </a:extLst>
          </p:cNvPr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>
            <a:extLst>
              <a:ext uri="{FF2B5EF4-FFF2-40B4-BE49-F238E27FC236}">
                <a16:creationId xmlns:a16="http://schemas.microsoft.com/office/drawing/2014/main" id="{B59C1BD0-9111-6268-74E9-3CC7339C721B}"/>
              </a:ext>
            </a:extLst>
          </p:cNvPr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>
            <a:extLst>
              <a:ext uri="{FF2B5EF4-FFF2-40B4-BE49-F238E27FC236}">
                <a16:creationId xmlns:a16="http://schemas.microsoft.com/office/drawing/2014/main" id="{94526B7E-6325-A584-39EF-FCADBCFAFD14}"/>
              </a:ext>
            </a:extLst>
          </p:cNvPr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>
            <a:extLst>
              <a:ext uri="{FF2B5EF4-FFF2-40B4-BE49-F238E27FC236}">
                <a16:creationId xmlns:a16="http://schemas.microsoft.com/office/drawing/2014/main" id="{6DFE7FB5-FE4A-2275-77E5-AACB3A9112A3}"/>
              </a:ext>
            </a:extLst>
          </p:cNvPr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>
            <a:extLst>
              <a:ext uri="{FF2B5EF4-FFF2-40B4-BE49-F238E27FC236}">
                <a16:creationId xmlns:a16="http://schemas.microsoft.com/office/drawing/2014/main" id="{FDDA894A-6B4F-FEBA-50EC-D9FB65897A1C}"/>
              </a:ext>
            </a:extLst>
          </p:cNvPr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>
            <a:extLst>
              <a:ext uri="{FF2B5EF4-FFF2-40B4-BE49-F238E27FC236}">
                <a16:creationId xmlns:a16="http://schemas.microsoft.com/office/drawing/2014/main" id="{F5C9A786-3700-94CB-0759-CA4F8CFE6DD2}"/>
              </a:ext>
            </a:extLst>
          </p:cNvPr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>
            <a:extLst>
              <a:ext uri="{FF2B5EF4-FFF2-40B4-BE49-F238E27FC236}">
                <a16:creationId xmlns:a16="http://schemas.microsoft.com/office/drawing/2014/main" id="{00DC9AD8-CCCD-2CDF-84F7-6EB9DA887BD6}"/>
              </a:ext>
            </a:extLst>
          </p:cNvPr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>
            <a:extLst>
              <a:ext uri="{FF2B5EF4-FFF2-40B4-BE49-F238E27FC236}">
                <a16:creationId xmlns:a16="http://schemas.microsoft.com/office/drawing/2014/main" id="{D06761CC-15D7-9313-AB93-5597E11D5B99}"/>
              </a:ext>
            </a:extLst>
          </p:cNvPr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>
            <a:extLst>
              <a:ext uri="{FF2B5EF4-FFF2-40B4-BE49-F238E27FC236}">
                <a16:creationId xmlns:a16="http://schemas.microsoft.com/office/drawing/2014/main" id="{9AE4B11D-05EB-C06E-AE62-1152915945EF}"/>
              </a:ext>
            </a:extLst>
          </p:cNvPr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>
            <a:extLst>
              <a:ext uri="{FF2B5EF4-FFF2-40B4-BE49-F238E27FC236}">
                <a16:creationId xmlns:a16="http://schemas.microsoft.com/office/drawing/2014/main" id="{0507AAE2-1009-28EB-C54D-8024FD02EDE7}"/>
              </a:ext>
            </a:extLst>
          </p:cNvPr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>
            <a:extLst>
              <a:ext uri="{FF2B5EF4-FFF2-40B4-BE49-F238E27FC236}">
                <a16:creationId xmlns:a16="http://schemas.microsoft.com/office/drawing/2014/main" id="{CE2F946F-D558-13AF-886E-15B75D217A90}"/>
              </a:ext>
            </a:extLst>
          </p:cNvPr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>
            <a:extLst>
              <a:ext uri="{FF2B5EF4-FFF2-40B4-BE49-F238E27FC236}">
                <a16:creationId xmlns:a16="http://schemas.microsoft.com/office/drawing/2014/main" id="{23198F49-9F02-FE44-C41E-3008D27A41EB}"/>
              </a:ext>
            </a:extLst>
          </p:cNvPr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>
            <a:extLst>
              <a:ext uri="{FF2B5EF4-FFF2-40B4-BE49-F238E27FC236}">
                <a16:creationId xmlns:a16="http://schemas.microsoft.com/office/drawing/2014/main" id="{F904C729-FC19-04F2-0CC0-FFD5A68F8819}"/>
              </a:ext>
            </a:extLst>
          </p:cNvPr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>
            <a:extLst>
              <a:ext uri="{FF2B5EF4-FFF2-40B4-BE49-F238E27FC236}">
                <a16:creationId xmlns:a16="http://schemas.microsoft.com/office/drawing/2014/main" id="{003C7F00-A0F7-D6C5-5ADB-A0054A8B86D2}"/>
              </a:ext>
            </a:extLst>
          </p:cNvPr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>
            <a:extLst>
              <a:ext uri="{FF2B5EF4-FFF2-40B4-BE49-F238E27FC236}">
                <a16:creationId xmlns:a16="http://schemas.microsoft.com/office/drawing/2014/main" id="{1D092465-2CE6-3680-2BA6-29219D1E4CBB}"/>
              </a:ext>
            </a:extLst>
          </p:cNvPr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>
            <a:extLst>
              <a:ext uri="{FF2B5EF4-FFF2-40B4-BE49-F238E27FC236}">
                <a16:creationId xmlns:a16="http://schemas.microsoft.com/office/drawing/2014/main" id="{DAE99EAC-9C16-F408-8E66-B95FEB99BE25}"/>
              </a:ext>
            </a:extLst>
          </p:cNvPr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>
            <a:extLst>
              <a:ext uri="{FF2B5EF4-FFF2-40B4-BE49-F238E27FC236}">
                <a16:creationId xmlns:a16="http://schemas.microsoft.com/office/drawing/2014/main" id="{A525D4F3-E79D-B41D-F8A8-DBF77ED2B10D}"/>
              </a:ext>
            </a:extLst>
          </p:cNvPr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>
            <a:extLst>
              <a:ext uri="{FF2B5EF4-FFF2-40B4-BE49-F238E27FC236}">
                <a16:creationId xmlns:a16="http://schemas.microsoft.com/office/drawing/2014/main" id="{75E7F2C3-C66F-1DB1-A42C-54A98946E701}"/>
              </a:ext>
            </a:extLst>
          </p:cNvPr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>
            <a:extLst>
              <a:ext uri="{FF2B5EF4-FFF2-40B4-BE49-F238E27FC236}">
                <a16:creationId xmlns:a16="http://schemas.microsoft.com/office/drawing/2014/main" id="{4D74592E-33ED-CB5B-2708-34E04FD95E0F}"/>
              </a:ext>
            </a:extLst>
          </p:cNvPr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>
            <a:extLst>
              <a:ext uri="{FF2B5EF4-FFF2-40B4-BE49-F238E27FC236}">
                <a16:creationId xmlns:a16="http://schemas.microsoft.com/office/drawing/2014/main" id="{153C656E-9F94-B4D7-3D4E-F93BCA7F1E81}"/>
              </a:ext>
            </a:extLst>
          </p:cNvPr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>
            <a:extLst>
              <a:ext uri="{FF2B5EF4-FFF2-40B4-BE49-F238E27FC236}">
                <a16:creationId xmlns:a16="http://schemas.microsoft.com/office/drawing/2014/main" id="{BDCC801D-D45B-9FE8-8F31-CE650A96BE0D}"/>
              </a:ext>
            </a:extLst>
          </p:cNvPr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>
            <a:extLst>
              <a:ext uri="{FF2B5EF4-FFF2-40B4-BE49-F238E27FC236}">
                <a16:creationId xmlns:a16="http://schemas.microsoft.com/office/drawing/2014/main" id="{A008F93F-4B77-13F0-A732-E41AE91D5DE8}"/>
              </a:ext>
            </a:extLst>
          </p:cNvPr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>
            <a:extLst>
              <a:ext uri="{FF2B5EF4-FFF2-40B4-BE49-F238E27FC236}">
                <a16:creationId xmlns:a16="http://schemas.microsoft.com/office/drawing/2014/main" id="{D76B6FBD-BCFB-5DC7-EC5F-3086392ACEA6}"/>
              </a:ext>
            </a:extLst>
          </p:cNvPr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>
            <a:extLst>
              <a:ext uri="{FF2B5EF4-FFF2-40B4-BE49-F238E27FC236}">
                <a16:creationId xmlns:a16="http://schemas.microsoft.com/office/drawing/2014/main" id="{C94932E7-ED42-D338-54F9-A6AF265B639D}"/>
              </a:ext>
            </a:extLst>
          </p:cNvPr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>
            <a:extLst>
              <a:ext uri="{FF2B5EF4-FFF2-40B4-BE49-F238E27FC236}">
                <a16:creationId xmlns:a16="http://schemas.microsoft.com/office/drawing/2014/main" id="{BF6D66EA-26D0-FB70-F230-5631451ADAE8}"/>
              </a:ext>
            </a:extLst>
          </p:cNvPr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>
            <a:extLst>
              <a:ext uri="{FF2B5EF4-FFF2-40B4-BE49-F238E27FC236}">
                <a16:creationId xmlns:a16="http://schemas.microsoft.com/office/drawing/2014/main" id="{1FDD2136-199A-70CF-7682-D9BC0D23E573}"/>
              </a:ext>
            </a:extLst>
          </p:cNvPr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>
            <a:extLst>
              <a:ext uri="{FF2B5EF4-FFF2-40B4-BE49-F238E27FC236}">
                <a16:creationId xmlns:a16="http://schemas.microsoft.com/office/drawing/2014/main" id="{AA480818-DFBC-A235-799F-CF1AE9A6186D}"/>
              </a:ext>
            </a:extLst>
          </p:cNvPr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>
            <a:extLst>
              <a:ext uri="{FF2B5EF4-FFF2-40B4-BE49-F238E27FC236}">
                <a16:creationId xmlns:a16="http://schemas.microsoft.com/office/drawing/2014/main" id="{39367ED1-AAFF-8C84-AB18-1BB9CD071B55}"/>
              </a:ext>
            </a:extLst>
          </p:cNvPr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>
            <a:extLst>
              <a:ext uri="{FF2B5EF4-FFF2-40B4-BE49-F238E27FC236}">
                <a16:creationId xmlns:a16="http://schemas.microsoft.com/office/drawing/2014/main" id="{799FA1C6-4CA5-610D-3DA4-18A888ED8256}"/>
              </a:ext>
            </a:extLst>
          </p:cNvPr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>
            <a:extLst>
              <a:ext uri="{FF2B5EF4-FFF2-40B4-BE49-F238E27FC236}">
                <a16:creationId xmlns:a16="http://schemas.microsoft.com/office/drawing/2014/main" id="{53B0EDFC-672A-4789-1771-C1400B90368F}"/>
              </a:ext>
            </a:extLst>
          </p:cNvPr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>
              <a:extLst>
                <a:ext uri="{FF2B5EF4-FFF2-40B4-BE49-F238E27FC236}">
                  <a16:creationId xmlns:a16="http://schemas.microsoft.com/office/drawing/2014/main" id="{53F385DC-DFBB-6B9C-4B32-1F0680A1DB63}"/>
                </a:ext>
              </a:extLst>
            </p:cNvPr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>
              <a:extLst>
                <a:ext uri="{FF2B5EF4-FFF2-40B4-BE49-F238E27FC236}">
                  <a16:creationId xmlns:a16="http://schemas.microsoft.com/office/drawing/2014/main" id="{637CF76A-83EB-9A7F-F735-42E5E34E0DB7}"/>
                </a:ext>
              </a:extLst>
            </p:cNvPr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>
              <a:extLst>
                <a:ext uri="{FF2B5EF4-FFF2-40B4-BE49-F238E27FC236}">
                  <a16:creationId xmlns:a16="http://schemas.microsoft.com/office/drawing/2014/main" id="{4CAAF1BE-AB5D-DB0B-3341-3397D28EB529}"/>
                </a:ext>
              </a:extLst>
            </p:cNvPr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>
              <a:extLst>
                <a:ext uri="{FF2B5EF4-FFF2-40B4-BE49-F238E27FC236}">
                  <a16:creationId xmlns:a16="http://schemas.microsoft.com/office/drawing/2014/main" id="{E1264DD1-8EE4-2876-85A5-EC539AB9E6C2}"/>
                </a:ext>
              </a:extLst>
            </p:cNvPr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>
              <a:extLst>
                <a:ext uri="{FF2B5EF4-FFF2-40B4-BE49-F238E27FC236}">
                  <a16:creationId xmlns:a16="http://schemas.microsoft.com/office/drawing/2014/main" id="{CDD7AC1F-1EEB-0B23-62EB-6CD6DFC12C33}"/>
                </a:ext>
              </a:extLst>
            </p:cNvPr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>
              <a:extLst>
                <a:ext uri="{FF2B5EF4-FFF2-40B4-BE49-F238E27FC236}">
                  <a16:creationId xmlns:a16="http://schemas.microsoft.com/office/drawing/2014/main" id="{C45F2CA8-B238-5E1B-0B89-BC181347550C}"/>
                </a:ext>
              </a:extLst>
            </p:cNvPr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>
            <a:extLst>
              <a:ext uri="{FF2B5EF4-FFF2-40B4-BE49-F238E27FC236}">
                <a16:creationId xmlns:a16="http://schemas.microsoft.com/office/drawing/2014/main" id="{001DABCA-4BD6-CC33-07D9-E06D2078539C}"/>
              </a:ext>
            </a:extLst>
          </p:cNvPr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EBCF5E0F-D918-5865-5284-E36420D46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146" y="1651000"/>
            <a:ext cx="6152508" cy="3749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B4B41AC3-075F-70A6-7F45-1EB99160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46" y="5543550"/>
            <a:ext cx="6152509" cy="373435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7707287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BD934-3039-F4E3-152A-9A9EFA73B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>
            <a:extLst>
              <a:ext uri="{FF2B5EF4-FFF2-40B4-BE49-F238E27FC236}">
                <a16:creationId xmlns:a16="http://schemas.microsoft.com/office/drawing/2014/main" id="{06C6909F-DBB5-B7B0-EF98-32499C644EB2}"/>
              </a:ext>
            </a:extLst>
          </p:cNvPr>
          <p:cNvSpPr txBox="1"/>
          <p:nvPr/>
        </p:nvSpPr>
        <p:spPr>
          <a:xfrm>
            <a:off x="766967" y="540434"/>
            <a:ext cx="226825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Lösungsansatz</a:t>
            </a:r>
          </a:p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Concepts</a:t>
            </a:r>
            <a:endParaRPr dirty="0"/>
          </a:p>
        </p:txBody>
      </p:sp>
      <p:sp>
        <p:nvSpPr>
          <p:cNvPr id="345" name="133">
            <a:extLst>
              <a:ext uri="{FF2B5EF4-FFF2-40B4-BE49-F238E27FC236}">
                <a16:creationId xmlns:a16="http://schemas.microsoft.com/office/drawing/2014/main" id="{E8920576-85BA-6092-C507-DB51A18ADBF0}"/>
              </a:ext>
            </a:extLst>
          </p:cNvPr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>
            <a:extLst>
              <a:ext uri="{FF2B5EF4-FFF2-40B4-BE49-F238E27FC236}">
                <a16:creationId xmlns:a16="http://schemas.microsoft.com/office/drawing/2014/main" id="{DC7BD799-3BFD-4B06-E4D2-57A868D6C7F7}"/>
              </a:ext>
            </a:extLst>
          </p:cNvPr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>
            <a:extLst>
              <a:ext uri="{FF2B5EF4-FFF2-40B4-BE49-F238E27FC236}">
                <a16:creationId xmlns:a16="http://schemas.microsoft.com/office/drawing/2014/main" id="{1B8E2210-6A1A-DEF5-57DB-138D964052DD}"/>
              </a:ext>
            </a:extLst>
          </p:cNvPr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>
            <a:extLst>
              <a:ext uri="{FF2B5EF4-FFF2-40B4-BE49-F238E27FC236}">
                <a16:creationId xmlns:a16="http://schemas.microsoft.com/office/drawing/2014/main" id="{29F6414B-B69D-3A50-0286-C61301DD6A56}"/>
              </a:ext>
            </a:extLst>
          </p:cNvPr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>
            <a:extLst>
              <a:ext uri="{FF2B5EF4-FFF2-40B4-BE49-F238E27FC236}">
                <a16:creationId xmlns:a16="http://schemas.microsoft.com/office/drawing/2014/main" id="{54CE9675-948E-82E4-13EF-6588D3DDD68C}"/>
              </a:ext>
            </a:extLst>
          </p:cNvPr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>
            <a:extLst>
              <a:ext uri="{FF2B5EF4-FFF2-40B4-BE49-F238E27FC236}">
                <a16:creationId xmlns:a16="http://schemas.microsoft.com/office/drawing/2014/main" id="{54832068-0076-83AC-69C9-51F020C9DB37}"/>
              </a:ext>
            </a:extLst>
          </p:cNvPr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>
            <a:extLst>
              <a:ext uri="{FF2B5EF4-FFF2-40B4-BE49-F238E27FC236}">
                <a16:creationId xmlns:a16="http://schemas.microsoft.com/office/drawing/2014/main" id="{7897A26B-0593-E5C7-9B89-8ECEA6279542}"/>
              </a:ext>
            </a:extLst>
          </p:cNvPr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>
            <a:extLst>
              <a:ext uri="{FF2B5EF4-FFF2-40B4-BE49-F238E27FC236}">
                <a16:creationId xmlns:a16="http://schemas.microsoft.com/office/drawing/2014/main" id="{3E1DFD55-9A0C-FA83-8AAA-F5D25495C322}"/>
              </a:ext>
            </a:extLst>
          </p:cNvPr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>
            <a:extLst>
              <a:ext uri="{FF2B5EF4-FFF2-40B4-BE49-F238E27FC236}">
                <a16:creationId xmlns:a16="http://schemas.microsoft.com/office/drawing/2014/main" id="{9F7A09F3-4DC5-DCF1-7EDB-BE99DA559929}"/>
              </a:ext>
            </a:extLst>
          </p:cNvPr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>
            <a:extLst>
              <a:ext uri="{FF2B5EF4-FFF2-40B4-BE49-F238E27FC236}">
                <a16:creationId xmlns:a16="http://schemas.microsoft.com/office/drawing/2014/main" id="{51E2AF02-AAAF-54AC-907B-E60F97A0F817}"/>
              </a:ext>
            </a:extLst>
          </p:cNvPr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>
            <a:extLst>
              <a:ext uri="{FF2B5EF4-FFF2-40B4-BE49-F238E27FC236}">
                <a16:creationId xmlns:a16="http://schemas.microsoft.com/office/drawing/2014/main" id="{62A5E253-8236-37E7-160D-7A3DD9262DDE}"/>
              </a:ext>
            </a:extLst>
          </p:cNvPr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>
            <a:extLst>
              <a:ext uri="{FF2B5EF4-FFF2-40B4-BE49-F238E27FC236}">
                <a16:creationId xmlns:a16="http://schemas.microsoft.com/office/drawing/2014/main" id="{D2839247-1B79-B3B0-AE3C-06E40D7BFC8B}"/>
              </a:ext>
            </a:extLst>
          </p:cNvPr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>
            <a:extLst>
              <a:ext uri="{FF2B5EF4-FFF2-40B4-BE49-F238E27FC236}">
                <a16:creationId xmlns:a16="http://schemas.microsoft.com/office/drawing/2014/main" id="{81207494-CFDE-BF43-A526-1CD21E0D5AB8}"/>
              </a:ext>
            </a:extLst>
          </p:cNvPr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>
            <a:extLst>
              <a:ext uri="{FF2B5EF4-FFF2-40B4-BE49-F238E27FC236}">
                <a16:creationId xmlns:a16="http://schemas.microsoft.com/office/drawing/2014/main" id="{FB206558-B913-A774-9010-EB533ED21CDC}"/>
              </a:ext>
            </a:extLst>
          </p:cNvPr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>
            <a:extLst>
              <a:ext uri="{FF2B5EF4-FFF2-40B4-BE49-F238E27FC236}">
                <a16:creationId xmlns:a16="http://schemas.microsoft.com/office/drawing/2014/main" id="{02F95D01-ACB1-FDB6-9F83-FAD1758AE95F}"/>
              </a:ext>
            </a:extLst>
          </p:cNvPr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>
            <a:extLst>
              <a:ext uri="{FF2B5EF4-FFF2-40B4-BE49-F238E27FC236}">
                <a16:creationId xmlns:a16="http://schemas.microsoft.com/office/drawing/2014/main" id="{A996DABA-773B-143F-C935-3E8904F02B45}"/>
              </a:ext>
            </a:extLst>
          </p:cNvPr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>
            <a:extLst>
              <a:ext uri="{FF2B5EF4-FFF2-40B4-BE49-F238E27FC236}">
                <a16:creationId xmlns:a16="http://schemas.microsoft.com/office/drawing/2014/main" id="{FD014A1F-4DCB-E3D1-8A33-085E63902944}"/>
              </a:ext>
            </a:extLst>
          </p:cNvPr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>
            <a:extLst>
              <a:ext uri="{FF2B5EF4-FFF2-40B4-BE49-F238E27FC236}">
                <a16:creationId xmlns:a16="http://schemas.microsoft.com/office/drawing/2014/main" id="{7FC855AF-625F-5940-18B3-2B77C99FC92F}"/>
              </a:ext>
            </a:extLst>
          </p:cNvPr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>
            <a:extLst>
              <a:ext uri="{FF2B5EF4-FFF2-40B4-BE49-F238E27FC236}">
                <a16:creationId xmlns:a16="http://schemas.microsoft.com/office/drawing/2014/main" id="{7B305CAA-051D-0030-575F-0DCCC632D56B}"/>
              </a:ext>
            </a:extLst>
          </p:cNvPr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>
            <a:extLst>
              <a:ext uri="{FF2B5EF4-FFF2-40B4-BE49-F238E27FC236}">
                <a16:creationId xmlns:a16="http://schemas.microsoft.com/office/drawing/2014/main" id="{C320ABD4-BC8C-A4EC-35B7-BA29B989FE1D}"/>
              </a:ext>
            </a:extLst>
          </p:cNvPr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>
            <a:extLst>
              <a:ext uri="{FF2B5EF4-FFF2-40B4-BE49-F238E27FC236}">
                <a16:creationId xmlns:a16="http://schemas.microsoft.com/office/drawing/2014/main" id="{853FD46A-CDA5-CC90-E167-4A4DE1FDDC09}"/>
              </a:ext>
            </a:extLst>
          </p:cNvPr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>
            <a:extLst>
              <a:ext uri="{FF2B5EF4-FFF2-40B4-BE49-F238E27FC236}">
                <a16:creationId xmlns:a16="http://schemas.microsoft.com/office/drawing/2014/main" id="{42DD5A4C-6C3F-F238-CF29-142AFF66CB93}"/>
              </a:ext>
            </a:extLst>
          </p:cNvPr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>
            <a:extLst>
              <a:ext uri="{FF2B5EF4-FFF2-40B4-BE49-F238E27FC236}">
                <a16:creationId xmlns:a16="http://schemas.microsoft.com/office/drawing/2014/main" id="{58E53A49-F702-992B-E51C-3D329F193CA3}"/>
              </a:ext>
            </a:extLst>
          </p:cNvPr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>
            <a:extLst>
              <a:ext uri="{FF2B5EF4-FFF2-40B4-BE49-F238E27FC236}">
                <a16:creationId xmlns:a16="http://schemas.microsoft.com/office/drawing/2014/main" id="{84B84EA7-2237-C407-8C57-7BA0C538C279}"/>
              </a:ext>
            </a:extLst>
          </p:cNvPr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>
            <a:extLst>
              <a:ext uri="{FF2B5EF4-FFF2-40B4-BE49-F238E27FC236}">
                <a16:creationId xmlns:a16="http://schemas.microsoft.com/office/drawing/2014/main" id="{F57CE987-7653-CCB8-4504-A66B1948A756}"/>
              </a:ext>
            </a:extLst>
          </p:cNvPr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>
            <a:extLst>
              <a:ext uri="{FF2B5EF4-FFF2-40B4-BE49-F238E27FC236}">
                <a16:creationId xmlns:a16="http://schemas.microsoft.com/office/drawing/2014/main" id="{58754B63-F3E5-D272-BD17-6AFCE3704A81}"/>
              </a:ext>
            </a:extLst>
          </p:cNvPr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>
            <a:extLst>
              <a:ext uri="{FF2B5EF4-FFF2-40B4-BE49-F238E27FC236}">
                <a16:creationId xmlns:a16="http://schemas.microsoft.com/office/drawing/2014/main" id="{50900A0A-387F-7381-73F8-87FFAD880AC7}"/>
              </a:ext>
            </a:extLst>
          </p:cNvPr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>
            <a:extLst>
              <a:ext uri="{FF2B5EF4-FFF2-40B4-BE49-F238E27FC236}">
                <a16:creationId xmlns:a16="http://schemas.microsoft.com/office/drawing/2014/main" id="{AEA981B9-71E3-22BA-5A86-495C8BBE8EC6}"/>
              </a:ext>
            </a:extLst>
          </p:cNvPr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>
            <a:extLst>
              <a:ext uri="{FF2B5EF4-FFF2-40B4-BE49-F238E27FC236}">
                <a16:creationId xmlns:a16="http://schemas.microsoft.com/office/drawing/2014/main" id="{930802CC-47A6-E058-F40B-D12438985B14}"/>
              </a:ext>
            </a:extLst>
          </p:cNvPr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>
            <a:extLst>
              <a:ext uri="{FF2B5EF4-FFF2-40B4-BE49-F238E27FC236}">
                <a16:creationId xmlns:a16="http://schemas.microsoft.com/office/drawing/2014/main" id="{595FC0BB-BA08-E215-4709-9E3C75D5A9BF}"/>
              </a:ext>
            </a:extLst>
          </p:cNvPr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>
              <a:extLst>
                <a:ext uri="{FF2B5EF4-FFF2-40B4-BE49-F238E27FC236}">
                  <a16:creationId xmlns:a16="http://schemas.microsoft.com/office/drawing/2014/main" id="{58523C74-0095-1295-7E25-60F42A83591C}"/>
                </a:ext>
              </a:extLst>
            </p:cNvPr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>
              <a:extLst>
                <a:ext uri="{FF2B5EF4-FFF2-40B4-BE49-F238E27FC236}">
                  <a16:creationId xmlns:a16="http://schemas.microsoft.com/office/drawing/2014/main" id="{6825BD70-3473-525C-E6FE-6F32648EC776}"/>
                </a:ext>
              </a:extLst>
            </p:cNvPr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>
              <a:extLst>
                <a:ext uri="{FF2B5EF4-FFF2-40B4-BE49-F238E27FC236}">
                  <a16:creationId xmlns:a16="http://schemas.microsoft.com/office/drawing/2014/main" id="{09B195DA-AAAB-4109-1A58-DF0911F1E07E}"/>
                </a:ext>
              </a:extLst>
            </p:cNvPr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>
              <a:extLst>
                <a:ext uri="{FF2B5EF4-FFF2-40B4-BE49-F238E27FC236}">
                  <a16:creationId xmlns:a16="http://schemas.microsoft.com/office/drawing/2014/main" id="{32BD7BFA-103F-434D-0F5C-AC07BFD12F44}"/>
                </a:ext>
              </a:extLst>
            </p:cNvPr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>
              <a:extLst>
                <a:ext uri="{FF2B5EF4-FFF2-40B4-BE49-F238E27FC236}">
                  <a16:creationId xmlns:a16="http://schemas.microsoft.com/office/drawing/2014/main" id="{A5911D11-1DA7-BA2F-EED9-F856624FF98E}"/>
                </a:ext>
              </a:extLst>
            </p:cNvPr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>
              <a:extLst>
                <a:ext uri="{FF2B5EF4-FFF2-40B4-BE49-F238E27FC236}">
                  <a16:creationId xmlns:a16="http://schemas.microsoft.com/office/drawing/2014/main" id="{B8EF69A1-0968-8AFF-AF76-85FF32DA73BA}"/>
                </a:ext>
              </a:extLst>
            </p:cNvPr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>
            <a:extLst>
              <a:ext uri="{FF2B5EF4-FFF2-40B4-BE49-F238E27FC236}">
                <a16:creationId xmlns:a16="http://schemas.microsoft.com/office/drawing/2014/main" id="{C46E1663-1A3D-F422-31E2-49B1E3EEE3D1}"/>
              </a:ext>
            </a:extLst>
          </p:cNvPr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Wie lange sollten Texte laufen?">
            <a:extLst>
              <a:ext uri="{FF2B5EF4-FFF2-40B4-BE49-F238E27FC236}">
                <a16:creationId xmlns:a16="http://schemas.microsoft.com/office/drawing/2014/main" id="{B4ACE9F5-C791-95E2-EE6D-27D67DDA08D1}"/>
              </a:ext>
            </a:extLst>
          </p:cNvPr>
          <p:cNvSpPr txBox="1"/>
          <p:nvPr/>
        </p:nvSpPr>
        <p:spPr>
          <a:xfrm>
            <a:off x="761999" y="2453045"/>
            <a:ext cx="5735433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Mock Konsole</a:t>
            </a:r>
            <a:endParaRPr dirty="0"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470C39BA-F58B-1EF8-B9FD-45011BE1269F}"/>
              </a:ext>
            </a:extLst>
          </p:cNvPr>
          <p:cNvSpPr txBox="1"/>
          <p:nvPr/>
        </p:nvSpPr>
        <p:spPr>
          <a:xfrm>
            <a:off x="761999" y="2891940"/>
            <a:ext cx="75620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Eingabe und Feedback</a:t>
            </a:r>
            <a:endParaRPr dirty="0"/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Eingabe und Ausgabe über Buttons statt Texteingabe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Wie lange sollten Texte laufen?">
            <a:extLst>
              <a:ext uri="{FF2B5EF4-FFF2-40B4-BE49-F238E27FC236}">
                <a16:creationId xmlns:a16="http://schemas.microsoft.com/office/drawing/2014/main" id="{94E03FCA-70FB-16EB-CDAC-0B12091B17AB}"/>
              </a:ext>
            </a:extLst>
          </p:cNvPr>
          <p:cNvSpPr txBox="1"/>
          <p:nvPr/>
        </p:nvSpPr>
        <p:spPr>
          <a:xfrm>
            <a:off x="770142" y="4338421"/>
            <a:ext cx="5735433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Dialogbox</a:t>
            </a:r>
            <a:endParaRPr dirty="0"/>
          </a:p>
        </p:txBody>
      </p:sp>
      <p:sp>
        <p:nvSpPr>
          <p:cNvPr id="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E3A66DDD-EA5C-2DB5-C442-ABC845F4F356}"/>
              </a:ext>
            </a:extLst>
          </p:cNvPr>
          <p:cNvSpPr txBox="1"/>
          <p:nvPr/>
        </p:nvSpPr>
        <p:spPr>
          <a:xfrm>
            <a:off x="768350" y="4771589"/>
            <a:ext cx="75620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Klicken zum Fortführen, gibt Hinweise und Infos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Button zum Fortführen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65D0C4A1-9B12-5933-04FD-90277A951697}"/>
              </a:ext>
            </a:extLst>
          </p:cNvPr>
          <p:cNvSpPr txBox="1"/>
          <p:nvPr/>
        </p:nvSpPr>
        <p:spPr>
          <a:xfrm>
            <a:off x="768350" y="6651238"/>
            <a:ext cx="75620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Applikation kann heruntergeladen werden und ist Offline verfügbar</a:t>
            </a:r>
            <a:endParaRPr dirty="0"/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Hinweis zum Online gehen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Wie lange sollten Texte laufen?">
            <a:extLst>
              <a:ext uri="{FF2B5EF4-FFF2-40B4-BE49-F238E27FC236}">
                <a16:creationId xmlns:a16="http://schemas.microsoft.com/office/drawing/2014/main" id="{73DC91AE-0010-935E-CF9A-AFE5CB941F23}"/>
              </a:ext>
            </a:extLst>
          </p:cNvPr>
          <p:cNvSpPr txBox="1"/>
          <p:nvPr/>
        </p:nvSpPr>
        <p:spPr>
          <a:xfrm>
            <a:off x="770142" y="6216650"/>
            <a:ext cx="5735433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PWA Funktionalität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27273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14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D81CE-D10B-BBC6-5C69-E2968F5F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50" y="-19711"/>
            <a:ext cx="9234201" cy="9792891"/>
          </a:xfrm>
          <a:prstGeom prst="rect">
            <a:avLst/>
          </a:prstGeom>
        </p:spPr>
      </p:pic>
      <p:sp>
        <p:nvSpPr>
          <p:cNvPr id="818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19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20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21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22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23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24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25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26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27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28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29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30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31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32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33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34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35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36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37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38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39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40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41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42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43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44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45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46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48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9090">
                <a:srgbClr val="9314CE"/>
              </a:gs>
              <a:gs pos="100000">
                <a:srgbClr val="9314CE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>
                    <a:alpha val="0"/>
                  </a:srgb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9" name="Bilder auf Zwischenfolien…"/>
          <p:cNvSpPr txBox="1"/>
          <p:nvPr/>
        </p:nvSpPr>
        <p:spPr>
          <a:xfrm>
            <a:off x="768350" y="3892061"/>
            <a:ext cx="7556501" cy="76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Umsetzung</a:t>
            </a:r>
            <a:endParaRPr dirty="0"/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 dirty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0" dirty="0"/>
              <a:t>Technisches und Demo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A4CBE-3CE7-3463-F648-E839D143C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>
            <a:extLst>
              <a:ext uri="{FF2B5EF4-FFF2-40B4-BE49-F238E27FC236}">
                <a16:creationId xmlns:a16="http://schemas.microsoft.com/office/drawing/2014/main" id="{5A0D2230-C578-D3EF-8473-7323FAE8BF17}"/>
              </a:ext>
            </a:extLst>
          </p:cNvPr>
          <p:cNvSpPr txBox="1"/>
          <p:nvPr/>
        </p:nvSpPr>
        <p:spPr>
          <a:xfrm>
            <a:off x="766967" y="540434"/>
            <a:ext cx="149880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Umsetzung</a:t>
            </a:r>
          </a:p>
          <a:p>
            <a:r>
              <a:rPr lang="de-DE" dirty="0"/>
              <a:t>Funktionen</a:t>
            </a:r>
            <a:endParaRPr dirty="0"/>
          </a:p>
        </p:txBody>
      </p:sp>
      <p:sp>
        <p:nvSpPr>
          <p:cNvPr id="345" name="133">
            <a:extLst>
              <a:ext uri="{FF2B5EF4-FFF2-40B4-BE49-F238E27FC236}">
                <a16:creationId xmlns:a16="http://schemas.microsoft.com/office/drawing/2014/main" id="{284CB052-2499-6FF9-B6EB-A25B2215CF9E}"/>
              </a:ext>
            </a:extLst>
          </p:cNvPr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>
            <a:extLst>
              <a:ext uri="{FF2B5EF4-FFF2-40B4-BE49-F238E27FC236}">
                <a16:creationId xmlns:a16="http://schemas.microsoft.com/office/drawing/2014/main" id="{7DFFCD9E-7B5F-2EEE-B601-201842823FEE}"/>
              </a:ext>
            </a:extLst>
          </p:cNvPr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>
            <a:extLst>
              <a:ext uri="{FF2B5EF4-FFF2-40B4-BE49-F238E27FC236}">
                <a16:creationId xmlns:a16="http://schemas.microsoft.com/office/drawing/2014/main" id="{F0FEEF2D-3B7E-845B-C07F-78B3EC0D4805}"/>
              </a:ext>
            </a:extLst>
          </p:cNvPr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>
            <a:extLst>
              <a:ext uri="{FF2B5EF4-FFF2-40B4-BE49-F238E27FC236}">
                <a16:creationId xmlns:a16="http://schemas.microsoft.com/office/drawing/2014/main" id="{ADF912F8-181A-97AF-2A7C-40ED0BF3906F}"/>
              </a:ext>
            </a:extLst>
          </p:cNvPr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>
            <a:extLst>
              <a:ext uri="{FF2B5EF4-FFF2-40B4-BE49-F238E27FC236}">
                <a16:creationId xmlns:a16="http://schemas.microsoft.com/office/drawing/2014/main" id="{8DCC7C1F-B19B-B1AE-E129-1E054FD20446}"/>
              </a:ext>
            </a:extLst>
          </p:cNvPr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>
            <a:extLst>
              <a:ext uri="{FF2B5EF4-FFF2-40B4-BE49-F238E27FC236}">
                <a16:creationId xmlns:a16="http://schemas.microsoft.com/office/drawing/2014/main" id="{118E8264-1C7A-9F3B-AF44-34DB31723F5F}"/>
              </a:ext>
            </a:extLst>
          </p:cNvPr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>
            <a:extLst>
              <a:ext uri="{FF2B5EF4-FFF2-40B4-BE49-F238E27FC236}">
                <a16:creationId xmlns:a16="http://schemas.microsoft.com/office/drawing/2014/main" id="{6717D186-D135-8C52-90EA-7CC8B1E467C7}"/>
              </a:ext>
            </a:extLst>
          </p:cNvPr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>
            <a:extLst>
              <a:ext uri="{FF2B5EF4-FFF2-40B4-BE49-F238E27FC236}">
                <a16:creationId xmlns:a16="http://schemas.microsoft.com/office/drawing/2014/main" id="{5E68FB29-14F2-CA30-877F-D0F2B5988F87}"/>
              </a:ext>
            </a:extLst>
          </p:cNvPr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>
            <a:extLst>
              <a:ext uri="{FF2B5EF4-FFF2-40B4-BE49-F238E27FC236}">
                <a16:creationId xmlns:a16="http://schemas.microsoft.com/office/drawing/2014/main" id="{D2A30872-692C-6582-E77F-DBC272CC426D}"/>
              </a:ext>
            </a:extLst>
          </p:cNvPr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>
            <a:extLst>
              <a:ext uri="{FF2B5EF4-FFF2-40B4-BE49-F238E27FC236}">
                <a16:creationId xmlns:a16="http://schemas.microsoft.com/office/drawing/2014/main" id="{0E191500-ABD1-4812-8ECD-6C53F15DE742}"/>
              </a:ext>
            </a:extLst>
          </p:cNvPr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>
            <a:extLst>
              <a:ext uri="{FF2B5EF4-FFF2-40B4-BE49-F238E27FC236}">
                <a16:creationId xmlns:a16="http://schemas.microsoft.com/office/drawing/2014/main" id="{4BBF3451-BCAA-EFA4-8F10-C8EE3B59CFE8}"/>
              </a:ext>
            </a:extLst>
          </p:cNvPr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>
            <a:extLst>
              <a:ext uri="{FF2B5EF4-FFF2-40B4-BE49-F238E27FC236}">
                <a16:creationId xmlns:a16="http://schemas.microsoft.com/office/drawing/2014/main" id="{8FE14CC3-8B67-951F-8901-054D61950AA9}"/>
              </a:ext>
            </a:extLst>
          </p:cNvPr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>
            <a:extLst>
              <a:ext uri="{FF2B5EF4-FFF2-40B4-BE49-F238E27FC236}">
                <a16:creationId xmlns:a16="http://schemas.microsoft.com/office/drawing/2014/main" id="{90ED3156-950B-7BA7-53A2-D879F562570E}"/>
              </a:ext>
            </a:extLst>
          </p:cNvPr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>
            <a:extLst>
              <a:ext uri="{FF2B5EF4-FFF2-40B4-BE49-F238E27FC236}">
                <a16:creationId xmlns:a16="http://schemas.microsoft.com/office/drawing/2014/main" id="{2258ACC8-E5FE-F314-69C6-F403E25D9E94}"/>
              </a:ext>
            </a:extLst>
          </p:cNvPr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>
            <a:extLst>
              <a:ext uri="{FF2B5EF4-FFF2-40B4-BE49-F238E27FC236}">
                <a16:creationId xmlns:a16="http://schemas.microsoft.com/office/drawing/2014/main" id="{71639963-0DC8-6A50-7396-4A127D6C4E99}"/>
              </a:ext>
            </a:extLst>
          </p:cNvPr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>
            <a:extLst>
              <a:ext uri="{FF2B5EF4-FFF2-40B4-BE49-F238E27FC236}">
                <a16:creationId xmlns:a16="http://schemas.microsoft.com/office/drawing/2014/main" id="{FD0DACA1-33D6-8516-65A5-9BFC3142C8DA}"/>
              </a:ext>
            </a:extLst>
          </p:cNvPr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>
            <a:extLst>
              <a:ext uri="{FF2B5EF4-FFF2-40B4-BE49-F238E27FC236}">
                <a16:creationId xmlns:a16="http://schemas.microsoft.com/office/drawing/2014/main" id="{35EA315C-CDB6-9312-6A73-2CA0A4FBB0DD}"/>
              </a:ext>
            </a:extLst>
          </p:cNvPr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>
            <a:extLst>
              <a:ext uri="{FF2B5EF4-FFF2-40B4-BE49-F238E27FC236}">
                <a16:creationId xmlns:a16="http://schemas.microsoft.com/office/drawing/2014/main" id="{98AA26F9-A7AE-27AD-8BF2-1305DA402BE4}"/>
              </a:ext>
            </a:extLst>
          </p:cNvPr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>
            <a:extLst>
              <a:ext uri="{FF2B5EF4-FFF2-40B4-BE49-F238E27FC236}">
                <a16:creationId xmlns:a16="http://schemas.microsoft.com/office/drawing/2014/main" id="{8FAC5062-E2F8-DBF5-E364-323CDFAC5150}"/>
              </a:ext>
            </a:extLst>
          </p:cNvPr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>
            <a:extLst>
              <a:ext uri="{FF2B5EF4-FFF2-40B4-BE49-F238E27FC236}">
                <a16:creationId xmlns:a16="http://schemas.microsoft.com/office/drawing/2014/main" id="{650C4209-BADF-C049-5D0B-846014A2704C}"/>
              </a:ext>
            </a:extLst>
          </p:cNvPr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>
            <a:extLst>
              <a:ext uri="{FF2B5EF4-FFF2-40B4-BE49-F238E27FC236}">
                <a16:creationId xmlns:a16="http://schemas.microsoft.com/office/drawing/2014/main" id="{768FEE6B-3BB6-CCCA-71BB-429CC3CD4DB9}"/>
              </a:ext>
            </a:extLst>
          </p:cNvPr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>
            <a:extLst>
              <a:ext uri="{FF2B5EF4-FFF2-40B4-BE49-F238E27FC236}">
                <a16:creationId xmlns:a16="http://schemas.microsoft.com/office/drawing/2014/main" id="{14D19AAC-2EA8-8F5D-E97D-3854FAD16782}"/>
              </a:ext>
            </a:extLst>
          </p:cNvPr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>
            <a:extLst>
              <a:ext uri="{FF2B5EF4-FFF2-40B4-BE49-F238E27FC236}">
                <a16:creationId xmlns:a16="http://schemas.microsoft.com/office/drawing/2014/main" id="{550F6735-31D9-C468-C26D-21D4ED0FBEF3}"/>
              </a:ext>
            </a:extLst>
          </p:cNvPr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>
            <a:extLst>
              <a:ext uri="{FF2B5EF4-FFF2-40B4-BE49-F238E27FC236}">
                <a16:creationId xmlns:a16="http://schemas.microsoft.com/office/drawing/2014/main" id="{BF2FEFBB-74FE-5011-58F2-DE5E84393E60}"/>
              </a:ext>
            </a:extLst>
          </p:cNvPr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>
            <a:extLst>
              <a:ext uri="{FF2B5EF4-FFF2-40B4-BE49-F238E27FC236}">
                <a16:creationId xmlns:a16="http://schemas.microsoft.com/office/drawing/2014/main" id="{240DAB8F-5349-5635-EFFB-16DD295BD04F}"/>
              </a:ext>
            </a:extLst>
          </p:cNvPr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>
            <a:extLst>
              <a:ext uri="{FF2B5EF4-FFF2-40B4-BE49-F238E27FC236}">
                <a16:creationId xmlns:a16="http://schemas.microsoft.com/office/drawing/2014/main" id="{06CC362F-659C-0E1E-E6A3-5CCE1967052D}"/>
              </a:ext>
            </a:extLst>
          </p:cNvPr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>
            <a:extLst>
              <a:ext uri="{FF2B5EF4-FFF2-40B4-BE49-F238E27FC236}">
                <a16:creationId xmlns:a16="http://schemas.microsoft.com/office/drawing/2014/main" id="{99479EDD-CB87-0EFD-D237-71DDA7DBE154}"/>
              </a:ext>
            </a:extLst>
          </p:cNvPr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>
            <a:extLst>
              <a:ext uri="{FF2B5EF4-FFF2-40B4-BE49-F238E27FC236}">
                <a16:creationId xmlns:a16="http://schemas.microsoft.com/office/drawing/2014/main" id="{3790D199-81D1-BD13-5385-09CBDC4CD0A8}"/>
              </a:ext>
            </a:extLst>
          </p:cNvPr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>
            <a:extLst>
              <a:ext uri="{FF2B5EF4-FFF2-40B4-BE49-F238E27FC236}">
                <a16:creationId xmlns:a16="http://schemas.microsoft.com/office/drawing/2014/main" id="{4CB71C67-D9A7-E0C2-FDC9-198344828FF0}"/>
              </a:ext>
            </a:extLst>
          </p:cNvPr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>
            <a:extLst>
              <a:ext uri="{FF2B5EF4-FFF2-40B4-BE49-F238E27FC236}">
                <a16:creationId xmlns:a16="http://schemas.microsoft.com/office/drawing/2014/main" id="{A5F77FF0-D087-91B3-66B6-07E5ADAFC870}"/>
              </a:ext>
            </a:extLst>
          </p:cNvPr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>
              <a:extLst>
                <a:ext uri="{FF2B5EF4-FFF2-40B4-BE49-F238E27FC236}">
                  <a16:creationId xmlns:a16="http://schemas.microsoft.com/office/drawing/2014/main" id="{1984C424-E02E-571A-9CBE-C9194A2F6FCD}"/>
                </a:ext>
              </a:extLst>
            </p:cNvPr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>
              <a:extLst>
                <a:ext uri="{FF2B5EF4-FFF2-40B4-BE49-F238E27FC236}">
                  <a16:creationId xmlns:a16="http://schemas.microsoft.com/office/drawing/2014/main" id="{F7628486-0778-6C34-6437-2ECA06D62682}"/>
                </a:ext>
              </a:extLst>
            </p:cNvPr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>
              <a:extLst>
                <a:ext uri="{FF2B5EF4-FFF2-40B4-BE49-F238E27FC236}">
                  <a16:creationId xmlns:a16="http://schemas.microsoft.com/office/drawing/2014/main" id="{BA74A673-419A-E244-05F2-E05EC6C6FA62}"/>
                </a:ext>
              </a:extLst>
            </p:cNvPr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>
              <a:extLst>
                <a:ext uri="{FF2B5EF4-FFF2-40B4-BE49-F238E27FC236}">
                  <a16:creationId xmlns:a16="http://schemas.microsoft.com/office/drawing/2014/main" id="{7DB5D44C-5C22-5367-AB99-08FFC254FCCB}"/>
                </a:ext>
              </a:extLst>
            </p:cNvPr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>
              <a:extLst>
                <a:ext uri="{FF2B5EF4-FFF2-40B4-BE49-F238E27FC236}">
                  <a16:creationId xmlns:a16="http://schemas.microsoft.com/office/drawing/2014/main" id="{B1AC5624-87D3-30CE-2BDA-8A6C357C9BEA}"/>
                </a:ext>
              </a:extLst>
            </p:cNvPr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>
              <a:extLst>
                <a:ext uri="{FF2B5EF4-FFF2-40B4-BE49-F238E27FC236}">
                  <a16:creationId xmlns:a16="http://schemas.microsoft.com/office/drawing/2014/main" id="{141C9F16-CF5E-C3EC-0EE8-5B9CD151FF11}"/>
                </a:ext>
              </a:extLst>
            </p:cNvPr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>
            <a:extLst>
              <a:ext uri="{FF2B5EF4-FFF2-40B4-BE49-F238E27FC236}">
                <a16:creationId xmlns:a16="http://schemas.microsoft.com/office/drawing/2014/main" id="{AED8ADAA-8319-91AF-0EE7-266B58986AC1}"/>
              </a:ext>
            </a:extLst>
          </p:cNvPr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Wie lange sollten Texte laufen?">
            <a:extLst>
              <a:ext uri="{FF2B5EF4-FFF2-40B4-BE49-F238E27FC236}">
                <a16:creationId xmlns:a16="http://schemas.microsoft.com/office/drawing/2014/main" id="{12130782-94E8-FEF7-8242-10114D62A114}"/>
              </a:ext>
            </a:extLst>
          </p:cNvPr>
          <p:cNvSpPr txBox="1"/>
          <p:nvPr/>
        </p:nvSpPr>
        <p:spPr>
          <a:xfrm>
            <a:off x="768350" y="3115222"/>
            <a:ext cx="5735433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Haupt Komponenten</a:t>
            </a:r>
            <a:endParaRPr dirty="0"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3F56E6F6-AB39-F32F-8EE3-2AD715A98339}"/>
              </a:ext>
            </a:extLst>
          </p:cNvPr>
          <p:cNvSpPr txBox="1"/>
          <p:nvPr/>
        </p:nvSpPr>
        <p:spPr>
          <a:xfrm>
            <a:off x="765584" y="3663950"/>
            <a:ext cx="7562032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Home Screen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Bibliothek mit Tutorials und Auswahl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Konsole mit Eingaben und Feedback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Dialogbox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Sidebar mit Menü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44611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A71BF-D00F-ED63-6589-A6B04E3D0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>
            <a:extLst>
              <a:ext uri="{FF2B5EF4-FFF2-40B4-BE49-F238E27FC236}">
                <a16:creationId xmlns:a16="http://schemas.microsoft.com/office/drawing/2014/main" id="{D0A7250E-281D-C3C3-6BBB-F6F1A663704A}"/>
              </a:ext>
            </a:extLst>
          </p:cNvPr>
          <p:cNvSpPr txBox="1"/>
          <p:nvPr/>
        </p:nvSpPr>
        <p:spPr>
          <a:xfrm>
            <a:off x="766967" y="540434"/>
            <a:ext cx="175689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Umsetzung</a:t>
            </a:r>
          </a:p>
          <a:p>
            <a:r>
              <a:rPr lang="de-DE" dirty="0"/>
              <a:t>Technologien</a:t>
            </a:r>
            <a:endParaRPr dirty="0"/>
          </a:p>
        </p:txBody>
      </p:sp>
      <p:sp>
        <p:nvSpPr>
          <p:cNvPr id="345" name="133">
            <a:extLst>
              <a:ext uri="{FF2B5EF4-FFF2-40B4-BE49-F238E27FC236}">
                <a16:creationId xmlns:a16="http://schemas.microsoft.com/office/drawing/2014/main" id="{DC5BE4F3-D133-E940-C00B-8E9DE1531D05}"/>
              </a:ext>
            </a:extLst>
          </p:cNvPr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>
            <a:extLst>
              <a:ext uri="{FF2B5EF4-FFF2-40B4-BE49-F238E27FC236}">
                <a16:creationId xmlns:a16="http://schemas.microsoft.com/office/drawing/2014/main" id="{C14D8917-6221-826C-A642-8233D7C210CF}"/>
              </a:ext>
            </a:extLst>
          </p:cNvPr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>
            <a:extLst>
              <a:ext uri="{FF2B5EF4-FFF2-40B4-BE49-F238E27FC236}">
                <a16:creationId xmlns:a16="http://schemas.microsoft.com/office/drawing/2014/main" id="{2DDBBA62-359F-95DD-DCAF-03EF0C5111F0}"/>
              </a:ext>
            </a:extLst>
          </p:cNvPr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>
            <a:extLst>
              <a:ext uri="{FF2B5EF4-FFF2-40B4-BE49-F238E27FC236}">
                <a16:creationId xmlns:a16="http://schemas.microsoft.com/office/drawing/2014/main" id="{EC691475-EA0D-4236-2CC2-38F0DD575A7B}"/>
              </a:ext>
            </a:extLst>
          </p:cNvPr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>
            <a:extLst>
              <a:ext uri="{FF2B5EF4-FFF2-40B4-BE49-F238E27FC236}">
                <a16:creationId xmlns:a16="http://schemas.microsoft.com/office/drawing/2014/main" id="{63678F91-CCB9-B766-7B33-C607C9DC01BB}"/>
              </a:ext>
            </a:extLst>
          </p:cNvPr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>
            <a:extLst>
              <a:ext uri="{FF2B5EF4-FFF2-40B4-BE49-F238E27FC236}">
                <a16:creationId xmlns:a16="http://schemas.microsoft.com/office/drawing/2014/main" id="{335619EE-C9E7-5853-42B3-EE72FED0F343}"/>
              </a:ext>
            </a:extLst>
          </p:cNvPr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>
            <a:extLst>
              <a:ext uri="{FF2B5EF4-FFF2-40B4-BE49-F238E27FC236}">
                <a16:creationId xmlns:a16="http://schemas.microsoft.com/office/drawing/2014/main" id="{9E7A8461-412D-DC5A-EEDB-E0D19F3615CE}"/>
              </a:ext>
            </a:extLst>
          </p:cNvPr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>
            <a:extLst>
              <a:ext uri="{FF2B5EF4-FFF2-40B4-BE49-F238E27FC236}">
                <a16:creationId xmlns:a16="http://schemas.microsoft.com/office/drawing/2014/main" id="{4D57FCFE-899D-6F2D-51B0-234EFDB2DF31}"/>
              </a:ext>
            </a:extLst>
          </p:cNvPr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>
            <a:extLst>
              <a:ext uri="{FF2B5EF4-FFF2-40B4-BE49-F238E27FC236}">
                <a16:creationId xmlns:a16="http://schemas.microsoft.com/office/drawing/2014/main" id="{51305B77-8B1E-641C-37DD-D1EE990E71D0}"/>
              </a:ext>
            </a:extLst>
          </p:cNvPr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>
            <a:extLst>
              <a:ext uri="{FF2B5EF4-FFF2-40B4-BE49-F238E27FC236}">
                <a16:creationId xmlns:a16="http://schemas.microsoft.com/office/drawing/2014/main" id="{E370FF6C-398C-59FF-AE0C-EB91E00E7206}"/>
              </a:ext>
            </a:extLst>
          </p:cNvPr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>
            <a:extLst>
              <a:ext uri="{FF2B5EF4-FFF2-40B4-BE49-F238E27FC236}">
                <a16:creationId xmlns:a16="http://schemas.microsoft.com/office/drawing/2014/main" id="{0BD749F2-E71C-E1AB-D03A-CDE0A0D203F0}"/>
              </a:ext>
            </a:extLst>
          </p:cNvPr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>
            <a:extLst>
              <a:ext uri="{FF2B5EF4-FFF2-40B4-BE49-F238E27FC236}">
                <a16:creationId xmlns:a16="http://schemas.microsoft.com/office/drawing/2014/main" id="{F5349584-D5B0-C494-4074-844214D31F3B}"/>
              </a:ext>
            </a:extLst>
          </p:cNvPr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>
            <a:extLst>
              <a:ext uri="{FF2B5EF4-FFF2-40B4-BE49-F238E27FC236}">
                <a16:creationId xmlns:a16="http://schemas.microsoft.com/office/drawing/2014/main" id="{FB6BFD84-B9E9-8233-7FB8-516578FBE859}"/>
              </a:ext>
            </a:extLst>
          </p:cNvPr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>
            <a:extLst>
              <a:ext uri="{FF2B5EF4-FFF2-40B4-BE49-F238E27FC236}">
                <a16:creationId xmlns:a16="http://schemas.microsoft.com/office/drawing/2014/main" id="{DFED6935-F79A-859C-6B6A-2499B98732F0}"/>
              </a:ext>
            </a:extLst>
          </p:cNvPr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>
            <a:extLst>
              <a:ext uri="{FF2B5EF4-FFF2-40B4-BE49-F238E27FC236}">
                <a16:creationId xmlns:a16="http://schemas.microsoft.com/office/drawing/2014/main" id="{AD2205DA-75D6-E94C-A778-482992AC42E5}"/>
              </a:ext>
            </a:extLst>
          </p:cNvPr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>
            <a:extLst>
              <a:ext uri="{FF2B5EF4-FFF2-40B4-BE49-F238E27FC236}">
                <a16:creationId xmlns:a16="http://schemas.microsoft.com/office/drawing/2014/main" id="{AFF21B8D-D8F4-8FF4-32AA-592D545A8C9D}"/>
              </a:ext>
            </a:extLst>
          </p:cNvPr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>
            <a:extLst>
              <a:ext uri="{FF2B5EF4-FFF2-40B4-BE49-F238E27FC236}">
                <a16:creationId xmlns:a16="http://schemas.microsoft.com/office/drawing/2014/main" id="{F5BF27C5-075E-13EA-E7C1-F20E1F59123B}"/>
              </a:ext>
            </a:extLst>
          </p:cNvPr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>
            <a:extLst>
              <a:ext uri="{FF2B5EF4-FFF2-40B4-BE49-F238E27FC236}">
                <a16:creationId xmlns:a16="http://schemas.microsoft.com/office/drawing/2014/main" id="{C6059E05-735A-DB26-0DAA-39191EA37E53}"/>
              </a:ext>
            </a:extLst>
          </p:cNvPr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>
            <a:extLst>
              <a:ext uri="{FF2B5EF4-FFF2-40B4-BE49-F238E27FC236}">
                <a16:creationId xmlns:a16="http://schemas.microsoft.com/office/drawing/2014/main" id="{A5B17B36-F125-A3E6-D39E-A41464546BDA}"/>
              </a:ext>
            </a:extLst>
          </p:cNvPr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>
            <a:extLst>
              <a:ext uri="{FF2B5EF4-FFF2-40B4-BE49-F238E27FC236}">
                <a16:creationId xmlns:a16="http://schemas.microsoft.com/office/drawing/2014/main" id="{20B5C32F-1E1D-8D23-FC10-FF56A032BE92}"/>
              </a:ext>
            </a:extLst>
          </p:cNvPr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>
            <a:extLst>
              <a:ext uri="{FF2B5EF4-FFF2-40B4-BE49-F238E27FC236}">
                <a16:creationId xmlns:a16="http://schemas.microsoft.com/office/drawing/2014/main" id="{B3A0FF9B-3733-44C5-AEF0-C4AE7C24661F}"/>
              </a:ext>
            </a:extLst>
          </p:cNvPr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>
            <a:extLst>
              <a:ext uri="{FF2B5EF4-FFF2-40B4-BE49-F238E27FC236}">
                <a16:creationId xmlns:a16="http://schemas.microsoft.com/office/drawing/2014/main" id="{2BE959E1-4810-658E-3B6A-376E041EDEC8}"/>
              </a:ext>
            </a:extLst>
          </p:cNvPr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>
            <a:extLst>
              <a:ext uri="{FF2B5EF4-FFF2-40B4-BE49-F238E27FC236}">
                <a16:creationId xmlns:a16="http://schemas.microsoft.com/office/drawing/2014/main" id="{EE30CB8F-5E88-F16D-3899-3D1213E60165}"/>
              </a:ext>
            </a:extLst>
          </p:cNvPr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>
            <a:extLst>
              <a:ext uri="{FF2B5EF4-FFF2-40B4-BE49-F238E27FC236}">
                <a16:creationId xmlns:a16="http://schemas.microsoft.com/office/drawing/2014/main" id="{B5CA9268-CDDE-A8CF-36AB-1960CC5FB576}"/>
              </a:ext>
            </a:extLst>
          </p:cNvPr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>
            <a:extLst>
              <a:ext uri="{FF2B5EF4-FFF2-40B4-BE49-F238E27FC236}">
                <a16:creationId xmlns:a16="http://schemas.microsoft.com/office/drawing/2014/main" id="{A2B2C349-B2C8-E1F6-CFC0-987D6A9CD791}"/>
              </a:ext>
            </a:extLst>
          </p:cNvPr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>
            <a:extLst>
              <a:ext uri="{FF2B5EF4-FFF2-40B4-BE49-F238E27FC236}">
                <a16:creationId xmlns:a16="http://schemas.microsoft.com/office/drawing/2014/main" id="{5D3A49B6-FBCF-43FF-D587-DE3AC7909A18}"/>
              </a:ext>
            </a:extLst>
          </p:cNvPr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>
            <a:extLst>
              <a:ext uri="{FF2B5EF4-FFF2-40B4-BE49-F238E27FC236}">
                <a16:creationId xmlns:a16="http://schemas.microsoft.com/office/drawing/2014/main" id="{791FA9EF-CE62-CEA7-DBF7-EF20CCDE427A}"/>
              </a:ext>
            </a:extLst>
          </p:cNvPr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>
            <a:extLst>
              <a:ext uri="{FF2B5EF4-FFF2-40B4-BE49-F238E27FC236}">
                <a16:creationId xmlns:a16="http://schemas.microsoft.com/office/drawing/2014/main" id="{9C46AFF8-D0B7-3654-F4EE-1A79AB032D8B}"/>
              </a:ext>
            </a:extLst>
          </p:cNvPr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>
            <a:extLst>
              <a:ext uri="{FF2B5EF4-FFF2-40B4-BE49-F238E27FC236}">
                <a16:creationId xmlns:a16="http://schemas.microsoft.com/office/drawing/2014/main" id="{B174EBF9-BF13-8E0D-238D-4FF27C724DC0}"/>
              </a:ext>
            </a:extLst>
          </p:cNvPr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>
            <a:extLst>
              <a:ext uri="{FF2B5EF4-FFF2-40B4-BE49-F238E27FC236}">
                <a16:creationId xmlns:a16="http://schemas.microsoft.com/office/drawing/2014/main" id="{2AB8C638-A8AB-C9C0-001E-D41355F84E05}"/>
              </a:ext>
            </a:extLst>
          </p:cNvPr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>
              <a:extLst>
                <a:ext uri="{FF2B5EF4-FFF2-40B4-BE49-F238E27FC236}">
                  <a16:creationId xmlns:a16="http://schemas.microsoft.com/office/drawing/2014/main" id="{9EBA02DD-4FBD-1FFB-075A-A6B33B025987}"/>
                </a:ext>
              </a:extLst>
            </p:cNvPr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>
              <a:extLst>
                <a:ext uri="{FF2B5EF4-FFF2-40B4-BE49-F238E27FC236}">
                  <a16:creationId xmlns:a16="http://schemas.microsoft.com/office/drawing/2014/main" id="{DC0E517B-D041-206C-B153-4122CB10621D}"/>
                </a:ext>
              </a:extLst>
            </p:cNvPr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>
              <a:extLst>
                <a:ext uri="{FF2B5EF4-FFF2-40B4-BE49-F238E27FC236}">
                  <a16:creationId xmlns:a16="http://schemas.microsoft.com/office/drawing/2014/main" id="{6075EEA8-3B10-1558-6BA8-C5B320D0A473}"/>
                </a:ext>
              </a:extLst>
            </p:cNvPr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>
              <a:extLst>
                <a:ext uri="{FF2B5EF4-FFF2-40B4-BE49-F238E27FC236}">
                  <a16:creationId xmlns:a16="http://schemas.microsoft.com/office/drawing/2014/main" id="{FD930294-E2E1-1D22-7B5B-3D83DF507F06}"/>
                </a:ext>
              </a:extLst>
            </p:cNvPr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>
              <a:extLst>
                <a:ext uri="{FF2B5EF4-FFF2-40B4-BE49-F238E27FC236}">
                  <a16:creationId xmlns:a16="http://schemas.microsoft.com/office/drawing/2014/main" id="{90EAD1ED-D386-9454-824A-E8C7482462EC}"/>
                </a:ext>
              </a:extLst>
            </p:cNvPr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>
              <a:extLst>
                <a:ext uri="{FF2B5EF4-FFF2-40B4-BE49-F238E27FC236}">
                  <a16:creationId xmlns:a16="http://schemas.microsoft.com/office/drawing/2014/main" id="{2F912679-21D7-F350-C0B3-C14707282DE0}"/>
                </a:ext>
              </a:extLst>
            </p:cNvPr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>
            <a:extLst>
              <a:ext uri="{FF2B5EF4-FFF2-40B4-BE49-F238E27FC236}">
                <a16:creationId xmlns:a16="http://schemas.microsoft.com/office/drawing/2014/main" id="{04E3CAFF-C3CC-34CC-1C04-72C20F2C43FF}"/>
              </a:ext>
            </a:extLst>
          </p:cNvPr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Wie lange sollten Texte laufen?">
            <a:extLst>
              <a:ext uri="{FF2B5EF4-FFF2-40B4-BE49-F238E27FC236}">
                <a16:creationId xmlns:a16="http://schemas.microsoft.com/office/drawing/2014/main" id="{1942C58D-7F79-D68E-6AE7-74ABCBE2162A}"/>
              </a:ext>
            </a:extLst>
          </p:cNvPr>
          <p:cNvSpPr txBox="1"/>
          <p:nvPr/>
        </p:nvSpPr>
        <p:spPr>
          <a:xfrm>
            <a:off x="768350" y="1988235"/>
            <a:ext cx="5735433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Vue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Typescript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HTML Vite</a:t>
            </a:r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E29D758B-E18D-D230-D162-0E77DBE942BD}"/>
              </a:ext>
            </a:extLst>
          </p:cNvPr>
          <p:cNvSpPr txBox="1"/>
          <p:nvPr/>
        </p:nvSpPr>
        <p:spPr>
          <a:xfrm>
            <a:off x="1375184" y="2009318"/>
            <a:ext cx="7562032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Wie lange sollten Texte laufen?">
            <a:extLst>
              <a:ext uri="{FF2B5EF4-FFF2-40B4-BE49-F238E27FC236}">
                <a16:creationId xmlns:a16="http://schemas.microsoft.com/office/drawing/2014/main" id="{946DCF13-CC27-76C6-CFCE-6636D18BA7C6}"/>
              </a:ext>
            </a:extLst>
          </p:cNvPr>
          <p:cNvSpPr txBox="1"/>
          <p:nvPr/>
        </p:nvSpPr>
        <p:spPr>
          <a:xfrm>
            <a:off x="762000" y="3867835"/>
            <a:ext cx="5735433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 err="1"/>
              <a:t>Tailwind</a:t>
            </a:r>
            <a:r>
              <a:rPr lang="de-DE" dirty="0"/>
              <a:t> 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CSS</a:t>
            </a:r>
            <a:endParaRPr dirty="0"/>
          </a:p>
        </p:txBody>
      </p:sp>
      <p:sp>
        <p:nvSpPr>
          <p:cNvPr id="3" name="Wie lange sollten Texte laufen?">
            <a:extLst>
              <a:ext uri="{FF2B5EF4-FFF2-40B4-BE49-F238E27FC236}">
                <a16:creationId xmlns:a16="http://schemas.microsoft.com/office/drawing/2014/main" id="{A75E8EBA-7080-27EF-8348-1249ED0B2AAE}"/>
              </a:ext>
            </a:extLst>
          </p:cNvPr>
          <p:cNvSpPr txBox="1"/>
          <p:nvPr/>
        </p:nvSpPr>
        <p:spPr>
          <a:xfrm>
            <a:off x="761999" y="5278763"/>
            <a:ext cx="5735433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 err="1"/>
              <a:t>Deno</a:t>
            </a:r>
            <a:endParaRPr dirty="0"/>
          </a:p>
        </p:txBody>
      </p:sp>
      <p:sp>
        <p:nvSpPr>
          <p:cNvPr id="4" name="Wie lange sollten Texte laufen?">
            <a:extLst>
              <a:ext uri="{FF2B5EF4-FFF2-40B4-BE49-F238E27FC236}">
                <a16:creationId xmlns:a16="http://schemas.microsoft.com/office/drawing/2014/main" id="{01D4A154-A748-F010-9F8F-2D6BE0547393}"/>
              </a:ext>
            </a:extLst>
          </p:cNvPr>
          <p:cNvSpPr txBox="1"/>
          <p:nvPr/>
        </p:nvSpPr>
        <p:spPr>
          <a:xfrm>
            <a:off x="761999" y="7156450"/>
            <a:ext cx="5735433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PWA Funktionen</a:t>
            </a:r>
            <a:endParaRPr dirty="0"/>
          </a:p>
        </p:txBody>
      </p:sp>
      <p:sp>
        <p:nvSpPr>
          <p:cNvPr id="6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29B44B95-B974-75B9-62BE-ADA44328CD69}"/>
              </a:ext>
            </a:extLst>
          </p:cNvPr>
          <p:cNvSpPr txBox="1"/>
          <p:nvPr/>
        </p:nvSpPr>
        <p:spPr>
          <a:xfrm>
            <a:off x="1029518" y="2340412"/>
            <a:ext cx="7562032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Einfache Entwicklung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Nutzen von </a:t>
            </a:r>
            <a:r>
              <a:rPr lang="de-DE" dirty="0" err="1"/>
              <a:t>Emits</a:t>
            </a:r>
            <a:endParaRPr lang="de-DE" dirty="0"/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Schnelle Einbindung von </a:t>
            </a:r>
            <a:r>
              <a:rPr lang="de-DE" dirty="0" err="1"/>
              <a:t>Tailwind</a:t>
            </a:r>
            <a:r>
              <a:rPr lang="de-DE" dirty="0"/>
              <a:t> durch Wiederverwendung der Komponenten</a:t>
            </a:r>
          </a:p>
        </p:txBody>
      </p:sp>
      <p:sp>
        <p:nvSpPr>
          <p:cNvPr id="7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DBC5CED5-1638-415E-89BE-0309B2351BE8}"/>
              </a:ext>
            </a:extLst>
          </p:cNvPr>
          <p:cNvSpPr txBox="1"/>
          <p:nvPr/>
        </p:nvSpPr>
        <p:spPr>
          <a:xfrm>
            <a:off x="1029518" y="4208790"/>
            <a:ext cx="7562032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Schnelle Feedback Schleife</a:t>
            </a:r>
          </a:p>
        </p:txBody>
      </p:sp>
      <p:sp>
        <p:nvSpPr>
          <p:cNvPr id="8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AFDD77B9-0B46-A09C-EA20-3911D93B0B59}"/>
              </a:ext>
            </a:extLst>
          </p:cNvPr>
          <p:cNvSpPr txBox="1"/>
          <p:nvPr/>
        </p:nvSpPr>
        <p:spPr>
          <a:xfrm>
            <a:off x="1029518" y="7493206"/>
            <a:ext cx="7562032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Zugänglichkeit für möglichst viele Studierende</a:t>
            </a:r>
          </a:p>
        </p:txBody>
      </p:sp>
      <p:sp>
        <p:nvSpPr>
          <p:cNvPr id="9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1A34C680-9F40-E0FF-10DF-3FAE19AD7EE0}"/>
              </a:ext>
            </a:extLst>
          </p:cNvPr>
          <p:cNvSpPr txBox="1"/>
          <p:nvPr/>
        </p:nvSpPr>
        <p:spPr>
          <a:xfrm>
            <a:off x="1029518" y="5619249"/>
            <a:ext cx="7562032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Persönliches Interesse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Mehr Features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 err="1"/>
              <a:t>Backwards</a:t>
            </a:r>
            <a:r>
              <a:rPr lang="de-DE" dirty="0"/>
              <a:t> Kompatibilität</a:t>
            </a:r>
          </a:p>
        </p:txBody>
      </p:sp>
    </p:spTree>
    <p:extLst>
      <p:ext uri="{BB962C8B-B14F-4D97-AF65-F5344CB8AC3E}">
        <p14:creationId xmlns:p14="http://schemas.microsoft.com/office/powerpoint/2010/main" val="208323150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ECAD4-4C97-5CD6-1B2F-2388C50E0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>
            <a:extLst>
              <a:ext uri="{FF2B5EF4-FFF2-40B4-BE49-F238E27FC236}">
                <a16:creationId xmlns:a16="http://schemas.microsoft.com/office/drawing/2014/main" id="{CA756E75-D4DE-FDE2-906D-A246F029F2C2}"/>
              </a:ext>
            </a:extLst>
          </p:cNvPr>
          <p:cNvSpPr txBox="1"/>
          <p:nvPr/>
        </p:nvSpPr>
        <p:spPr>
          <a:xfrm>
            <a:off x="766967" y="778217"/>
            <a:ext cx="147316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Umsetzung</a:t>
            </a:r>
            <a:endParaRPr dirty="0"/>
          </a:p>
        </p:txBody>
      </p:sp>
      <p:sp>
        <p:nvSpPr>
          <p:cNvPr id="345" name="133">
            <a:extLst>
              <a:ext uri="{FF2B5EF4-FFF2-40B4-BE49-F238E27FC236}">
                <a16:creationId xmlns:a16="http://schemas.microsoft.com/office/drawing/2014/main" id="{2CA89D52-DF5E-F96E-E862-8C849794B919}"/>
              </a:ext>
            </a:extLst>
          </p:cNvPr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>
            <a:extLst>
              <a:ext uri="{FF2B5EF4-FFF2-40B4-BE49-F238E27FC236}">
                <a16:creationId xmlns:a16="http://schemas.microsoft.com/office/drawing/2014/main" id="{885CFBEC-A135-77D5-0BFF-802780A4CC7B}"/>
              </a:ext>
            </a:extLst>
          </p:cNvPr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>
            <a:extLst>
              <a:ext uri="{FF2B5EF4-FFF2-40B4-BE49-F238E27FC236}">
                <a16:creationId xmlns:a16="http://schemas.microsoft.com/office/drawing/2014/main" id="{E31BAD08-429B-13AC-F68F-00E08222A3CC}"/>
              </a:ext>
            </a:extLst>
          </p:cNvPr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>
            <a:extLst>
              <a:ext uri="{FF2B5EF4-FFF2-40B4-BE49-F238E27FC236}">
                <a16:creationId xmlns:a16="http://schemas.microsoft.com/office/drawing/2014/main" id="{9D253351-5947-AE95-D4C4-D6C5B8175EFA}"/>
              </a:ext>
            </a:extLst>
          </p:cNvPr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>
            <a:extLst>
              <a:ext uri="{FF2B5EF4-FFF2-40B4-BE49-F238E27FC236}">
                <a16:creationId xmlns:a16="http://schemas.microsoft.com/office/drawing/2014/main" id="{6349AB27-9067-B74E-9465-124A426D6FFF}"/>
              </a:ext>
            </a:extLst>
          </p:cNvPr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>
            <a:extLst>
              <a:ext uri="{FF2B5EF4-FFF2-40B4-BE49-F238E27FC236}">
                <a16:creationId xmlns:a16="http://schemas.microsoft.com/office/drawing/2014/main" id="{0B30A9D3-FF99-4878-EE1E-CF719718A5A4}"/>
              </a:ext>
            </a:extLst>
          </p:cNvPr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>
            <a:extLst>
              <a:ext uri="{FF2B5EF4-FFF2-40B4-BE49-F238E27FC236}">
                <a16:creationId xmlns:a16="http://schemas.microsoft.com/office/drawing/2014/main" id="{39DA0CA2-C499-3FFB-DECE-1DFFCBAFFA17}"/>
              </a:ext>
            </a:extLst>
          </p:cNvPr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>
            <a:extLst>
              <a:ext uri="{FF2B5EF4-FFF2-40B4-BE49-F238E27FC236}">
                <a16:creationId xmlns:a16="http://schemas.microsoft.com/office/drawing/2014/main" id="{684300C6-D629-675D-2425-BC235CC43FD0}"/>
              </a:ext>
            </a:extLst>
          </p:cNvPr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>
            <a:extLst>
              <a:ext uri="{FF2B5EF4-FFF2-40B4-BE49-F238E27FC236}">
                <a16:creationId xmlns:a16="http://schemas.microsoft.com/office/drawing/2014/main" id="{9EDDB3C2-61F7-088D-D5C7-ADB76EC1F572}"/>
              </a:ext>
            </a:extLst>
          </p:cNvPr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>
            <a:extLst>
              <a:ext uri="{FF2B5EF4-FFF2-40B4-BE49-F238E27FC236}">
                <a16:creationId xmlns:a16="http://schemas.microsoft.com/office/drawing/2014/main" id="{5D35E389-22B9-4BB9-6AA2-1B7BA733F87D}"/>
              </a:ext>
            </a:extLst>
          </p:cNvPr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>
            <a:extLst>
              <a:ext uri="{FF2B5EF4-FFF2-40B4-BE49-F238E27FC236}">
                <a16:creationId xmlns:a16="http://schemas.microsoft.com/office/drawing/2014/main" id="{54F16325-1689-9719-2A9C-FC13734E57A1}"/>
              </a:ext>
            </a:extLst>
          </p:cNvPr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>
            <a:extLst>
              <a:ext uri="{FF2B5EF4-FFF2-40B4-BE49-F238E27FC236}">
                <a16:creationId xmlns:a16="http://schemas.microsoft.com/office/drawing/2014/main" id="{0495EA2D-7928-2D8E-A753-CF63C4F950BB}"/>
              </a:ext>
            </a:extLst>
          </p:cNvPr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>
            <a:extLst>
              <a:ext uri="{FF2B5EF4-FFF2-40B4-BE49-F238E27FC236}">
                <a16:creationId xmlns:a16="http://schemas.microsoft.com/office/drawing/2014/main" id="{A4BE75A0-4956-2901-2334-6F0F2BEF12A2}"/>
              </a:ext>
            </a:extLst>
          </p:cNvPr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>
            <a:extLst>
              <a:ext uri="{FF2B5EF4-FFF2-40B4-BE49-F238E27FC236}">
                <a16:creationId xmlns:a16="http://schemas.microsoft.com/office/drawing/2014/main" id="{0C3D3F91-3CB3-6330-94B3-8EB75A52D1DC}"/>
              </a:ext>
            </a:extLst>
          </p:cNvPr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>
            <a:extLst>
              <a:ext uri="{FF2B5EF4-FFF2-40B4-BE49-F238E27FC236}">
                <a16:creationId xmlns:a16="http://schemas.microsoft.com/office/drawing/2014/main" id="{36B3BD61-6379-F6D4-CA56-0ED6D0A90286}"/>
              </a:ext>
            </a:extLst>
          </p:cNvPr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>
            <a:extLst>
              <a:ext uri="{FF2B5EF4-FFF2-40B4-BE49-F238E27FC236}">
                <a16:creationId xmlns:a16="http://schemas.microsoft.com/office/drawing/2014/main" id="{65B034BC-B457-4767-B7C1-C453BBB93A10}"/>
              </a:ext>
            </a:extLst>
          </p:cNvPr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>
            <a:extLst>
              <a:ext uri="{FF2B5EF4-FFF2-40B4-BE49-F238E27FC236}">
                <a16:creationId xmlns:a16="http://schemas.microsoft.com/office/drawing/2014/main" id="{97663E3E-2ED4-DB0B-5127-8EB0234A024D}"/>
              </a:ext>
            </a:extLst>
          </p:cNvPr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>
            <a:extLst>
              <a:ext uri="{FF2B5EF4-FFF2-40B4-BE49-F238E27FC236}">
                <a16:creationId xmlns:a16="http://schemas.microsoft.com/office/drawing/2014/main" id="{AF548684-F35F-8C9B-1F96-FDABACF3A68C}"/>
              </a:ext>
            </a:extLst>
          </p:cNvPr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>
            <a:extLst>
              <a:ext uri="{FF2B5EF4-FFF2-40B4-BE49-F238E27FC236}">
                <a16:creationId xmlns:a16="http://schemas.microsoft.com/office/drawing/2014/main" id="{2D7BD4B0-E40A-1A04-1138-68BDDE6EBED7}"/>
              </a:ext>
            </a:extLst>
          </p:cNvPr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>
            <a:extLst>
              <a:ext uri="{FF2B5EF4-FFF2-40B4-BE49-F238E27FC236}">
                <a16:creationId xmlns:a16="http://schemas.microsoft.com/office/drawing/2014/main" id="{317C6DC7-3E92-8DFD-011E-EABE9DFC85A9}"/>
              </a:ext>
            </a:extLst>
          </p:cNvPr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>
            <a:extLst>
              <a:ext uri="{FF2B5EF4-FFF2-40B4-BE49-F238E27FC236}">
                <a16:creationId xmlns:a16="http://schemas.microsoft.com/office/drawing/2014/main" id="{AF335CDA-74C4-A1A2-AC71-C829F049ADB2}"/>
              </a:ext>
            </a:extLst>
          </p:cNvPr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>
            <a:extLst>
              <a:ext uri="{FF2B5EF4-FFF2-40B4-BE49-F238E27FC236}">
                <a16:creationId xmlns:a16="http://schemas.microsoft.com/office/drawing/2014/main" id="{1519A820-F569-B68B-AC1B-1E866EE34EB4}"/>
              </a:ext>
            </a:extLst>
          </p:cNvPr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>
            <a:extLst>
              <a:ext uri="{FF2B5EF4-FFF2-40B4-BE49-F238E27FC236}">
                <a16:creationId xmlns:a16="http://schemas.microsoft.com/office/drawing/2014/main" id="{B2C667FC-4764-BB52-B062-161E934654E8}"/>
              </a:ext>
            </a:extLst>
          </p:cNvPr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>
            <a:extLst>
              <a:ext uri="{FF2B5EF4-FFF2-40B4-BE49-F238E27FC236}">
                <a16:creationId xmlns:a16="http://schemas.microsoft.com/office/drawing/2014/main" id="{43E0F5B6-37FD-B72F-C4EB-CF8E123BCB70}"/>
              </a:ext>
            </a:extLst>
          </p:cNvPr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>
            <a:extLst>
              <a:ext uri="{FF2B5EF4-FFF2-40B4-BE49-F238E27FC236}">
                <a16:creationId xmlns:a16="http://schemas.microsoft.com/office/drawing/2014/main" id="{4D7956C9-4967-07B4-1963-4018B4470655}"/>
              </a:ext>
            </a:extLst>
          </p:cNvPr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>
            <a:extLst>
              <a:ext uri="{FF2B5EF4-FFF2-40B4-BE49-F238E27FC236}">
                <a16:creationId xmlns:a16="http://schemas.microsoft.com/office/drawing/2014/main" id="{0399FAA6-59C4-E02C-1A18-211C2A75FEA3}"/>
              </a:ext>
            </a:extLst>
          </p:cNvPr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>
            <a:extLst>
              <a:ext uri="{FF2B5EF4-FFF2-40B4-BE49-F238E27FC236}">
                <a16:creationId xmlns:a16="http://schemas.microsoft.com/office/drawing/2014/main" id="{9310AE75-4A74-2D4E-4CC2-4900687F260D}"/>
              </a:ext>
            </a:extLst>
          </p:cNvPr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>
            <a:extLst>
              <a:ext uri="{FF2B5EF4-FFF2-40B4-BE49-F238E27FC236}">
                <a16:creationId xmlns:a16="http://schemas.microsoft.com/office/drawing/2014/main" id="{0400B5EB-0ED9-BD57-AAF0-DA3719B8572E}"/>
              </a:ext>
            </a:extLst>
          </p:cNvPr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>
            <a:extLst>
              <a:ext uri="{FF2B5EF4-FFF2-40B4-BE49-F238E27FC236}">
                <a16:creationId xmlns:a16="http://schemas.microsoft.com/office/drawing/2014/main" id="{DA54929E-11C8-5D8E-70A0-D77B3CB7EA67}"/>
              </a:ext>
            </a:extLst>
          </p:cNvPr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>
            <a:extLst>
              <a:ext uri="{FF2B5EF4-FFF2-40B4-BE49-F238E27FC236}">
                <a16:creationId xmlns:a16="http://schemas.microsoft.com/office/drawing/2014/main" id="{D580C59A-17D0-CF2D-230C-E891C31A6152}"/>
              </a:ext>
            </a:extLst>
          </p:cNvPr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>
              <a:extLst>
                <a:ext uri="{FF2B5EF4-FFF2-40B4-BE49-F238E27FC236}">
                  <a16:creationId xmlns:a16="http://schemas.microsoft.com/office/drawing/2014/main" id="{4EF24258-806C-EFA1-DE8A-B0066100998E}"/>
                </a:ext>
              </a:extLst>
            </p:cNvPr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>
              <a:extLst>
                <a:ext uri="{FF2B5EF4-FFF2-40B4-BE49-F238E27FC236}">
                  <a16:creationId xmlns:a16="http://schemas.microsoft.com/office/drawing/2014/main" id="{CF5881FE-9ABE-8AF3-4E99-DA3A34898A80}"/>
                </a:ext>
              </a:extLst>
            </p:cNvPr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>
              <a:extLst>
                <a:ext uri="{FF2B5EF4-FFF2-40B4-BE49-F238E27FC236}">
                  <a16:creationId xmlns:a16="http://schemas.microsoft.com/office/drawing/2014/main" id="{281B3D69-66EC-BA64-585B-152F2E09FA1E}"/>
                </a:ext>
              </a:extLst>
            </p:cNvPr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>
              <a:extLst>
                <a:ext uri="{FF2B5EF4-FFF2-40B4-BE49-F238E27FC236}">
                  <a16:creationId xmlns:a16="http://schemas.microsoft.com/office/drawing/2014/main" id="{82F2CF03-9382-7C80-A3D2-1E4622996FDC}"/>
                </a:ext>
              </a:extLst>
            </p:cNvPr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>
              <a:extLst>
                <a:ext uri="{FF2B5EF4-FFF2-40B4-BE49-F238E27FC236}">
                  <a16:creationId xmlns:a16="http://schemas.microsoft.com/office/drawing/2014/main" id="{DB30F629-78CC-5073-596F-435962C5F9A6}"/>
                </a:ext>
              </a:extLst>
            </p:cNvPr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>
              <a:extLst>
                <a:ext uri="{FF2B5EF4-FFF2-40B4-BE49-F238E27FC236}">
                  <a16:creationId xmlns:a16="http://schemas.microsoft.com/office/drawing/2014/main" id="{CEC8CB74-3117-A86E-DF8A-3DA6D9B3E32C}"/>
                </a:ext>
              </a:extLst>
            </p:cNvPr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>
            <a:extLst>
              <a:ext uri="{FF2B5EF4-FFF2-40B4-BE49-F238E27FC236}">
                <a16:creationId xmlns:a16="http://schemas.microsoft.com/office/drawing/2014/main" id="{BC2A4EFD-BC53-F2FF-8E3E-1C30B572506C}"/>
              </a:ext>
            </a:extLst>
          </p:cNvPr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Folientitel oder Titel von Zwischenfolien: Roboto Slab, Fett, 21pt, dunkelgrau, Zeilenabstand 0.9 oder 90%. Falls eine Ergänzung nötig ist: regular, mittelgrau">
            <a:extLst>
              <a:ext uri="{FF2B5EF4-FFF2-40B4-BE49-F238E27FC236}">
                <a16:creationId xmlns:a16="http://schemas.microsoft.com/office/drawing/2014/main" id="{9C20C4A7-B8B2-69CB-E5E1-B2D108862C54}"/>
              </a:ext>
            </a:extLst>
          </p:cNvPr>
          <p:cNvSpPr txBox="1"/>
          <p:nvPr/>
        </p:nvSpPr>
        <p:spPr>
          <a:xfrm>
            <a:off x="5688196" y="4794875"/>
            <a:ext cx="1361707" cy="29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Live Demo</a:t>
            </a:r>
            <a:endParaRPr dirty="0">
              <a:solidFill>
                <a:schemeClr val="bg2">
                  <a:lumMod val="50000"/>
                </a:schemeClr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658571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52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6C986C-A6DF-24BD-4F15-4C15BA75F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0"/>
            <a:ext cx="16863533" cy="9753600"/>
          </a:xfrm>
          <a:prstGeom prst="rect">
            <a:avLst/>
          </a:prstGeom>
        </p:spPr>
      </p:pic>
      <p:sp>
        <p:nvSpPr>
          <p:cNvPr id="851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52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53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54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55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56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57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58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59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60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61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62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63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64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65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66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67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68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69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70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71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72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73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74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75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76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77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78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79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80" name="Rechteck"/>
          <p:cNvSpPr/>
          <p:nvPr/>
        </p:nvSpPr>
        <p:spPr>
          <a:xfrm>
            <a:off x="0" y="9652000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82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9090">
                <a:srgbClr val="4952E1"/>
              </a:gs>
              <a:gs pos="100000">
                <a:srgbClr val="4952E1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>
                    <a:alpha val="0"/>
                  </a:srgb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3" name="Bilder auf Zwischenfolien…"/>
          <p:cNvSpPr txBox="1"/>
          <p:nvPr/>
        </p:nvSpPr>
        <p:spPr>
          <a:xfrm>
            <a:off x="768350" y="3892061"/>
            <a:ext cx="7556501" cy="76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Zukunft und Fazit</a:t>
            </a:r>
            <a:endParaRPr dirty="0"/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 dirty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0" dirty="0"/>
              <a:t>Wie geht es weiter? Chancen und Risiko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01D31-E28F-0757-E44B-3C9B877C9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>
            <a:extLst>
              <a:ext uri="{FF2B5EF4-FFF2-40B4-BE49-F238E27FC236}">
                <a16:creationId xmlns:a16="http://schemas.microsoft.com/office/drawing/2014/main" id="{0446CD7A-E30A-3861-387C-7EA0CC8CA174}"/>
              </a:ext>
            </a:extLst>
          </p:cNvPr>
          <p:cNvSpPr txBox="1"/>
          <p:nvPr/>
        </p:nvSpPr>
        <p:spPr>
          <a:xfrm>
            <a:off x="766967" y="540434"/>
            <a:ext cx="179376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Fazit</a:t>
            </a:r>
          </a:p>
          <a:p>
            <a:r>
              <a:rPr lang="de-DE" dirty="0"/>
              <a:t>Retrospektive</a:t>
            </a:r>
            <a:endParaRPr dirty="0"/>
          </a:p>
        </p:txBody>
      </p:sp>
      <p:sp>
        <p:nvSpPr>
          <p:cNvPr id="345" name="133">
            <a:extLst>
              <a:ext uri="{FF2B5EF4-FFF2-40B4-BE49-F238E27FC236}">
                <a16:creationId xmlns:a16="http://schemas.microsoft.com/office/drawing/2014/main" id="{6DBBD209-D7A4-B4A4-0F3D-7C54DD437C90}"/>
              </a:ext>
            </a:extLst>
          </p:cNvPr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>
            <a:extLst>
              <a:ext uri="{FF2B5EF4-FFF2-40B4-BE49-F238E27FC236}">
                <a16:creationId xmlns:a16="http://schemas.microsoft.com/office/drawing/2014/main" id="{CEA358CC-E534-CDF9-4EC9-EBDC8321313C}"/>
              </a:ext>
            </a:extLst>
          </p:cNvPr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>
            <a:extLst>
              <a:ext uri="{FF2B5EF4-FFF2-40B4-BE49-F238E27FC236}">
                <a16:creationId xmlns:a16="http://schemas.microsoft.com/office/drawing/2014/main" id="{F20FC79A-D1F7-C3B0-603A-3553A235A233}"/>
              </a:ext>
            </a:extLst>
          </p:cNvPr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>
            <a:extLst>
              <a:ext uri="{FF2B5EF4-FFF2-40B4-BE49-F238E27FC236}">
                <a16:creationId xmlns:a16="http://schemas.microsoft.com/office/drawing/2014/main" id="{2F19588D-02FB-CFA1-4143-78FF2ACE5B01}"/>
              </a:ext>
            </a:extLst>
          </p:cNvPr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>
            <a:extLst>
              <a:ext uri="{FF2B5EF4-FFF2-40B4-BE49-F238E27FC236}">
                <a16:creationId xmlns:a16="http://schemas.microsoft.com/office/drawing/2014/main" id="{0913F82C-E08C-7C82-9113-B28F8DE97327}"/>
              </a:ext>
            </a:extLst>
          </p:cNvPr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>
            <a:extLst>
              <a:ext uri="{FF2B5EF4-FFF2-40B4-BE49-F238E27FC236}">
                <a16:creationId xmlns:a16="http://schemas.microsoft.com/office/drawing/2014/main" id="{4CDA73DA-7146-7501-74A0-7014FF8CC1FA}"/>
              </a:ext>
            </a:extLst>
          </p:cNvPr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>
            <a:extLst>
              <a:ext uri="{FF2B5EF4-FFF2-40B4-BE49-F238E27FC236}">
                <a16:creationId xmlns:a16="http://schemas.microsoft.com/office/drawing/2014/main" id="{78358BF3-AFC0-624B-8F4D-C9CB3013CFFB}"/>
              </a:ext>
            </a:extLst>
          </p:cNvPr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>
            <a:extLst>
              <a:ext uri="{FF2B5EF4-FFF2-40B4-BE49-F238E27FC236}">
                <a16:creationId xmlns:a16="http://schemas.microsoft.com/office/drawing/2014/main" id="{15B35260-AD3E-9885-6C08-36514CB96DEC}"/>
              </a:ext>
            </a:extLst>
          </p:cNvPr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>
            <a:extLst>
              <a:ext uri="{FF2B5EF4-FFF2-40B4-BE49-F238E27FC236}">
                <a16:creationId xmlns:a16="http://schemas.microsoft.com/office/drawing/2014/main" id="{FD30BD6F-AFB8-9814-55AF-490EFA9AA798}"/>
              </a:ext>
            </a:extLst>
          </p:cNvPr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>
            <a:extLst>
              <a:ext uri="{FF2B5EF4-FFF2-40B4-BE49-F238E27FC236}">
                <a16:creationId xmlns:a16="http://schemas.microsoft.com/office/drawing/2014/main" id="{797AFF5A-7653-6599-4712-9A9E70947155}"/>
              </a:ext>
            </a:extLst>
          </p:cNvPr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>
            <a:extLst>
              <a:ext uri="{FF2B5EF4-FFF2-40B4-BE49-F238E27FC236}">
                <a16:creationId xmlns:a16="http://schemas.microsoft.com/office/drawing/2014/main" id="{73215391-C525-8114-FBCD-5551F5EED882}"/>
              </a:ext>
            </a:extLst>
          </p:cNvPr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>
            <a:extLst>
              <a:ext uri="{FF2B5EF4-FFF2-40B4-BE49-F238E27FC236}">
                <a16:creationId xmlns:a16="http://schemas.microsoft.com/office/drawing/2014/main" id="{9BA65376-A1C8-8FF3-3CA3-11906F484878}"/>
              </a:ext>
            </a:extLst>
          </p:cNvPr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>
            <a:extLst>
              <a:ext uri="{FF2B5EF4-FFF2-40B4-BE49-F238E27FC236}">
                <a16:creationId xmlns:a16="http://schemas.microsoft.com/office/drawing/2014/main" id="{1F0DB789-EA6E-D11F-D6F9-E2439AA37005}"/>
              </a:ext>
            </a:extLst>
          </p:cNvPr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>
            <a:extLst>
              <a:ext uri="{FF2B5EF4-FFF2-40B4-BE49-F238E27FC236}">
                <a16:creationId xmlns:a16="http://schemas.microsoft.com/office/drawing/2014/main" id="{49D7BBA5-B5F0-1DB7-28EF-892A370CAC21}"/>
              </a:ext>
            </a:extLst>
          </p:cNvPr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>
            <a:extLst>
              <a:ext uri="{FF2B5EF4-FFF2-40B4-BE49-F238E27FC236}">
                <a16:creationId xmlns:a16="http://schemas.microsoft.com/office/drawing/2014/main" id="{981E4195-33AD-5082-550B-4CF821D0802B}"/>
              </a:ext>
            </a:extLst>
          </p:cNvPr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>
            <a:extLst>
              <a:ext uri="{FF2B5EF4-FFF2-40B4-BE49-F238E27FC236}">
                <a16:creationId xmlns:a16="http://schemas.microsoft.com/office/drawing/2014/main" id="{9C796846-3E8B-EB7C-8085-C4A9326A9034}"/>
              </a:ext>
            </a:extLst>
          </p:cNvPr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>
            <a:extLst>
              <a:ext uri="{FF2B5EF4-FFF2-40B4-BE49-F238E27FC236}">
                <a16:creationId xmlns:a16="http://schemas.microsoft.com/office/drawing/2014/main" id="{B8EA04B5-A3B0-8BF0-7B58-CCB8E3ECFE54}"/>
              </a:ext>
            </a:extLst>
          </p:cNvPr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>
            <a:extLst>
              <a:ext uri="{FF2B5EF4-FFF2-40B4-BE49-F238E27FC236}">
                <a16:creationId xmlns:a16="http://schemas.microsoft.com/office/drawing/2014/main" id="{271F8CBB-BE68-8086-8D27-EA6B168444AD}"/>
              </a:ext>
            </a:extLst>
          </p:cNvPr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>
            <a:extLst>
              <a:ext uri="{FF2B5EF4-FFF2-40B4-BE49-F238E27FC236}">
                <a16:creationId xmlns:a16="http://schemas.microsoft.com/office/drawing/2014/main" id="{956DA990-184D-DD52-1492-307145940831}"/>
              </a:ext>
            </a:extLst>
          </p:cNvPr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>
            <a:extLst>
              <a:ext uri="{FF2B5EF4-FFF2-40B4-BE49-F238E27FC236}">
                <a16:creationId xmlns:a16="http://schemas.microsoft.com/office/drawing/2014/main" id="{25C0E3C1-AB53-05DE-023E-31AA0E822668}"/>
              </a:ext>
            </a:extLst>
          </p:cNvPr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>
            <a:extLst>
              <a:ext uri="{FF2B5EF4-FFF2-40B4-BE49-F238E27FC236}">
                <a16:creationId xmlns:a16="http://schemas.microsoft.com/office/drawing/2014/main" id="{CF1039C6-C6E5-059F-8555-120017FEE15D}"/>
              </a:ext>
            </a:extLst>
          </p:cNvPr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>
            <a:extLst>
              <a:ext uri="{FF2B5EF4-FFF2-40B4-BE49-F238E27FC236}">
                <a16:creationId xmlns:a16="http://schemas.microsoft.com/office/drawing/2014/main" id="{C87678FB-637E-D49D-95A5-8E3EC6D15806}"/>
              </a:ext>
            </a:extLst>
          </p:cNvPr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>
            <a:extLst>
              <a:ext uri="{FF2B5EF4-FFF2-40B4-BE49-F238E27FC236}">
                <a16:creationId xmlns:a16="http://schemas.microsoft.com/office/drawing/2014/main" id="{3DD9F3D4-F622-1C50-9BFB-A4D034594928}"/>
              </a:ext>
            </a:extLst>
          </p:cNvPr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>
            <a:extLst>
              <a:ext uri="{FF2B5EF4-FFF2-40B4-BE49-F238E27FC236}">
                <a16:creationId xmlns:a16="http://schemas.microsoft.com/office/drawing/2014/main" id="{A5E7E460-C9CA-2C78-643B-003D0661EF20}"/>
              </a:ext>
            </a:extLst>
          </p:cNvPr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>
            <a:extLst>
              <a:ext uri="{FF2B5EF4-FFF2-40B4-BE49-F238E27FC236}">
                <a16:creationId xmlns:a16="http://schemas.microsoft.com/office/drawing/2014/main" id="{65991B55-5A45-77FA-F885-9A2B51B71F37}"/>
              </a:ext>
            </a:extLst>
          </p:cNvPr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>
            <a:extLst>
              <a:ext uri="{FF2B5EF4-FFF2-40B4-BE49-F238E27FC236}">
                <a16:creationId xmlns:a16="http://schemas.microsoft.com/office/drawing/2014/main" id="{DF5BE3F7-3D68-58B8-08EC-E00F89AF1991}"/>
              </a:ext>
            </a:extLst>
          </p:cNvPr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>
            <a:extLst>
              <a:ext uri="{FF2B5EF4-FFF2-40B4-BE49-F238E27FC236}">
                <a16:creationId xmlns:a16="http://schemas.microsoft.com/office/drawing/2014/main" id="{E7E42122-2AD4-B17F-032D-167509B70470}"/>
              </a:ext>
            </a:extLst>
          </p:cNvPr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>
            <a:extLst>
              <a:ext uri="{FF2B5EF4-FFF2-40B4-BE49-F238E27FC236}">
                <a16:creationId xmlns:a16="http://schemas.microsoft.com/office/drawing/2014/main" id="{46B2CEA0-88EE-3831-4BD0-356EDEA9C7BB}"/>
              </a:ext>
            </a:extLst>
          </p:cNvPr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>
            <a:extLst>
              <a:ext uri="{FF2B5EF4-FFF2-40B4-BE49-F238E27FC236}">
                <a16:creationId xmlns:a16="http://schemas.microsoft.com/office/drawing/2014/main" id="{06F34580-FFFC-F217-2F0B-B2A2C09B0F84}"/>
              </a:ext>
            </a:extLst>
          </p:cNvPr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>
            <a:extLst>
              <a:ext uri="{FF2B5EF4-FFF2-40B4-BE49-F238E27FC236}">
                <a16:creationId xmlns:a16="http://schemas.microsoft.com/office/drawing/2014/main" id="{B258E23C-B93E-7E17-A4B7-966B83E4DE82}"/>
              </a:ext>
            </a:extLst>
          </p:cNvPr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>
              <a:extLst>
                <a:ext uri="{FF2B5EF4-FFF2-40B4-BE49-F238E27FC236}">
                  <a16:creationId xmlns:a16="http://schemas.microsoft.com/office/drawing/2014/main" id="{C2A786D6-5935-C50C-F0A2-FE52298AA130}"/>
                </a:ext>
              </a:extLst>
            </p:cNvPr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>
              <a:extLst>
                <a:ext uri="{FF2B5EF4-FFF2-40B4-BE49-F238E27FC236}">
                  <a16:creationId xmlns:a16="http://schemas.microsoft.com/office/drawing/2014/main" id="{D7D1094D-1842-2F9F-9977-919ED2C9D2C1}"/>
                </a:ext>
              </a:extLst>
            </p:cNvPr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>
              <a:extLst>
                <a:ext uri="{FF2B5EF4-FFF2-40B4-BE49-F238E27FC236}">
                  <a16:creationId xmlns:a16="http://schemas.microsoft.com/office/drawing/2014/main" id="{3407F13C-48AC-D679-BB1E-7F4C0C0BE13D}"/>
                </a:ext>
              </a:extLst>
            </p:cNvPr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>
              <a:extLst>
                <a:ext uri="{FF2B5EF4-FFF2-40B4-BE49-F238E27FC236}">
                  <a16:creationId xmlns:a16="http://schemas.microsoft.com/office/drawing/2014/main" id="{C1ADA220-1117-78B9-827F-6A09929600C0}"/>
                </a:ext>
              </a:extLst>
            </p:cNvPr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>
              <a:extLst>
                <a:ext uri="{FF2B5EF4-FFF2-40B4-BE49-F238E27FC236}">
                  <a16:creationId xmlns:a16="http://schemas.microsoft.com/office/drawing/2014/main" id="{D25DA57A-F9F2-0C84-6036-1F90ED6D5110}"/>
                </a:ext>
              </a:extLst>
            </p:cNvPr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>
              <a:extLst>
                <a:ext uri="{FF2B5EF4-FFF2-40B4-BE49-F238E27FC236}">
                  <a16:creationId xmlns:a16="http://schemas.microsoft.com/office/drawing/2014/main" id="{60F59BBF-AB69-82FA-AB87-71FD30F45299}"/>
                </a:ext>
              </a:extLst>
            </p:cNvPr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>
            <a:extLst>
              <a:ext uri="{FF2B5EF4-FFF2-40B4-BE49-F238E27FC236}">
                <a16:creationId xmlns:a16="http://schemas.microsoft.com/office/drawing/2014/main" id="{C0E2C279-23C6-02F7-80EE-49AFA2BCF5B6}"/>
              </a:ext>
            </a:extLst>
          </p:cNvPr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4DE190EE-7A19-6C38-E928-A1304A26C445}"/>
              </a:ext>
            </a:extLst>
          </p:cNvPr>
          <p:cNvSpPr txBox="1"/>
          <p:nvPr/>
        </p:nvSpPr>
        <p:spPr>
          <a:xfrm>
            <a:off x="765584" y="3663950"/>
            <a:ext cx="7562032" cy="1831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Nicht alle Features implementiert</a:t>
            </a:r>
          </a:p>
          <a:p>
            <a:pPr lvl="3" indent="0"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		PoC 1 Eingabe </a:t>
            </a:r>
            <a:r>
              <a:rPr lang="de-DE" dirty="0" err="1"/>
              <a:t>Fallback</a:t>
            </a:r>
            <a:endParaRPr lang="de-DE" dirty="0"/>
          </a:p>
          <a:p>
            <a:pPr lvl="3" indent="0"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		PoC 3 PWA Offline Funktionen</a:t>
            </a:r>
          </a:p>
          <a:p>
            <a:pPr lvl="3" indent="0"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		Kapitel zu </a:t>
            </a:r>
            <a:r>
              <a:rPr lang="de-DE" dirty="0" err="1"/>
              <a:t>Merge</a:t>
            </a:r>
            <a:r>
              <a:rPr lang="de-DE" dirty="0"/>
              <a:t> Konflikten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Inhalte nicht detailliert genug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Keine Spieltestende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28412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532BD-FD2F-9739-10A6-A2008D091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>
            <a:extLst>
              <a:ext uri="{FF2B5EF4-FFF2-40B4-BE49-F238E27FC236}">
                <a16:creationId xmlns:a16="http://schemas.microsoft.com/office/drawing/2014/main" id="{2E30CA5C-56E0-C4D3-B595-14428662F77C}"/>
              </a:ext>
            </a:extLst>
          </p:cNvPr>
          <p:cNvSpPr txBox="1"/>
          <p:nvPr/>
        </p:nvSpPr>
        <p:spPr>
          <a:xfrm>
            <a:off x="766967" y="778217"/>
            <a:ext cx="97943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Agenda</a:t>
            </a:r>
            <a:endParaRPr dirty="0"/>
          </a:p>
        </p:txBody>
      </p:sp>
      <p:sp>
        <p:nvSpPr>
          <p:cNvPr id="301" name="Folientitel oder Titel von Zwischenfolien: Roboto Slab, Fett, 21pt, dunkelgrau, Zeilenabstand 0.9 oder 90%. Falls eine Ergänzung nötig ist: regular, mittelgrau">
            <a:extLst>
              <a:ext uri="{FF2B5EF4-FFF2-40B4-BE49-F238E27FC236}">
                <a16:creationId xmlns:a16="http://schemas.microsoft.com/office/drawing/2014/main" id="{6A0F409E-E7E8-2853-9F5D-108121678070}"/>
              </a:ext>
            </a:extLst>
          </p:cNvPr>
          <p:cNvSpPr txBox="1"/>
          <p:nvPr/>
        </p:nvSpPr>
        <p:spPr>
          <a:xfrm>
            <a:off x="768350" y="1881984"/>
            <a:ext cx="5735434" cy="52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Problemstellung</a:t>
            </a:r>
          </a:p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sz="1700" dirty="0">
                <a:solidFill>
                  <a:srgbClr val="767574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Woher die Idee?</a:t>
            </a:r>
          </a:p>
        </p:txBody>
      </p:sp>
      <p:sp>
        <p:nvSpPr>
          <p:cNvPr id="302" name="133">
            <a:extLst>
              <a:ext uri="{FF2B5EF4-FFF2-40B4-BE49-F238E27FC236}">
                <a16:creationId xmlns:a16="http://schemas.microsoft.com/office/drawing/2014/main" id="{1C46D988-8C91-2845-9688-C91E4134F742}"/>
              </a:ext>
            </a:extLst>
          </p:cNvPr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3" name="21">
            <a:extLst>
              <a:ext uri="{FF2B5EF4-FFF2-40B4-BE49-F238E27FC236}">
                <a16:creationId xmlns:a16="http://schemas.microsoft.com/office/drawing/2014/main" id="{74D2E6D6-B643-C7C0-E40B-125D3C7825FF}"/>
              </a:ext>
            </a:extLst>
          </p:cNvPr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4" name="133">
            <a:extLst>
              <a:ext uri="{FF2B5EF4-FFF2-40B4-BE49-F238E27FC236}">
                <a16:creationId xmlns:a16="http://schemas.microsoft.com/office/drawing/2014/main" id="{C4969D70-AFBA-EC1B-1104-390B916A7413}"/>
              </a:ext>
            </a:extLst>
          </p:cNvPr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5" name="21">
            <a:extLst>
              <a:ext uri="{FF2B5EF4-FFF2-40B4-BE49-F238E27FC236}">
                <a16:creationId xmlns:a16="http://schemas.microsoft.com/office/drawing/2014/main" id="{466C9288-2C0F-66C2-6BDF-A50977CCB99D}"/>
              </a:ext>
            </a:extLst>
          </p:cNvPr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6" name="133">
            <a:extLst>
              <a:ext uri="{FF2B5EF4-FFF2-40B4-BE49-F238E27FC236}">
                <a16:creationId xmlns:a16="http://schemas.microsoft.com/office/drawing/2014/main" id="{F56D58EF-B539-EFAE-7042-1D4F7E9672B8}"/>
              </a:ext>
            </a:extLst>
          </p:cNvPr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7" name="21">
            <a:extLst>
              <a:ext uri="{FF2B5EF4-FFF2-40B4-BE49-F238E27FC236}">
                <a16:creationId xmlns:a16="http://schemas.microsoft.com/office/drawing/2014/main" id="{29533C39-1155-4687-E1E1-F70642F003E9}"/>
              </a:ext>
            </a:extLst>
          </p:cNvPr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08" name="133">
            <a:extLst>
              <a:ext uri="{FF2B5EF4-FFF2-40B4-BE49-F238E27FC236}">
                <a16:creationId xmlns:a16="http://schemas.microsoft.com/office/drawing/2014/main" id="{5BC25D96-4CC7-092D-3232-B5896CDA15F6}"/>
              </a:ext>
            </a:extLst>
          </p:cNvPr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09" name="21">
            <a:extLst>
              <a:ext uri="{FF2B5EF4-FFF2-40B4-BE49-F238E27FC236}">
                <a16:creationId xmlns:a16="http://schemas.microsoft.com/office/drawing/2014/main" id="{AD2C8883-8614-A68A-B48F-5354EC0AA710}"/>
              </a:ext>
            </a:extLst>
          </p:cNvPr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0" name="133">
            <a:extLst>
              <a:ext uri="{FF2B5EF4-FFF2-40B4-BE49-F238E27FC236}">
                <a16:creationId xmlns:a16="http://schemas.microsoft.com/office/drawing/2014/main" id="{C28EE7FF-DA64-B8B6-4DB4-835AE00ABF08}"/>
              </a:ext>
            </a:extLst>
          </p:cNvPr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11" name="21">
            <a:extLst>
              <a:ext uri="{FF2B5EF4-FFF2-40B4-BE49-F238E27FC236}">
                <a16:creationId xmlns:a16="http://schemas.microsoft.com/office/drawing/2014/main" id="{4CD39837-A388-5E37-7171-5E0E50A66320}"/>
              </a:ext>
            </a:extLst>
          </p:cNvPr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2" name="133">
            <a:extLst>
              <a:ext uri="{FF2B5EF4-FFF2-40B4-BE49-F238E27FC236}">
                <a16:creationId xmlns:a16="http://schemas.microsoft.com/office/drawing/2014/main" id="{1DB95F2F-B0A4-392D-EF66-8A41F04C4193}"/>
              </a:ext>
            </a:extLst>
          </p:cNvPr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13" name="67">
            <a:extLst>
              <a:ext uri="{FF2B5EF4-FFF2-40B4-BE49-F238E27FC236}">
                <a16:creationId xmlns:a16="http://schemas.microsoft.com/office/drawing/2014/main" id="{58DB18C8-1609-5FC4-70D0-93B838D3E4C5}"/>
              </a:ext>
            </a:extLst>
          </p:cNvPr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14" name="53">
            <a:extLst>
              <a:ext uri="{FF2B5EF4-FFF2-40B4-BE49-F238E27FC236}">
                <a16:creationId xmlns:a16="http://schemas.microsoft.com/office/drawing/2014/main" id="{CAD75D95-AA8A-4BFA-6E2C-C5774939AB06}"/>
              </a:ext>
            </a:extLst>
          </p:cNvPr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5" name="21">
            <a:extLst>
              <a:ext uri="{FF2B5EF4-FFF2-40B4-BE49-F238E27FC236}">
                <a16:creationId xmlns:a16="http://schemas.microsoft.com/office/drawing/2014/main" id="{5F8596DC-32B6-61CB-A9E4-7A7BE112E94B}"/>
              </a:ext>
            </a:extLst>
          </p:cNvPr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6" name="53">
            <a:extLst>
              <a:ext uri="{FF2B5EF4-FFF2-40B4-BE49-F238E27FC236}">
                <a16:creationId xmlns:a16="http://schemas.microsoft.com/office/drawing/2014/main" id="{7104C27A-755B-568B-59F8-5BE6B53B5987}"/>
              </a:ext>
            </a:extLst>
          </p:cNvPr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7" name="21">
            <a:extLst>
              <a:ext uri="{FF2B5EF4-FFF2-40B4-BE49-F238E27FC236}">
                <a16:creationId xmlns:a16="http://schemas.microsoft.com/office/drawing/2014/main" id="{44C1A0D4-1A86-F0D3-CAF7-7456515AA121}"/>
              </a:ext>
            </a:extLst>
          </p:cNvPr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18" name="53">
            <a:extLst>
              <a:ext uri="{FF2B5EF4-FFF2-40B4-BE49-F238E27FC236}">
                <a16:creationId xmlns:a16="http://schemas.microsoft.com/office/drawing/2014/main" id="{05178C1C-F851-D7AE-06EA-1E0E88E56D3F}"/>
              </a:ext>
            </a:extLst>
          </p:cNvPr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19" name="21">
            <a:extLst>
              <a:ext uri="{FF2B5EF4-FFF2-40B4-BE49-F238E27FC236}">
                <a16:creationId xmlns:a16="http://schemas.microsoft.com/office/drawing/2014/main" id="{3F4D3943-8C8C-59FE-9B01-A10BE7EF3AF5}"/>
              </a:ext>
            </a:extLst>
          </p:cNvPr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0" name="53">
            <a:extLst>
              <a:ext uri="{FF2B5EF4-FFF2-40B4-BE49-F238E27FC236}">
                <a16:creationId xmlns:a16="http://schemas.microsoft.com/office/drawing/2014/main" id="{6DB54A41-32D8-8FD1-7B79-4146745132E1}"/>
              </a:ext>
            </a:extLst>
          </p:cNvPr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1" name="21">
            <a:extLst>
              <a:ext uri="{FF2B5EF4-FFF2-40B4-BE49-F238E27FC236}">
                <a16:creationId xmlns:a16="http://schemas.microsoft.com/office/drawing/2014/main" id="{5C3BC589-AD77-BC4F-77CD-FF6960C84091}"/>
              </a:ext>
            </a:extLst>
          </p:cNvPr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2" name="53">
            <a:extLst>
              <a:ext uri="{FF2B5EF4-FFF2-40B4-BE49-F238E27FC236}">
                <a16:creationId xmlns:a16="http://schemas.microsoft.com/office/drawing/2014/main" id="{3E3E91FE-492C-ED85-F09C-3D1A1E730F9E}"/>
              </a:ext>
            </a:extLst>
          </p:cNvPr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3" name="21">
            <a:extLst>
              <a:ext uri="{FF2B5EF4-FFF2-40B4-BE49-F238E27FC236}">
                <a16:creationId xmlns:a16="http://schemas.microsoft.com/office/drawing/2014/main" id="{70DE6AEE-4BB4-BAE1-9F76-CE63F3C9EC41}"/>
              </a:ext>
            </a:extLst>
          </p:cNvPr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4" name="53">
            <a:extLst>
              <a:ext uri="{FF2B5EF4-FFF2-40B4-BE49-F238E27FC236}">
                <a16:creationId xmlns:a16="http://schemas.microsoft.com/office/drawing/2014/main" id="{B7A4A0EA-7CA0-1448-B0D0-19104D05AEE4}"/>
              </a:ext>
            </a:extLst>
          </p:cNvPr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5" name="21">
            <a:extLst>
              <a:ext uri="{FF2B5EF4-FFF2-40B4-BE49-F238E27FC236}">
                <a16:creationId xmlns:a16="http://schemas.microsoft.com/office/drawing/2014/main" id="{4EF98877-5588-2CF6-017B-8C7E331A546A}"/>
              </a:ext>
            </a:extLst>
          </p:cNvPr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6" name="53">
            <a:extLst>
              <a:ext uri="{FF2B5EF4-FFF2-40B4-BE49-F238E27FC236}">
                <a16:creationId xmlns:a16="http://schemas.microsoft.com/office/drawing/2014/main" id="{CED2E785-1B59-E9C1-397A-DA6A23CFA310}"/>
              </a:ext>
            </a:extLst>
          </p:cNvPr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7" name="21">
            <a:extLst>
              <a:ext uri="{FF2B5EF4-FFF2-40B4-BE49-F238E27FC236}">
                <a16:creationId xmlns:a16="http://schemas.microsoft.com/office/drawing/2014/main" id="{BF304AB1-5948-4809-E53B-0529D96E11A8}"/>
              </a:ext>
            </a:extLst>
          </p:cNvPr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28" name="53">
            <a:extLst>
              <a:ext uri="{FF2B5EF4-FFF2-40B4-BE49-F238E27FC236}">
                <a16:creationId xmlns:a16="http://schemas.microsoft.com/office/drawing/2014/main" id="{416E5D31-D49D-8C3D-2099-2CA1B8A59B11}"/>
              </a:ext>
            </a:extLst>
          </p:cNvPr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29" name="21">
            <a:extLst>
              <a:ext uri="{FF2B5EF4-FFF2-40B4-BE49-F238E27FC236}">
                <a16:creationId xmlns:a16="http://schemas.microsoft.com/office/drawing/2014/main" id="{EA762643-C747-9AF1-C0DB-7120ACE79DD0}"/>
              </a:ext>
            </a:extLst>
          </p:cNvPr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30" name="53">
            <a:extLst>
              <a:ext uri="{FF2B5EF4-FFF2-40B4-BE49-F238E27FC236}">
                <a16:creationId xmlns:a16="http://schemas.microsoft.com/office/drawing/2014/main" id="{219602E2-6054-D9B5-CB58-2C349C916AC1}"/>
              </a:ext>
            </a:extLst>
          </p:cNvPr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37" name="Gruppieren">
            <a:extLst>
              <a:ext uri="{FF2B5EF4-FFF2-40B4-BE49-F238E27FC236}">
                <a16:creationId xmlns:a16="http://schemas.microsoft.com/office/drawing/2014/main" id="{C0871D8D-04E9-32AA-A7AC-37AFC50C7B7A}"/>
              </a:ext>
            </a:extLst>
          </p:cNvPr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31" name="Rechteck">
              <a:extLst>
                <a:ext uri="{FF2B5EF4-FFF2-40B4-BE49-F238E27FC236}">
                  <a16:creationId xmlns:a16="http://schemas.microsoft.com/office/drawing/2014/main" id="{8393536F-11E9-7855-EA92-5ECCB81AE24F}"/>
                </a:ext>
              </a:extLst>
            </p:cNvPr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2" name="Rechteck">
              <a:extLst>
                <a:ext uri="{FF2B5EF4-FFF2-40B4-BE49-F238E27FC236}">
                  <a16:creationId xmlns:a16="http://schemas.microsoft.com/office/drawing/2014/main" id="{DCC550E5-56D4-FDFD-AF4E-83A0836E3E78}"/>
                </a:ext>
              </a:extLst>
            </p:cNvPr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3" name="Rechteck">
              <a:extLst>
                <a:ext uri="{FF2B5EF4-FFF2-40B4-BE49-F238E27FC236}">
                  <a16:creationId xmlns:a16="http://schemas.microsoft.com/office/drawing/2014/main" id="{7914B991-050B-257F-4DF8-3E7DF4B7EA66}"/>
                </a:ext>
              </a:extLst>
            </p:cNvPr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4" name="Rechteck">
              <a:extLst>
                <a:ext uri="{FF2B5EF4-FFF2-40B4-BE49-F238E27FC236}">
                  <a16:creationId xmlns:a16="http://schemas.microsoft.com/office/drawing/2014/main" id="{5C1D9DDA-9FA5-F211-6E8F-CBBEDCB07615}"/>
                </a:ext>
              </a:extLst>
            </p:cNvPr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5" name="Rechteck">
              <a:extLst>
                <a:ext uri="{FF2B5EF4-FFF2-40B4-BE49-F238E27FC236}">
                  <a16:creationId xmlns:a16="http://schemas.microsoft.com/office/drawing/2014/main" id="{B125ED7B-E086-74C0-6522-46851AEF0709}"/>
                </a:ext>
              </a:extLst>
            </p:cNvPr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6" name="Rechteck">
              <a:extLst>
                <a:ext uri="{FF2B5EF4-FFF2-40B4-BE49-F238E27FC236}">
                  <a16:creationId xmlns:a16="http://schemas.microsoft.com/office/drawing/2014/main" id="{8711E2BD-6D65-7424-71EE-B853CD4E91DD}"/>
                </a:ext>
              </a:extLst>
            </p:cNvPr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38" name="Linie">
            <a:extLst>
              <a:ext uri="{FF2B5EF4-FFF2-40B4-BE49-F238E27FC236}">
                <a16:creationId xmlns:a16="http://schemas.microsoft.com/office/drawing/2014/main" id="{60B5052F-11FF-A98A-A803-AFB6B9278A8E}"/>
              </a:ext>
            </a:extLst>
          </p:cNvPr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Folientitel oder Titel von Zwischenfolien: Roboto Slab, Fett, 21pt, dunkelgrau, Zeilenabstand 0.9 oder 90%. Falls eine Ergänzung nötig ist: regular, mittelgrau">
            <a:extLst>
              <a:ext uri="{FF2B5EF4-FFF2-40B4-BE49-F238E27FC236}">
                <a16:creationId xmlns:a16="http://schemas.microsoft.com/office/drawing/2014/main" id="{682C3A0B-FAB3-576B-6BEB-B0E163EB1914}"/>
              </a:ext>
            </a:extLst>
          </p:cNvPr>
          <p:cNvSpPr txBox="1"/>
          <p:nvPr/>
        </p:nvSpPr>
        <p:spPr>
          <a:xfrm>
            <a:off x="768350" y="3102521"/>
            <a:ext cx="5735434" cy="81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Lösungsansatz</a:t>
            </a:r>
          </a:p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sz="1700" dirty="0">
                <a:solidFill>
                  <a:srgbClr val="767574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Wie können wir helfen?</a:t>
            </a:r>
          </a:p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>
              <a:solidFill>
                <a:srgbClr val="767574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3" name="Folientitel oder Titel von Zwischenfolien: Roboto Slab, Fett, 21pt, dunkelgrau, Zeilenabstand 0.9 oder 90%. Falls eine Ergänzung nötig ist: regular, mittelgrau">
            <a:extLst>
              <a:ext uri="{FF2B5EF4-FFF2-40B4-BE49-F238E27FC236}">
                <a16:creationId xmlns:a16="http://schemas.microsoft.com/office/drawing/2014/main" id="{497205B4-F774-4C97-81DB-8B6CB63D9D6B}"/>
              </a:ext>
            </a:extLst>
          </p:cNvPr>
          <p:cNvSpPr txBox="1"/>
          <p:nvPr/>
        </p:nvSpPr>
        <p:spPr>
          <a:xfrm>
            <a:off x="764483" y="4358757"/>
            <a:ext cx="5735434" cy="52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Umsetzung</a:t>
            </a:r>
          </a:p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sz="1700" dirty="0">
                <a:solidFill>
                  <a:srgbClr val="767574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Technisches und Demo</a:t>
            </a:r>
          </a:p>
        </p:txBody>
      </p:sp>
      <p:sp>
        <p:nvSpPr>
          <p:cNvPr id="4" name="Folientitel oder Titel von Zwischenfolien: Roboto Slab, Fett, 21pt, dunkelgrau, Zeilenabstand 0.9 oder 90%. Falls eine Ergänzung nötig ist: regular, mittelgrau">
            <a:extLst>
              <a:ext uri="{FF2B5EF4-FFF2-40B4-BE49-F238E27FC236}">
                <a16:creationId xmlns:a16="http://schemas.microsoft.com/office/drawing/2014/main" id="{FA1E5601-91A8-DBD6-D66C-255014083DAA}"/>
              </a:ext>
            </a:extLst>
          </p:cNvPr>
          <p:cNvSpPr txBox="1"/>
          <p:nvPr/>
        </p:nvSpPr>
        <p:spPr>
          <a:xfrm>
            <a:off x="735984" y="5573238"/>
            <a:ext cx="5735434" cy="52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Zukunft und Fazit</a:t>
            </a:r>
          </a:p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sz="1700" dirty="0">
                <a:solidFill>
                  <a:srgbClr val="767574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Wie geht es weiter?</a:t>
            </a:r>
          </a:p>
        </p:txBody>
      </p:sp>
      <p:sp>
        <p:nvSpPr>
          <p:cNvPr id="6" name="Folientitel oder Titel von Zwischenfolien: Roboto Slab, Fett, 21pt, dunkelgrau, Zeilenabstand 0.9 oder 90%. Falls eine Ergänzung nötig ist: regular, mittelgrau">
            <a:extLst>
              <a:ext uri="{FF2B5EF4-FFF2-40B4-BE49-F238E27FC236}">
                <a16:creationId xmlns:a16="http://schemas.microsoft.com/office/drawing/2014/main" id="{035D010C-8E26-F383-858C-CC7E5963A25F}"/>
              </a:ext>
            </a:extLst>
          </p:cNvPr>
          <p:cNvSpPr txBox="1"/>
          <p:nvPr/>
        </p:nvSpPr>
        <p:spPr>
          <a:xfrm>
            <a:off x="735984" y="6809506"/>
            <a:ext cx="5735434" cy="52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Material</a:t>
            </a:r>
          </a:p>
          <a:p>
            <a:pPr algn="l">
              <a:lnSpc>
                <a:spcPct val="90000"/>
              </a:lnSpc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sz="1700" dirty="0">
                <a:solidFill>
                  <a:srgbClr val="767574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Links und Quellen</a:t>
            </a:r>
          </a:p>
        </p:txBody>
      </p:sp>
    </p:spTree>
    <p:extLst>
      <p:ext uri="{BB962C8B-B14F-4D97-AF65-F5344CB8AC3E}">
        <p14:creationId xmlns:p14="http://schemas.microsoft.com/office/powerpoint/2010/main" val="328465855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3F45D-B070-A0A3-2D89-3E95AE6F6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>
            <a:extLst>
              <a:ext uri="{FF2B5EF4-FFF2-40B4-BE49-F238E27FC236}">
                <a16:creationId xmlns:a16="http://schemas.microsoft.com/office/drawing/2014/main" id="{97EF2ECF-D9C3-48BC-3332-AC47662B0EC1}"/>
              </a:ext>
            </a:extLst>
          </p:cNvPr>
          <p:cNvSpPr txBox="1"/>
          <p:nvPr/>
        </p:nvSpPr>
        <p:spPr>
          <a:xfrm>
            <a:off x="766967" y="540434"/>
            <a:ext cx="191879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Fazit</a:t>
            </a:r>
          </a:p>
          <a:p>
            <a:r>
              <a:rPr lang="de-DE" dirty="0"/>
              <a:t>Erweiterungen</a:t>
            </a:r>
            <a:endParaRPr dirty="0"/>
          </a:p>
        </p:txBody>
      </p:sp>
      <p:sp>
        <p:nvSpPr>
          <p:cNvPr id="345" name="133">
            <a:extLst>
              <a:ext uri="{FF2B5EF4-FFF2-40B4-BE49-F238E27FC236}">
                <a16:creationId xmlns:a16="http://schemas.microsoft.com/office/drawing/2014/main" id="{4325BEA9-9221-0434-7D68-040A72CA7862}"/>
              </a:ext>
            </a:extLst>
          </p:cNvPr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>
            <a:extLst>
              <a:ext uri="{FF2B5EF4-FFF2-40B4-BE49-F238E27FC236}">
                <a16:creationId xmlns:a16="http://schemas.microsoft.com/office/drawing/2014/main" id="{60F36A08-7A48-648C-11E3-E6EF64DC88EC}"/>
              </a:ext>
            </a:extLst>
          </p:cNvPr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>
            <a:extLst>
              <a:ext uri="{FF2B5EF4-FFF2-40B4-BE49-F238E27FC236}">
                <a16:creationId xmlns:a16="http://schemas.microsoft.com/office/drawing/2014/main" id="{76F70002-A858-EAC9-F7CA-A578E0815359}"/>
              </a:ext>
            </a:extLst>
          </p:cNvPr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>
            <a:extLst>
              <a:ext uri="{FF2B5EF4-FFF2-40B4-BE49-F238E27FC236}">
                <a16:creationId xmlns:a16="http://schemas.microsoft.com/office/drawing/2014/main" id="{83A0D7C0-86A9-D350-F623-5EC757A1D1A2}"/>
              </a:ext>
            </a:extLst>
          </p:cNvPr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>
            <a:extLst>
              <a:ext uri="{FF2B5EF4-FFF2-40B4-BE49-F238E27FC236}">
                <a16:creationId xmlns:a16="http://schemas.microsoft.com/office/drawing/2014/main" id="{5926BC4B-9CFD-EE0F-C47E-71A2A4CA1B59}"/>
              </a:ext>
            </a:extLst>
          </p:cNvPr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>
            <a:extLst>
              <a:ext uri="{FF2B5EF4-FFF2-40B4-BE49-F238E27FC236}">
                <a16:creationId xmlns:a16="http://schemas.microsoft.com/office/drawing/2014/main" id="{14A967A0-69CC-E8E8-024D-0FBA82B95632}"/>
              </a:ext>
            </a:extLst>
          </p:cNvPr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>
            <a:extLst>
              <a:ext uri="{FF2B5EF4-FFF2-40B4-BE49-F238E27FC236}">
                <a16:creationId xmlns:a16="http://schemas.microsoft.com/office/drawing/2014/main" id="{6E0BB4BE-6046-E6AC-4497-973D2456BC82}"/>
              </a:ext>
            </a:extLst>
          </p:cNvPr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>
            <a:extLst>
              <a:ext uri="{FF2B5EF4-FFF2-40B4-BE49-F238E27FC236}">
                <a16:creationId xmlns:a16="http://schemas.microsoft.com/office/drawing/2014/main" id="{1AB4B900-4FC3-9F7C-2796-5F4791B4FE82}"/>
              </a:ext>
            </a:extLst>
          </p:cNvPr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>
            <a:extLst>
              <a:ext uri="{FF2B5EF4-FFF2-40B4-BE49-F238E27FC236}">
                <a16:creationId xmlns:a16="http://schemas.microsoft.com/office/drawing/2014/main" id="{55DEE85D-82CA-5644-A806-F929A6636409}"/>
              </a:ext>
            </a:extLst>
          </p:cNvPr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>
            <a:extLst>
              <a:ext uri="{FF2B5EF4-FFF2-40B4-BE49-F238E27FC236}">
                <a16:creationId xmlns:a16="http://schemas.microsoft.com/office/drawing/2014/main" id="{286B4C7D-B0C7-BD6D-A962-DAE637FF05A3}"/>
              </a:ext>
            </a:extLst>
          </p:cNvPr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>
            <a:extLst>
              <a:ext uri="{FF2B5EF4-FFF2-40B4-BE49-F238E27FC236}">
                <a16:creationId xmlns:a16="http://schemas.microsoft.com/office/drawing/2014/main" id="{45AEE117-3907-3F5E-2211-B6F38667C0DA}"/>
              </a:ext>
            </a:extLst>
          </p:cNvPr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>
            <a:extLst>
              <a:ext uri="{FF2B5EF4-FFF2-40B4-BE49-F238E27FC236}">
                <a16:creationId xmlns:a16="http://schemas.microsoft.com/office/drawing/2014/main" id="{2FE774D1-9D85-4460-A758-66FB2774F33C}"/>
              </a:ext>
            </a:extLst>
          </p:cNvPr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>
            <a:extLst>
              <a:ext uri="{FF2B5EF4-FFF2-40B4-BE49-F238E27FC236}">
                <a16:creationId xmlns:a16="http://schemas.microsoft.com/office/drawing/2014/main" id="{79FCA084-2335-5A8B-CBAD-5757C5AA5CA3}"/>
              </a:ext>
            </a:extLst>
          </p:cNvPr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>
            <a:extLst>
              <a:ext uri="{FF2B5EF4-FFF2-40B4-BE49-F238E27FC236}">
                <a16:creationId xmlns:a16="http://schemas.microsoft.com/office/drawing/2014/main" id="{10D138A2-D397-85F9-7EA0-BF49EAC5404C}"/>
              </a:ext>
            </a:extLst>
          </p:cNvPr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>
            <a:extLst>
              <a:ext uri="{FF2B5EF4-FFF2-40B4-BE49-F238E27FC236}">
                <a16:creationId xmlns:a16="http://schemas.microsoft.com/office/drawing/2014/main" id="{83854913-F047-C5E1-B10C-1E38E7DB1CBA}"/>
              </a:ext>
            </a:extLst>
          </p:cNvPr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>
            <a:extLst>
              <a:ext uri="{FF2B5EF4-FFF2-40B4-BE49-F238E27FC236}">
                <a16:creationId xmlns:a16="http://schemas.microsoft.com/office/drawing/2014/main" id="{C6FC92A8-1699-8517-DC95-8A6EB598478E}"/>
              </a:ext>
            </a:extLst>
          </p:cNvPr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>
            <a:extLst>
              <a:ext uri="{FF2B5EF4-FFF2-40B4-BE49-F238E27FC236}">
                <a16:creationId xmlns:a16="http://schemas.microsoft.com/office/drawing/2014/main" id="{85499472-0A6C-44DC-6369-41ABFD1EABD1}"/>
              </a:ext>
            </a:extLst>
          </p:cNvPr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>
            <a:extLst>
              <a:ext uri="{FF2B5EF4-FFF2-40B4-BE49-F238E27FC236}">
                <a16:creationId xmlns:a16="http://schemas.microsoft.com/office/drawing/2014/main" id="{26C9F034-7D98-B034-4B2A-C3B9B36374F2}"/>
              </a:ext>
            </a:extLst>
          </p:cNvPr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>
            <a:extLst>
              <a:ext uri="{FF2B5EF4-FFF2-40B4-BE49-F238E27FC236}">
                <a16:creationId xmlns:a16="http://schemas.microsoft.com/office/drawing/2014/main" id="{03C2D998-D58C-9F02-837F-8F40C8CBEE09}"/>
              </a:ext>
            </a:extLst>
          </p:cNvPr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>
            <a:extLst>
              <a:ext uri="{FF2B5EF4-FFF2-40B4-BE49-F238E27FC236}">
                <a16:creationId xmlns:a16="http://schemas.microsoft.com/office/drawing/2014/main" id="{9D9867C6-3ACC-95A3-4C15-EF07367AC251}"/>
              </a:ext>
            </a:extLst>
          </p:cNvPr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>
            <a:extLst>
              <a:ext uri="{FF2B5EF4-FFF2-40B4-BE49-F238E27FC236}">
                <a16:creationId xmlns:a16="http://schemas.microsoft.com/office/drawing/2014/main" id="{F7210CF8-53D5-339A-8156-E22104C5A7F9}"/>
              </a:ext>
            </a:extLst>
          </p:cNvPr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>
            <a:extLst>
              <a:ext uri="{FF2B5EF4-FFF2-40B4-BE49-F238E27FC236}">
                <a16:creationId xmlns:a16="http://schemas.microsoft.com/office/drawing/2014/main" id="{2F297767-47DF-CEED-96A7-CDE18EB420FE}"/>
              </a:ext>
            </a:extLst>
          </p:cNvPr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>
            <a:extLst>
              <a:ext uri="{FF2B5EF4-FFF2-40B4-BE49-F238E27FC236}">
                <a16:creationId xmlns:a16="http://schemas.microsoft.com/office/drawing/2014/main" id="{894C55F3-B013-3EE2-00E3-67911AE0B3F4}"/>
              </a:ext>
            </a:extLst>
          </p:cNvPr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>
            <a:extLst>
              <a:ext uri="{FF2B5EF4-FFF2-40B4-BE49-F238E27FC236}">
                <a16:creationId xmlns:a16="http://schemas.microsoft.com/office/drawing/2014/main" id="{56978239-043D-6B7B-2A4D-F351CCC25967}"/>
              </a:ext>
            </a:extLst>
          </p:cNvPr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>
            <a:extLst>
              <a:ext uri="{FF2B5EF4-FFF2-40B4-BE49-F238E27FC236}">
                <a16:creationId xmlns:a16="http://schemas.microsoft.com/office/drawing/2014/main" id="{4A02A5AC-A2AB-B46A-2B6B-D60CFE5B8ABB}"/>
              </a:ext>
            </a:extLst>
          </p:cNvPr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>
            <a:extLst>
              <a:ext uri="{FF2B5EF4-FFF2-40B4-BE49-F238E27FC236}">
                <a16:creationId xmlns:a16="http://schemas.microsoft.com/office/drawing/2014/main" id="{4EC4D705-BB2D-B353-06E6-5D543CBDBD59}"/>
              </a:ext>
            </a:extLst>
          </p:cNvPr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>
            <a:extLst>
              <a:ext uri="{FF2B5EF4-FFF2-40B4-BE49-F238E27FC236}">
                <a16:creationId xmlns:a16="http://schemas.microsoft.com/office/drawing/2014/main" id="{767C6614-DFFA-910C-5C17-1BB513583566}"/>
              </a:ext>
            </a:extLst>
          </p:cNvPr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>
            <a:extLst>
              <a:ext uri="{FF2B5EF4-FFF2-40B4-BE49-F238E27FC236}">
                <a16:creationId xmlns:a16="http://schemas.microsoft.com/office/drawing/2014/main" id="{08E0356C-34F7-853E-CA4E-0D551CEA9B5E}"/>
              </a:ext>
            </a:extLst>
          </p:cNvPr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>
            <a:extLst>
              <a:ext uri="{FF2B5EF4-FFF2-40B4-BE49-F238E27FC236}">
                <a16:creationId xmlns:a16="http://schemas.microsoft.com/office/drawing/2014/main" id="{A4B7BD63-35A6-0D3A-03B1-080C47D341E3}"/>
              </a:ext>
            </a:extLst>
          </p:cNvPr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>
            <a:extLst>
              <a:ext uri="{FF2B5EF4-FFF2-40B4-BE49-F238E27FC236}">
                <a16:creationId xmlns:a16="http://schemas.microsoft.com/office/drawing/2014/main" id="{E3B90E85-7C36-C3D2-AF2D-85705B01005F}"/>
              </a:ext>
            </a:extLst>
          </p:cNvPr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>
              <a:extLst>
                <a:ext uri="{FF2B5EF4-FFF2-40B4-BE49-F238E27FC236}">
                  <a16:creationId xmlns:a16="http://schemas.microsoft.com/office/drawing/2014/main" id="{A48E3410-1EDD-8C89-F54C-5D3B40C27431}"/>
                </a:ext>
              </a:extLst>
            </p:cNvPr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>
              <a:extLst>
                <a:ext uri="{FF2B5EF4-FFF2-40B4-BE49-F238E27FC236}">
                  <a16:creationId xmlns:a16="http://schemas.microsoft.com/office/drawing/2014/main" id="{FE75AA49-FC4D-D921-7595-766018DB2331}"/>
                </a:ext>
              </a:extLst>
            </p:cNvPr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>
              <a:extLst>
                <a:ext uri="{FF2B5EF4-FFF2-40B4-BE49-F238E27FC236}">
                  <a16:creationId xmlns:a16="http://schemas.microsoft.com/office/drawing/2014/main" id="{B5230A67-C245-0AC7-312C-760C4B94BF60}"/>
                </a:ext>
              </a:extLst>
            </p:cNvPr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>
              <a:extLst>
                <a:ext uri="{FF2B5EF4-FFF2-40B4-BE49-F238E27FC236}">
                  <a16:creationId xmlns:a16="http://schemas.microsoft.com/office/drawing/2014/main" id="{D3101E55-E906-5D04-B982-D0B7DE5B0DCE}"/>
                </a:ext>
              </a:extLst>
            </p:cNvPr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>
              <a:extLst>
                <a:ext uri="{FF2B5EF4-FFF2-40B4-BE49-F238E27FC236}">
                  <a16:creationId xmlns:a16="http://schemas.microsoft.com/office/drawing/2014/main" id="{B6B1B4C3-65E2-C4AD-BEA8-5F6A68953123}"/>
                </a:ext>
              </a:extLst>
            </p:cNvPr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>
              <a:extLst>
                <a:ext uri="{FF2B5EF4-FFF2-40B4-BE49-F238E27FC236}">
                  <a16:creationId xmlns:a16="http://schemas.microsoft.com/office/drawing/2014/main" id="{4122AAD0-B72C-6897-07E0-A70FC83CA018}"/>
                </a:ext>
              </a:extLst>
            </p:cNvPr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>
            <a:extLst>
              <a:ext uri="{FF2B5EF4-FFF2-40B4-BE49-F238E27FC236}">
                <a16:creationId xmlns:a16="http://schemas.microsoft.com/office/drawing/2014/main" id="{68661CF0-302C-3B70-BA31-593D3A19564F}"/>
              </a:ext>
            </a:extLst>
          </p:cNvPr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D923D692-6BB3-9F44-515B-F0DCB57F5684}"/>
              </a:ext>
            </a:extLst>
          </p:cNvPr>
          <p:cNvSpPr txBox="1"/>
          <p:nvPr/>
        </p:nvSpPr>
        <p:spPr>
          <a:xfrm>
            <a:off x="768350" y="3816375"/>
            <a:ext cx="7562032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Weitere Kapitel und Tiefergehende Inhalte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Feedback von Nutzern sammeln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Update der Assets (Bilder und Texte)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Verbesserung der Code Architektur</a:t>
            </a:r>
            <a:endParaRPr dirty="0"/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74396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BCC82-88DF-DBCE-C1AB-2EC8C233E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>
            <a:extLst>
              <a:ext uri="{FF2B5EF4-FFF2-40B4-BE49-F238E27FC236}">
                <a16:creationId xmlns:a16="http://schemas.microsoft.com/office/drawing/2014/main" id="{F7C28066-2F8A-A7F5-AA62-C9680853162B}"/>
              </a:ext>
            </a:extLst>
          </p:cNvPr>
          <p:cNvSpPr txBox="1"/>
          <p:nvPr/>
        </p:nvSpPr>
        <p:spPr>
          <a:xfrm>
            <a:off x="766967" y="540434"/>
            <a:ext cx="271869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Material und Quellen</a:t>
            </a:r>
          </a:p>
          <a:p>
            <a:r>
              <a:rPr lang="de-DE" dirty="0"/>
              <a:t>Links</a:t>
            </a:r>
            <a:endParaRPr dirty="0"/>
          </a:p>
        </p:txBody>
      </p:sp>
      <p:sp>
        <p:nvSpPr>
          <p:cNvPr id="345" name="133">
            <a:extLst>
              <a:ext uri="{FF2B5EF4-FFF2-40B4-BE49-F238E27FC236}">
                <a16:creationId xmlns:a16="http://schemas.microsoft.com/office/drawing/2014/main" id="{D37DD1A3-C8DF-7A6A-30EC-9CCADB9E05CC}"/>
              </a:ext>
            </a:extLst>
          </p:cNvPr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>
            <a:extLst>
              <a:ext uri="{FF2B5EF4-FFF2-40B4-BE49-F238E27FC236}">
                <a16:creationId xmlns:a16="http://schemas.microsoft.com/office/drawing/2014/main" id="{D58AE92D-461F-EFA9-83DF-828C17D04CB0}"/>
              </a:ext>
            </a:extLst>
          </p:cNvPr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>
            <a:extLst>
              <a:ext uri="{FF2B5EF4-FFF2-40B4-BE49-F238E27FC236}">
                <a16:creationId xmlns:a16="http://schemas.microsoft.com/office/drawing/2014/main" id="{8A7A8EC4-585A-96B3-CE2F-CF8CC3B20B48}"/>
              </a:ext>
            </a:extLst>
          </p:cNvPr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>
            <a:extLst>
              <a:ext uri="{FF2B5EF4-FFF2-40B4-BE49-F238E27FC236}">
                <a16:creationId xmlns:a16="http://schemas.microsoft.com/office/drawing/2014/main" id="{C5B34356-58D6-7D3B-A395-D6FC5E46A571}"/>
              </a:ext>
            </a:extLst>
          </p:cNvPr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>
            <a:extLst>
              <a:ext uri="{FF2B5EF4-FFF2-40B4-BE49-F238E27FC236}">
                <a16:creationId xmlns:a16="http://schemas.microsoft.com/office/drawing/2014/main" id="{9CDA0904-6862-A589-5A20-E760BB2038E9}"/>
              </a:ext>
            </a:extLst>
          </p:cNvPr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>
            <a:extLst>
              <a:ext uri="{FF2B5EF4-FFF2-40B4-BE49-F238E27FC236}">
                <a16:creationId xmlns:a16="http://schemas.microsoft.com/office/drawing/2014/main" id="{C9120A55-E22D-E6D4-099E-97A0B812D36F}"/>
              </a:ext>
            </a:extLst>
          </p:cNvPr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>
            <a:extLst>
              <a:ext uri="{FF2B5EF4-FFF2-40B4-BE49-F238E27FC236}">
                <a16:creationId xmlns:a16="http://schemas.microsoft.com/office/drawing/2014/main" id="{642B1DCC-D3B1-E83B-4B61-F03B157D254F}"/>
              </a:ext>
            </a:extLst>
          </p:cNvPr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>
            <a:extLst>
              <a:ext uri="{FF2B5EF4-FFF2-40B4-BE49-F238E27FC236}">
                <a16:creationId xmlns:a16="http://schemas.microsoft.com/office/drawing/2014/main" id="{4FC58F3B-33F3-4F56-1DB6-CDE910015B45}"/>
              </a:ext>
            </a:extLst>
          </p:cNvPr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>
            <a:extLst>
              <a:ext uri="{FF2B5EF4-FFF2-40B4-BE49-F238E27FC236}">
                <a16:creationId xmlns:a16="http://schemas.microsoft.com/office/drawing/2014/main" id="{C23C9DF7-FACD-BA1C-2B54-A30C9049CF8F}"/>
              </a:ext>
            </a:extLst>
          </p:cNvPr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>
            <a:extLst>
              <a:ext uri="{FF2B5EF4-FFF2-40B4-BE49-F238E27FC236}">
                <a16:creationId xmlns:a16="http://schemas.microsoft.com/office/drawing/2014/main" id="{1E9E8221-8046-19DD-E755-DAB337438CC2}"/>
              </a:ext>
            </a:extLst>
          </p:cNvPr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>
            <a:extLst>
              <a:ext uri="{FF2B5EF4-FFF2-40B4-BE49-F238E27FC236}">
                <a16:creationId xmlns:a16="http://schemas.microsoft.com/office/drawing/2014/main" id="{D8C3680F-6285-90A8-7D14-E19362E8F180}"/>
              </a:ext>
            </a:extLst>
          </p:cNvPr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>
            <a:extLst>
              <a:ext uri="{FF2B5EF4-FFF2-40B4-BE49-F238E27FC236}">
                <a16:creationId xmlns:a16="http://schemas.microsoft.com/office/drawing/2014/main" id="{2BD1E8B2-5F3D-D7C8-75E5-9F6A44008FD9}"/>
              </a:ext>
            </a:extLst>
          </p:cNvPr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>
            <a:extLst>
              <a:ext uri="{FF2B5EF4-FFF2-40B4-BE49-F238E27FC236}">
                <a16:creationId xmlns:a16="http://schemas.microsoft.com/office/drawing/2014/main" id="{ECF8C51C-FB7F-A81C-D4CB-52F7816986E6}"/>
              </a:ext>
            </a:extLst>
          </p:cNvPr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>
            <a:extLst>
              <a:ext uri="{FF2B5EF4-FFF2-40B4-BE49-F238E27FC236}">
                <a16:creationId xmlns:a16="http://schemas.microsoft.com/office/drawing/2014/main" id="{1E5B9EC9-73E7-D33D-678E-83C10816C6BD}"/>
              </a:ext>
            </a:extLst>
          </p:cNvPr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>
            <a:extLst>
              <a:ext uri="{FF2B5EF4-FFF2-40B4-BE49-F238E27FC236}">
                <a16:creationId xmlns:a16="http://schemas.microsoft.com/office/drawing/2014/main" id="{914DFED2-93F0-39EE-B1AE-4D4CCDE66565}"/>
              </a:ext>
            </a:extLst>
          </p:cNvPr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>
            <a:extLst>
              <a:ext uri="{FF2B5EF4-FFF2-40B4-BE49-F238E27FC236}">
                <a16:creationId xmlns:a16="http://schemas.microsoft.com/office/drawing/2014/main" id="{FA846D3E-67B1-D030-8887-B279A0BD2946}"/>
              </a:ext>
            </a:extLst>
          </p:cNvPr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>
            <a:extLst>
              <a:ext uri="{FF2B5EF4-FFF2-40B4-BE49-F238E27FC236}">
                <a16:creationId xmlns:a16="http://schemas.microsoft.com/office/drawing/2014/main" id="{7C1B9A1A-EADF-A6D3-6C7F-CB6779170032}"/>
              </a:ext>
            </a:extLst>
          </p:cNvPr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>
            <a:extLst>
              <a:ext uri="{FF2B5EF4-FFF2-40B4-BE49-F238E27FC236}">
                <a16:creationId xmlns:a16="http://schemas.microsoft.com/office/drawing/2014/main" id="{069CD435-8506-B86C-4959-8839F303980E}"/>
              </a:ext>
            </a:extLst>
          </p:cNvPr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>
            <a:extLst>
              <a:ext uri="{FF2B5EF4-FFF2-40B4-BE49-F238E27FC236}">
                <a16:creationId xmlns:a16="http://schemas.microsoft.com/office/drawing/2014/main" id="{92451DE5-B5A9-2EB6-332E-C69B00B37EC1}"/>
              </a:ext>
            </a:extLst>
          </p:cNvPr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>
            <a:extLst>
              <a:ext uri="{FF2B5EF4-FFF2-40B4-BE49-F238E27FC236}">
                <a16:creationId xmlns:a16="http://schemas.microsoft.com/office/drawing/2014/main" id="{B9FE5868-5CC8-99B9-4B94-1857B171D2A3}"/>
              </a:ext>
            </a:extLst>
          </p:cNvPr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>
            <a:extLst>
              <a:ext uri="{FF2B5EF4-FFF2-40B4-BE49-F238E27FC236}">
                <a16:creationId xmlns:a16="http://schemas.microsoft.com/office/drawing/2014/main" id="{AB737E87-A8C5-A169-322F-2248DC51986E}"/>
              </a:ext>
            </a:extLst>
          </p:cNvPr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>
            <a:extLst>
              <a:ext uri="{FF2B5EF4-FFF2-40B4-BE49-F238E27FC236}">
                <a16:creationId xmlns:a16="http://schemas.microsoft.com/office/drawing/2014/main" id="{ED001940-850A-EFDB-3AFA-77D9FE744606}"/>
              </a:ext>
            </a:extLst>
          </p:cNvPr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>
            <a:extLst>
              <a:ext uri="{FF2B5EF4-FFF2-40B4-BE49-F238E27FC236}">
                <a16:creationId xmlns:a16="http://schemas.microsoft.com/office/drawing/2014/main" id="{0CC2C3BE-4D9D-4C66-1DF6-3F415AD83061}"/>
              </a:ext>
            </a:extLst>
          </p:cNvPr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>
            <a:extLst>
              <a:ext uri="{FF2B5EF4-FFF2-40B4-BE49-F238E27FC236}">
                <a16:creationId xmlns:a16="http://schemas.microsoft.com/office/drawing/2014/main" id="{414DC6B7-0477-310B-69F1-47F28C0E49F6}"/>
              </a:ext>
            </a:extLst>
          </p:cNvPr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>
            <a:extLst>
              <a:ext uri="{FF2B5EF4-FFF2-40B4-BE49-F238E27FC236}">
                <a16:creationId xmlns:a16="http://schemas.microsoft.com/office/drawing/2014/main" id="{28C97DD6-A018-48D3-4113-5992AC40FECB}"/>
              </a:ext>
            </a:extLst>
          </p:cNvPr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>
            <a:extLst>
              <a:ext uri="{FF2B5EF4-FFF2-40B4-BE49-F238E27FC236}">
                <a16:creationId xmlns:a16="http://schemas.microsoft.com/office/drawing/2014/main" id="{8E6F4321-E25E-84E4-5547-7D631D7CC351}"/>
              </a:ext>
            </a:extLst>
          </p:cNvPr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>
            <a:extLst>
              <a:ext uri="{FF2B5EF4-FFF2-40B4-BE49-F238E27FC236}">
                <a16:creationId xmlns:a16="http://schemas.microsoft.com/office/drawing/2014/main" id="{2E0387A3-90E6-8BD8-89D4-8AB43786C133}"/>
              </a:ext>
            </a:extLst>
          </p:cNvPr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>
            <a:extLst>
              <a:ext uri="{FF2B5EF4-FFF2-40B4-BE49-F238E27FC236}">
                <a16:creationId xmlns:a16="http://schemas.microsoft.com/office/drawing/2014/main" id="{4A87CDC6-9915-F91A-2513-8E7285894A0A}"/>
              </a:ext>
            </a:extLst>
          </p:cNvPr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>
            <a:extLst>
              <a:ext uri="{FF2B5EF4-FFF2-40B4-BE49-F238E27FC236}">
                <a16:creationId xmlns:a16="http://schemas.microsoft.com/office/drawing/2014/main" id="{0940798B-6B96-477A-2C86-1C79BCB7CE86}"/>
              </a:ext>
            </a:extLst>
          </p:cNvPr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>
            <a:extLst>
              <a:ext uri="{FF2B5EF4-FFF2-40B4-BE49-F238E27FC236}">
                <a16:creationId xmlns:a16="http://schemas.microsoft.com/office/drawing/2014/main" id="{7AF27258-48A8-B42E-2A20-E068366ECB3F}"/>
              </a:ext>
            </a:extLst>
          </p:cNvPr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>
              <a:extLst>
                <a:ext uri="{FF2B5EF4-FFF2-40B4-BE49-F238E27FC236}">
                  <a16:creationId xmlns:a16="http://schemas.microsoft.com/office/drawing/2014/main" id="{A2C60BE3-C978-4611-8FBC-DFAF85BF973A}"/>
                </a:ext>
              </a:extLst>
            </p:cNvPr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>
              <a:extLst>
                <a:ext uri="{FF2B5EF4-FFF2-40B4-BE49-F238E27FC236}">
                  <a16:creationId xmlns:a16="http://schemas.microsoft.com/office/drawing/2014/main" id="{3C9037B3-2F09-A916-CBFF-7A530367DF8B}"/>
                </a:ext>
              </a:extLst>
            </p:cNvPr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>
              <a:extLst>
                <a:ext uri="{FF2B5EF4-FFF2-40B4-BE49-F238E27FC236}">
                  <a16:creationId xmlns:a16="http://schemas.microsoft.com/office/drawing/2014/main" id="{2ADF025A-6ACA-F629-860F-A6AE4815BE05}"/>
                </a:ext>
              </a:extLst>
            </p:cNvPr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>
              <a:extLst>
                <a:ext uri="{FF2B5EF4-FFF2-40B4-BE49-F238E27FC236}">
                  <a16:creationId xmlns:a16="http://schemas.microsoft.com/office/drawing/2014/main" id="{E04D0AB7-781F-0B18-9522-A051DB1A2CC6}"/>
                </a:ext>
              </a:extLst>
            </p:cNvPr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>
              <a:extLst>
                <a:ext uri="{FF2B5EF4-FFF2-40B4-BE49-F238E27FC236}">
                  <a16:creationId xmlns:a16="http://schemas.microsoft.com/office/drawing/2014/main" id="{E18CC52E-C62D-81F9-2AA5-0C641EB984D4}"/>
                </a:ext>
              </a:extLst>
            </p:cNvPr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>
              <a:extLst>
                <a:ext uri="{FF2B5EF4-FFF2-40B4-BE49-F238E27FC236}">
                  <a16:creationId xmlns:a16="http://schemas.microsoft.com/office/drawing/2014/main" id="{E2626E1D-29AD-DA85-D815-703F63A9962E}"/>
                </a:ext>
              </a:extLst>
            </p:cNvPr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>
            <a:extLst>
              <a:ext uri="{FF2B5EF4-FFF2-40B4-BE49-F238E27FC236}">
                <a16:creationId xmlns:a16="http://schemas.microsoft.com/office/drawing/2014/main" id="{8CBB0F3F-19C9-B8A6-7AF1-29EF099C441F}"/>
              </a:ext>
            </a:extLst>
          </p:cNvPr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F8F876D6-DA6E-4B22-BC1B-26DA77679716}"/>
              </a:ext>
            </a:extLst>
          </p:cNvPr>
          <p:cNvSpPr txBox="1"/>
          <p:nvPr/>
        </p:nvSpPr>
        <p:spPr>
          <a:xfrm>
            <a:off x="762000" y="2294466"/>
            <a:ext cx="7562032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https://th-koeln.sciebo.de/apps/files/?dir=%2FPraxisprojekt&amp;fileid=838316617</a:t>
            </a:r>
          </a:p>
        </p:txBody>
      </p:sp>
      <p:sp>
        <p:nvSpPr>
          <p:cNvPr id="2" name="Wie lange sollten Texte laufen?">
            <a:extLst>
              <a:ext uri="{FF2B5EF4-FFF2-40B4-BE49-F238E27FC236}">
                <a16:creationId xmlns:a16="http://schemas.microsoft.com/office/drawing/2014/main" id="{116CA1A0-13B3-4DDD-01A7-EC525AB8CE5C}"/>
              </a:ext>
            </a:extLst>
          </p:cNvPr>
          <p:cNvSpPr txBox="1"/>
          <p:nvPr/>
        </p:nvSpPr>
        <p:spPr>
          <a:xfrm>
            <a:off x="768350" y="1988235"/>
            <a:ext cx="5735433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 err="1"/>
              <a:t>Sciebo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Wie lange sollten Texte laufen?">
            <a:extLst>
              <a:ext uri="{FF2B5EF4-FFF2-40B4-BE49-F238E27FC236}">
                <a16:creationId xmlns:a16="http://schemas.microsoft.com/office/drawing/2014/main" id="{2C78DE41-67B5-E45E-1122-6A7264631073}"/>
              </a:ext>
            </a:extLst>
          </p:cNvPr>
          <p:cNvSpPr txBox="1"/>
          <p:nvPr/>
        </p:nvSpPr>
        <p:spPr>
          <a:xfrm>
            <a:off x="762000" y="4016487"/>
            <a:ext cx="5735433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GitHub Repository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Wie lange sollten Texte laufen?">
            <a:extLst>
              <a:ext uri="{FF2B5EF4-FFF2-40B4-BE49-F238E27FC236}">
                <a16:creationId xmlns:a16="http://schemas.microsoft.com/office/drawing/2014/main" id="{E9469A11-5F0F-9548-F8F2-22898528AF4B}"/>
              </a:ext>
            </a:extLst>
          </p:cNvPr>
          <p:cNvSpPr txBox="1"/>
          <p:nvPr/>
        </p:nvSpPr>
        <p:spPr>
          <a:xfrm>
            <a:off x="762000" y="5548882"/>
            <a:ext cx="5735433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Deploytes System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6F9B2491-F47B-0B36-DFC8-0A182F12A422}"/>
              </a:ext>
            </a:extLst>
          </p:cNvPr>
          <p:cNvSpPr txBox="1"/>
          <p:nvPr/>
        </p:nvSpPr>
        <p:spPr>
          <a:xfrm>
            <a:off x="762000" y="4317888"/>
            <a:ext cx="7562032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https://github.com/AnoukMartinez/martinez-pp-ss-2024</a:t>
            </a:r>
          </a:p>
        </p:txBody>
      </p:sp>
      <p:sp>
        <p:nvSpPr>
          <p:cNvPr id="6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E348D61E-0B31-C69D-F455-CA9AC13399FE}"/>
              </a:ext>
            </a:extLst>
          </p:cNvPr>
          <p:cNvSpPr txBox="1"/>
          <p:nvPr/>
        </p:nvSpPr>
        <p:spPr>
          <a:xfrm>
            <a:off x="768350" y="5856972"/>
            <a:ext cx="7562032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http://139.6.56.117:5173/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59BD7E-FDF6-A70B-2695-335EE3E0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463" y="5021943"/>
            <a:ext cx="3701437" cy="36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7272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9AA33-2A71-8686-F2ED-9DFCCA3A1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133">
            <a:extLst>
              <a:ext uri="{FF2B5EF4-FFF2-40B4-BE49-F238E27FC236}">
                <a16:creationId xmlns:a16="http://schemas.microsoft.com/office/drawing/2014/main" id="{F0BE71D1-E80F-A27C-A1FE-E7763DFAD2D1}"/>
              </a:ext>
            </a:extLst>
          </p:cNvPr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46" name="21">
            <a:extLst>
              <a:ext uri="{FF2B5EF4-FFF2-40B4-BE49-F238E27FC236}">
                <a16:creationId xmlns:a16="http://schemas.microsoft.com/office/drawing/2014/main" id="{1D5E9F75-A9C4-6E4B-1F13-9A9B90AB0A4E}"/>
              </a:ext>
            </a:extLst>
          </p:cNvPr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47" name="133">
            <a:extLst>
              <a:ext uri="{FF2B5EF4-FFF2-40B4-BE49-F238E27FC236}">
                <a16:creationId xmlns:a16="http://schemas.microsoft.com/office/drawing/2014/main" id="{89364261-A246-3542-9B56-2BF5A67EB9C8}"/>
              </a:ext>
            </a:extLst>
          </p:cNvPr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48" name="21">
            <a:extLst>
              <a:ext uri="{FF2B5EF4-FFF2-40B4-BE49-F238E27FC236}">
                <a16:creationId xmlns:a16="http://schemas.microsoft.com/office/drawing/2014/main" id="{86180334-EF28-4CFB-35A8-177184AF6E48}"/>
              </a:ext>
            </a:extLst>
          </p:cNvPr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49" name="133">
            <a:extLst>
              <a:ext uri="{FF2B5EF4-FFF2-40B4-BE49-F238E27FC236}">
                <a16:creationId xmlns:a16="http://schemas.microsoft.com/office/drawing/2014/main" id="{CC48C49E-86B7-8BBD-29CB-4F27EC83C60E}"/>
              </a:ext>
            </a:extLst>
          </p:cNvPr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0" name="21">
            <a:extLst>
              <a:ext uri="{FF2B5EF4-FFF2-40B4-BE49-F238E27FC236}">
                <a16:creationId xmlns:a16="http://schemas.microsoft.com/office/drawing/2014/main" id="{5A391B75-E51A-35F5-DA26-A8388D1DE6D0}"/>
              </a:ext>
            </a:extLst>
          </p:cNvPr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1" name="133">
            <a:extLst>
              <a:ext uri="{FF2B5EF4-FFF2-40B4-BE49-F238E27FC236}">
                <a16:creationId xmlns:a16="http://schemas.microsoft.com/office/drawing/2014/main" id="{8D1E3297-5287-5851-80EA-7D11ECA4EFE4}"/>
              </a:ext>
            </a:extLst>
          </p:cNvPr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2" name="21">
            <a:extLst>
              <a:ext uri="{FF2B5EF4-FFF2-40B4-BE49-F238E27FC236}">
                <a16:creationId xmlns:a16="http://schemas.microsoft.com/office/drawing/2014/main" id="{354D616E-0025-0A46-7178-55C795499DA6}"/>
              </a:ext>
            </a:extLst>
          </p:cNvPr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3" name="133">
            <a:extLst>
              <a:ext uri="{FF2B5EF4-FFF2-40B4-BE49-F238E27FC236}">
                <a16:creationId xmlns:a16="http://schemas.microsoft.com/office/drawing/2014/main" id="{F062C0E4-1763-D7CC-F513-F30A6D63829F}"/>
              </a:ext>
            </a:extLst>
          </p:cNvPr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4" name="21">
            <a:extLst>
              <a:ext uri="{FF2B5EF4-FFF2-40B4-BE49-F238E27FC236}">
                <a16:creationId xmlns:a16="http://schemas.microsoft.com/office/drawing/2014/main" id="{14E5F59B-8366-1B1B-844C-A996FA14EA4F}"/>
              </a:ext>
            </a:extLst>
          </p:cNvPr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5" name="133">
            <a:extLst>
              <a:ext uri="{FF2B5EF4-FFF2-40B4-BE49-F238E27FC236}">
                <a16:creationId xmlns:a16="http://schemas.microsoft.com/office/drawing/2014/main" id="{24756D25-EA98-914A-61DF-98F073AE0D23}"/>
              </a:ext>
            </a:extLst>
          </p:cNvPr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6" name="67">
            <a:extLst>
              <a:ext uri="{FF2B5EF4-FFF2-40B4-BE49-F238E27FC236}">
                <a16:creationId xmlns:a16="http://schemas.microsoft.com/office/drawing/2014/main" id="{0B26CCA7-FBBC-09D5-D05E-FFB37881C84B}"/>
              </a:ext>
            </a:extLst>
          </p:cNvPr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157" name="53">
            <a:extLst>
              <a:ext uri="{FF2B5EF4-FFF2-40B4-BE49-F238E27FC236}">
                <a16:creationId xmlns:a16="http://schemas.microsoft.com/office/drawing/2014/main" id="{EB312B3B-BC67-CB05-2BDD-62E8F618C701}"/>
              </a:ext>
            </a:extLst>
          </p:cNvPr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58" name="21">
            <a:extLst>
              <a:ext uri="{FF2B5EF4-FFF2-40B4-BE49-F238E27FC236}">
                <a16:creationId xmlns:a16="http://schemas.microsoft.com/office/drawing/2014/main" id="{C11E201D-3BAE-F5DE-6FFB-FB07374CCBA3}"/>
              </a:ext>
            </a:extLst>
          </p:cNvPr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9" name="53">
            <a:extLst>
              <a:ext uri="{FF2B5EF4-FFF2-40B4-BE49-F238E27FC236}">
                <a16:creationId xmlns:a16="http://schemas.microsoft.com/office/drawing/2014/main" id="{3E94AA11-FD67-5A67-EAB1-DCB8081A1ED4}"/>
              </a:ext>
            </a:extLst>
          </p:cNvPr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0" name="21">
            <a:extLst>
              <a:ext uri="{FF2B5EF4-FFF2-40B4-BE49-F238E27FC236}">
                <a16:creationId xmlns:a16="http://schemas.microsoft.com/office/drawing/2014/main" id="{EDFF1D69-D69E-5156-6BED-909033F53499}"/>
              </a:ext>
            </a:extLst>
          </p:cNvPr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1" name="53">
            <a:extLst>
              <a:ext uri="{FF2B5EF4-FFF2-40B4-BE49-F238E27FC236}">
                <a16:creationId xmlns:a16="http://schemas.microsoft.com/office/drawing/2014/main" id="{721C781A-1641-6407-62FB-D365E36556C3}"/>
              </a:ext>
            </a:extLst>
          </p:cNvPr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2" name="21">
            <a:extLst>
              <a:ext uri="{FF2B5EF4-FFF2-40B4-BE49-F238E27FC236}">
                <a16:creationId xmlns:a16="http://schemas.microsoft.com/office/drawing/2014/main" id="{61E3DAD3-B23D-5D3E-2AA4-31D4FA721461}"/>
              </a:ext>
            </a:extLst>
          </p:cNvPr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3" name="53">
            <a:extLst>
              <a:ext uri="{FF2B5EF4-FFF2-40B4-BE49-F238E27FC236}">
                <a16:creationId xmlns:a16="http://schemas.microsoft.com/office/drawing/2014/main" id="{A39C1B05-EAFD-2F5F-DA7D-920F5F7DA437}"/>
              </a:ext>
            </a:extLst>
          </p:cNvPr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4" name="21">
            <a:extLst>
              <a:ext uri="{FF2B5EF4-FFF2-40B4-BE49-F238E27FC236}">
                <a16:creationId xmlns:a16="http://schemas.microsoft.com/office/drawing/2014/main" id="{98A40EB1-187B-E874-60CE-3E3F4E50CB87}"/>
              </a:ext>
            </a:extLst>
          </p:cNvPr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5" name="53">
            <a:extLst>
              <a:ext uri="{FF2B5EF4-FFF2-40B4-BE49-F238E27FC236}">
                <a16:creationId xmlns:a16="http://schemas.microsoft.com/office/drawing/2014/main" id="{A529E7B1-3717-DEFE-1589-E96F709E11F9}"/>
              </a:ext>
            </a:extLst>
          </p:cNvPr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6" name="21">
            <a:extLst>
              <a:ext uri="{FF2B5EF4-FFF2-40B4-BE49-F238E27FC236}">
                <a16:creationId xmlns:a16="http://schemas.microsoft.com/office/drawing/2014/main" id="{98A7E2F1-E356-6B74-C996-3D3D85F0A75B}"/>
              </a:ext>
            </a:extLst>
          </p:cNvPr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7" name="53">
            <a:extLst>
              <a:ext uri="{FF2B5EF4-FFF2-40B4-BE49-F238E27FC236}">
                <a16:creationId xmlns:a16="http://schemas.microsoft.com/office/drawing/2014/main" id="{4DF2B01D-154F-F312-1A2C-A6FDBA5ED37F}"/>
              </a:ext>
            </a:extLst>
          </p:cNvPr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8" name="21">
            <a:extLst>
              <a:ext uri="{FF2B5EF4-FFF2-40B4-BE49-F238E27FC236}">
                <a16:creationId xmlns:a16="http://schemas.microsoft.com/office/drawing/2014/main" id="{24604CC4-C7B3-E755-4BBF-DA2A3B79F650}"/>
              </a:ext>
            </a:extLst>
          </p:cNvPr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9" name="53">
            <a:extLst>
              <a:ext uri="{FF2B5EF4-FFF2-40B4-BE49-F238E27FC236}">
                <a16:creationId xmlns:a16="http://schemas.microsoft.com/office/drawing/2014/main" id="{7EF8427F-8544-962E-808F-DE989EDC95DD}"/>
              </a:ext>
            </a:extLst>
          </p:cNvPr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70" name="21">
            <a:extLst>
              <a:ext uri="{FF2B5EF4-FFF2-40B4-BE49-F238E27FC236}">
                <a16:creationId xmlns:a16="http://schemas.microsoft.com/office/drawing/2014/main" id="{7A3DC3DF-8CFC-D02F-152E-8DA2E0DB82C8}"/>
              </a:ext>
            </a:extLst>
          </p:cNvPr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71" name="53">
            <a:extLst>
              <a:ext uri="{FF2B5EF4-FFF2-40B4-BE49-F238E27FC236}">
                <a16:creationId xmlns:a16="http://schemas.microsoft.com/office/drawing/2014/main" id="{DC804536-6037-9366-76C1-F9265D46E694}"/>
              </a:ext>
            </a:extLst>
          </p:cNvPr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72" name="21">
            <a:extLst>
              <a:ext uri="{FF2B5EF4-FFF2-40B4-BE49-F238E27FC236}">
                <a16:creationId xmlns:a16="http://schemas.microsoft.com/office/drawing/2014/main" id="{3FF99EB3-4C69-05DD-4824-012CE898B60F}"/>
              </a:ext>
            </a:extLst>
          </p:cNvPr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73" name="53">
            <a:extLst>
              <a:ext uri="{FF2B5EF4-FFF2-40B4-BE49-F238E27FC236}">
                <a16:creationId xmlns:a16="http://schemas.microsoft.com/office/drawing/2014/main" id="{283F9B79-7926-3243-12E9-58A2EF9492AA}"/>
              </a:ext>
            </a:extLst>
          </p:cNvPr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180" name="Gruppieren">
            <a:extLst>
              <a:ext uri="{FF2B5EF4-FFF2-40B4-BE49-F238E27FC236}">
                <a16:creationId xmlns:a16="http://schemas.microsoft.com/office/drawing/2014/main" id="{DDB43E93-FF56-7B35-392E-35D0E7491C53}"/>
              </a:ext>
            </a:extLst>
          </p:cNvPr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174" name="Rechteck">
              <a:extLst>
                <a:ext uri="{FF2B5EF4-FFF2-40B4-BE49-F238E27FC236}">
                  <a16:creationId xmlns:a16="http://schemas.microsoft.com/office/drawing/2014/main" id="{FBDF93E8-E7CD-4644-8975-72A9D5F0041D}"/>
                </a:ext>
              </a:extLst>
            </p:cNvPr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Rechteck">
              <a:extLst>
                <a:ext uri="{FF2B5EF4-FFF2-40B4-BE49-F238E27FC236}">
                  <a16:creationId xmlns:a16="http://schemas.microsoft.com/office/drawing/2014/main" id="{5C3403DC-7D32-AD6B-DCC0-A978F15E073B}"/>
                </a:ext>
              </a:extLst>
            </p:cNvPr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Rechteck">
              <a:extLst>
                <a:ext uri="{FF2B5EF4-FFF2-40B4-BE49-F238E27FC236}">
                  <a16:creationId xmlns:a16="http://schemas.microsoft.com/office/drawing/2014/main" id="{E6E73C55-C7A0-5A7E-6A72-D28652D5AFB8}"/>
                </a:ext>
              </a:extLst>
            </p:cNvPr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Rechteck">
              <a:extLst>
                <a:ext uri="{FF2B5EF4-FFF2-40B4-BE49-F238E27FC236}">
                  <a16:creationId xmlns:a16="http://schemas.microsoft.com/office/drawing/2014/main" id="{38B18618-C382-B7A5-FEDB-4AABF6DFA2D5}"/>
                </a:ext>
              </a:extLst>
            </p:cNvPr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Rechteck">
              <a:extLst>
                <a:ext uri="{FF2B5EF4-FFF2-40B4-BE49-F238E27FC236}">
                  <a16:creationId xmlns:a16="http://schemas.microsoft.com/office/drawing/2014/main" id="{FA0A563B-B25A-A8A5-71E2-4FC42982AB78}"/>
                </a:ext>
              </a:extLst>
            </p:cNvPr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Rechteck">
              <a:extLst>
                <a:ext uri="{FF2B5EF4-FFF2-40B4-BE49-F238E27FC236}">
                  <a16:creationId xmlns:a16="http://schemas.microsoft.com/office/drawing/2014/main" id="{352D11D6-612E-F32D-4A1F-7B9143C2868B}"/>
                </a:ext>
              </a:extLst>
            </p:cNvPr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81" name="Linie">
            <a:extLst>
              <a:ext uri="{FF2B5EF4-FFF2-40B4-BE49-F238E27FC236}">
                <a16:creationId xmlns:a16="http://schemas.microsoft.com/office/drawing/2014/main" id="{714FFFE9-A632-90C2-E90C-96811D7F2130}"/>
              </a:ext>
            </a:extLst>
          </p:cNvPr>
          <p:cNvSpPr/>
          <p:nvPr/>
        </p:nvSpPr>
        <p:spPr>
          <a:xfrm>
            <a:off x="762000" y="432435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Advanced Media Institute">
            <a:extLst>
              <a:ext uri="{FF2B5EF4-FFF2-40B4-BE49-F238E27FC236}">
                <a16:creationId xmlns:a16="http://schemas.microsoft.com/office/drawing/2014/main" id="{F7286C73-8624-8D73-0D79-7830286C1726}"/>
              </a:ext>
            </a:extLst>
          </p:cNvPr>
          <p:cNvSpPr txBox="1"/>
          <p:nvPr/>
        </p:nvSpPr>
        <p:spPr>
          <a:xfrm>
            <a:off x="768350" y="3664652"/>
            <a:ext cx="9512301" cy="373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Vielen Dank für die Aufmerksamkeit!</a:t>
            </a:r>
            <a:endParaRPr dirty="0"/>
          </a:p>
        </p:txBody>
      </p:sp>
      <p:pic>
        <p:nvPicPr>
          <p:cNvPr id="6" name="Picture 5" descr="A cartoon of a child reading a book&#10;&#10;Description automatically generated">
            <a:extLst>
              <a:ext uri="{FF2B5EF4-FFF2-40B4-BE49-F238E27FC236}">
                <a16:creationId xmlns:a16="http://schemas.microsoft.com/office/drawing/2014/main" id="{C6656A56-C214-AEA2-817D-AC9637379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2535993"/>
            <a:ext cx="5241582" cy="790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472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A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5BDF521E-B15F-8906-DC28-E75D137199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36" r="15941"/>
          <a:stretch/>
        </p:blipFill>
        <p:spPr>
          <a:xfrm>
            <a:off x="6629400" y="-400050"/>
            <a:ext cx="7664449" cy="109537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52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753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54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755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56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757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58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759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60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761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62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763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764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765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66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767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68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769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70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771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72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773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74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775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76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777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78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779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80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782" name="Rechteck"/>
          <p:cNvSpPr/>
          <p:nvPr/>
        </p:nvSpPr>
        <p:spPr>
          <a:xfrm>
            <a:off x="6623050" y="-1"/>
            <a:ext cx="5168900" cy="9753601"/>
          </a:xfrm>
          <a:prstGeom prst="rect">
            <a:avLst/>
          </a:prstGeom>
          <a:gradFill>
            <a:gsLst>
              <a:gs pos="14132">
                <a:srgbClr val="4DAA44"/>
              </a:gs>
              <a:gs pos="100000">
                <a:srgbClr val="01AD2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EFD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3" name="Bilder auf Zwischenfolien…"/>
          <p:cNvSpPr txBox="1"/>
          <p:nvPr/>
        </p:nvSpPr>
        <p:spPr>
          <a:xfrm>
            <a:off x="768350" y="3892061"/>
            <a:ext cx="7556501" cy="76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Problemstellung</a:t>
            </a:r>
            <a:endParaRPr dirty="0"/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 dirty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0" dirty="0"/>
              <a:t>Woher die Idee? Warum das Ganze?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540434"/>
            <a:ext cx="212237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Problemstellung</a:t>
            </a:r>
          </a:p>
          <a:p>
            <a:r>
              <a:rPr lang="de-DE" dirty="0"/>
              <a:t>These</a:t>
            </a:r>
            <a:endParaRPr dirty="0"/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3637167" y="4666571"/>
            <a:ext cx="5735433" cy="547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„Studierende an der TH Köln haben Probleme damit, die Features von GitHub zu sammeln und zu verstehen.“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BBD09-FAA8-2298-32E1-7E3B30302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>
            <a:extLst>
              <a:ext uri="{FF2B5EF4-FFF2-40B4-BE49-F238E27FC236}">
                <a16:creationId xmlns:a16="http://schemas.microsoft.com/office/drawing/2014/main" id="{C503B138-BBD1-B715-6415-FE12DA25167E}"/>
              </a:ext>
            </a:extLst>
          </p:cNvPr>
          <p:cNvSpPr txBox="1"/>
          <p:nvPr/>
        </p:nvSpPr>
        <p:spPr>
          <a:xfrm>
            <a:off x="766967" y="540434"/>
            <a:ext cx="212237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Problemstellung</a:t>
            </a:r>
          </a:p>
          <a:p>
            <a:r>
              <a:rPr lang="de-DE" dirty="0"/>
              <a:t>Vorgehen</a:t>
            </a:r>
            <a:endParaRPr dirty="0"/>
          </a:p>
        </p:txBody>
      </p:sp>
      <p:sp>
        <p:nvSpPr>
          <p:cNvPr id="345" name="133">
            <a:extLst>
              <a:ext uri="{FF2B5EF4-FFF2-40B4-BE49-F238E27FC236}">
                <a16:creationId xmlns:a16="http://schemas.microsoft.com/office/drawing/2014/main" id="{17746505-0BA3-DFC6-5FB3-66C5F9C38AEF}"/>
              </a:ext>
            </a:extLst>
          </p:cNvPr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>
            <a:extLst>
              <a:ext uri="{FF2B5EF4-FFF2-40B4-BE49-F238E27FC236}">
                <a16:creationId xmlns:a16="http://schemas.microsoft.com/office/drawing/2014/main" id="{9F91FAB3-B253-F9AB-9B91-050AE7219DBE}"/>
              </a:ext>
            </a:extLst>
          </p:cNvPr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>
            <a:extLst>
              <a:ext uri="{FF2B5EF4-FFF2-40B4-BE49-F238E27FC236}">
                <a16:creationId xmlns:a16="http://schemas.microsoft.com/office/drawing/2014/main" id="{7EA0C18E-7152-4D3A-23FD-F601A7DF0A2F}"/>
              </a:ext>
            </a:extLst>
          </p:cNvPr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>
            <a:extLst>
              <a:ext uri="{FF2B5EF4-FFF2-40B4-BE49-F238E27FC236}">
                <a16:creationId xmlns:a16="http://schemas.microsoft.com/office/drawing/2014/main" id="{D9E6E2C2-2C63-701D-9AF2-25208E5DAF17}"/>
              </a:ext>
            </a:extLst>
          </p:cNvPr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>
            <a:extLst>
              <a:ext uri="{FF2B5EF4-FFF2-40B4-BE49-F238E27FC236}">
                <a16:creationId xmlns:a16="http://schemas.microsoft.com/office/drawing/2014/main" id="{0A6F92BE-2E8C-8A6A-9845-B63EA6C1B7D2}"/>
              </a:ext>
            </a:extLst>
          </p:cNvPr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>
            <a:extLst>
              <a:ext uri="{FF2B5EF4-FFF2-40B4-BE49-F238E27FC236}">
                <a16:creationId xmlns:a16="http://schemas.microsoft.com/office/drawing/2014/main" id="{239A6A45-CF96-4035-A234-A4A4CA2B0E6F}"/>
              </a:ext>
            </a:extLst>
          </p:cNvPr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>
            <a:extLst>
              <a:ext uri="{FF2B5EF4-FFF2-40B4-BE49-F238E27FC236}">
                <a16:creationId xmlns:a16="http://schemas.microsoft.com/office/drawing/2014/main" id="{1BAD1A2C-C6F1-6200-03D7-50F9AC030DE1}"/>
              </a:ext>
            </a:extLst>
          </p:cNvPr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>
            <a:extLst>
              <a:ext uri="{FF2B5EF4-FFF2-40B4-BE49-F238E27FC236}">
                <a16:creationId xmlns:a16="http://schemas.microsoft.com/office/drawing/2014/main" id="{F42A6BD7-C0A6-24CB-2DB6-56DDDB03DD0F}"/>
              </a:ext>
            </a:extLst>
          </p:cNvPr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>
            <a:extLst>
              <a:ext uri="{FF2B5EF4-FFF2-40B4-BE49-F238E27FC236}">
                <a16:creationId xmlns:a16="http://schemas.microsoft.com/office/drawing/2014/main" id="{2D03E2AA-225E-1DDF-D135-4ABD8C6825D1}"/>
              </a:ext>
            </a:extLst>
          </p:cNvPr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>
            <a:extLst>
              <a:ext uri="{FF2B5EF4-FFF2-40B4-BE49-F238E27FC236}">
                <a16:creationId xmlns:a16="http://schemas.microsoft.com/office/drawing/2014/main" id="{330D879F-45A7-7556-2CE3-20EE3D1EC18A}"/>
              </a:ext>
            </a:extLst>
          </p:cNvPr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>
            <a:extLst>
              <a:ext uri="{FF2B5EF4-FFF2-40B4-BE49-F238E27FC236}">
                <a16:creationId xmlns:a16="http://schemas.microsoft.com/office/drawing/2014/main" id="{2F4B2F6C-1CD0-905B-803C-77CA9F8EAF92}"/>
              </a:ext>
            </a:extLst>
          </p:cNvPr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>
            <a:extLst>
              <a:ext uri="{FF2B5EF4-FFF2-40B4-BE49-F238E27FC236}">
                <a16:creationId xmlns:a16="http://schemas.microsoft.com/office/drawing/2014/main" id="{FCCDD90D-331A-B389-5D61-8E891F0E4049}"/>
              </a:ext>
            </a:extLst>
          </p:cNvPr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>
            <a:extLst>
              <a:ext uri="{FF2B5EF4-FFF2-40B4-BE49-F238E27FC236}">
                <a16:creationId xmlns:a16="http://schemas.microsoft.com/office/drawing/2014/main" id="{1B697E21-26B6-38DA-D72A-302DE1C5BD17}"/>
              </a:ext>
            </a:extLst>
          </p:cNvPr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>
            <a:extLst>
              <a:ext uri="{FF2B5EF4-FFF2-40B4-BE49-F238E27FC236}">
                <a16:creationId xmlns:a16="http://schemas.microsoft.com/office/drawing/2014/main" id="{4E60312F-F94B-0715-F464-7BD8280C8FF9}"/>
              </a:ext>
            </a:extLst>
          </p:cNvPr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>
            <a:extLst>
              <a:ext uri="{FF2B5EF4-FFF2-40B4-BE49-F238E27FC236}">
                <a16:creationId xmlns:a16="http://schemas.microsoft.com/office/drawing/2014/main" id="{E94E2794-BE75-A746-E27F-DE69DC557654}"/>
              </a:ext>
            </a:extLst>
          </p:cNvPr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>
            <a:extLst>
              <a:ext uri="{FF2B5EF4-FFF2-40B4-BE49-F238E27FC236}">
                <a16:creationId xmlns:a16="http://schemas.microsoft.com/office/drawing/2014/main" id="{EEF1D8C5-35B9-E83C-C402-3FB94562DD2B}"/>
              </a:ext>
            </a:extLst>
          </p:cNvPr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>
            <a:extLst>
              <a:ext uri="{FF2B5EF4-FFF2-40B4-BE49-F238E27FC236}">
                <a16:creationId xmlns:a16="http://schemas.microsoft.com/office/drawing/2014/main" id="{46E49B41-DB2F-36A1-C7CE-CC921122521F}"/>
              </a:ext>
            </a:extLst>
          </p:cNvPr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>
            <a:extLst>
              <a:ext uri="{FF2B5EF4-FFF2-40B4-BE49-F238E27FC236}">
                <a16:creationId xmlns:a16="http://schemas.microsoft.com/office/drawing/2014/main" id="{83219714-C18D-465B-7563-611645EFA96D}"/>
              </a:ext>
            </a:extLst>
          </p:cNvPr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>
            <a:extLst>
              <a:ext uri="{FF2B5EF4-FFF2-40B4-BE49-F238E27FC236}">
                <a16:creationId xmlns:a16="http://schemas.microsoft.com/office/drawing/2014/main" id="{2A96812C-1265-539C-CA2A-54DD1694BF86}"/>
              </a:ext>
            </a:extLst>
          </p:cNvPr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>
            <a:extLst>
              <a:ext uri="{FF2B5EF4-FFF2-40B4-BE49-F238E27FC236}">
                <a16:creationId xmlns:a16="http://schemas.microsoft.com/office/drawing/2014/main" id="{CFFD6451-52EE-A754-1AED-7E6032C003F3}"/>
              </a:ext>
            </a:extLst>
          </p:cNvPr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>
            <a:extLst>
              <a:ext uri="{FF2B5EF4-FFF2-40B4-BE49-F238E27FC236}">
                <a16:creationId xmlns:a16="http://schemas.microsoft.com/office/drawing/2014/main" id="{DB49DEF6-8BFE-D658-7FEC-79432E2CAAA8}"/>
              </a:ext>
            </a:extLst>
          </p:cNvPr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>
            <a:extLst>
              <a:ext uri="{FF2B5EF4-FFF2-40B4-BE49-F238E27FC236}">
                <a16:creationId xmlns:a16="http://schemas.microsoft.com/office/drawing/2014/main" id="{D55D3230-CDC7-A2DD-2E8B-2B1082078A39}"/>
              </a:ext>
            </a:extLst>
          </p:cNvPr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>
            <a:extLst>
              <a:ext uri="{FF2B5EF4-FFF2-40B4-BE49-F238E27FC236}">
                <a16:creationId xmlns:a16="http://schemas.microsoft.com/office/drawing/2014/main" id="{CCF9239B-51B1-2A3A-446E-A7607BC255A6}"/>
              </a:ext>
            </a:extLst>
          </p:cNvPr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>
            <a:extLst>
              <a:ext uri="{FF2B5EF4-FFF2-40B4-BE49-F238E27FC236}">
                <a16:creationId xmlns:a16="http://schemas.microsoft.com/office/drawing/2014/main" id="{6889D4CC-AE5C-EE48-13AD-44DF7C08651B}"/>
              </a:ext>
            </a:extLst>
          </p:cNvPr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>
            <a:extLst>
              <a:ext uri="{FF2B5EF4-FFF2-40B4-BE49-F238E27FC236}">
                <a16:creationId xmlns:a16="http://schemas.microsoft.com/office/drawing/2014/main" id="{410E6F63-B07E-2FD4-2858-A2C107556289}"/>
              </a:ext>
            </a:extLst>
          </p:cNvPr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>
            <a:extLst>
              <a:ext uri="{FF2B5EF4-FFF2-40B4-BE49-F238E27FC236}">
                <a16:creationId xmlns:a16="http://schemas.microsoft.com/office/drawing/2014/main" id="{2F8D3F98-67E3-8FB6-A5EC-FEBBF7CEF9C7}"/>
              </a:ext>
            </a:extLst>
          </p:cNvPr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>
            <a:extLst>
              <a:ext uri="{FF2B5EF4-FFF2-40B4-BE49-F238E27FC236}">
                <a16:creationId xmlns:a16="http://schemas.microsoft.com/office/drawing/2014/main" id="{BE379929-C1D5-03FC-A38B-534DB154970C}"/>
              </a:ext>
            </a:extLst>
          </p:cNvPr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>
            <a:extLst>
              <a:ext uri="{FF2B5EF4-FFF2-40B4-BE49-F238E27FC236}">
                <a16:creationId xmlns:a16="http://schemas.microsoft.com/office/drawing/2014/main" id="{96C6656A-345F-F849-D2E9-5480A892D73E}"/>
              </a:ext>
            </a:extLst>
          </p:cNvPr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>
            <a:extLst>
              <a:ext uri="{FF2B5EF4-FFF2-40B4-BE49-F238E27FC236}">
                <a16:creationId xmlns:a16="http://schemas.microsoft.com/office/drawing/2014/main" id="{5CB14060-8154-CD5B-4101-D66EFC521712}"/>
              </a:ext>
            </a:extLst>
          </p:cNvPr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>
            <a:extLst>
              <a:ext uri="{FF2B5EF4-FFF2-40B4-BE49-F238E27FC236}">
                <a16:creationId xmlns:a16="http://schemas.microsoft.com/office/drawing/2014/main" id="{68A79AC8-5702-4DC3-ADDB-7E44DA4D0069}"/>
              </a:ext>
            </a:extLst>
          </p:cNvPr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>
              <a:extLst>
                <a:ext uri="{FF2B5EF4-FFF2-40B4-BE49-F238E27FC236}">
                  <a16:creationId xmlns:a16="http://schemas.microsoft.com/office/drawing/2014/main" id="{59B9FE1B-B138-54D7-0DB0-40967B78326D}"/>
                </a:ext>
              </a:extLst>
            </p:cNvPr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>
              <a:extLst>
                <a:ext uri="{FF2B5EF4-FFF2-40B4-BE49-F238E27FC236}">
                  <a16:creationId xmlns:a16="http://schemas.microsoft.com/office/drawing/2014/main" id="{63D7C8C7-FB14-BCCE-5F50-CB6A49CBDC88}"/>
                </a:ext>
              </a:extLst>
            </p:cNvPr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>
              <a:extLst>
                <a:ext uri="{FF2B5EF4-FFF2-40B4-BE49-F238E27FC236}">
                  <a16:creationId xmlns:a16="http://schemas.microsoft.com/office/drawing/2014/main" id="{4694FFC5-59E0-8976-92D8-E7B980545C35}"/>
                </a:ext>
              </a:extLst>
            </p:cNvPr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>
              <a:extLst>
                <a:ext uri="{FF2B5EF4-FFF2-40B4-BE49-F238E27FC236}">
                  <a16:creationId xmlns:a16="http://schemas.microsoft.com/office/drawing/2014/main" id="{A8FFBE3B-FBCF-8198-D492-70E37741673F}"/>
                </a:ext>
              </a:extLst>
            </p:cNvPr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>
              <a:extLst>
                <a:ext uri="{FF2B5EF4-FFF2-40B4-BE49-F238E27FC236}">
                  <a16:creationId xmlns:a16="http://schemas.microsoft.com/office/drawing/2014/main" id="{4AC1185A-19A1-5311-7F4B-12295266DF12}"/>
                </a:ext>
              </a:extLst>
            </p:cNvPr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>
              <a:extLst>
                <a:ext uri="{FF2B5EF4-FFF2-40B4-BE49-F238E27FC236}">
                  <a16:creationId xmlns:a16="http://schemas.microsoft.com/office/drawing/2014/main" id="{71CBAD37-B830-CB12-B929-6AAE6B71EF5A}"/>
                </a:ext>
              </a:extLst>
            </p:cNvPr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>
            <a:extLst>
              <a:ext uri="{FF2B5EF4-FFF2-40B4-BE49-F238E27FC236}">
                <a16:creationId xmlns:a16="http://schemas.microsoft.com/office/drawing/2014/main" id="{67ADAB11-E64B-F737-7624-4DAADD7D7698}"/>
              </a:ext>
            </a:extLst>
          </p:cNvPr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Rectangle: Rounded Corners 19">
            <a:extLst>
              <a:ext uri="{FF2B5EF4-FFF2-40B4-BE49-F238E27FC236}">
                <a16:creationId xmlns:a16="http://schemas.microsoft.com/office/drawing/2014/main" id="{970712B4-760A-B89D-D479-157CA28B9272}"/>
              </a:ext>
            </a:extLst>
          </p:cNvPr>
          <p:cNvSpPr/>
          <p:nvPr/>
        </p:nvSpPr>
        <p:spPr>
          <a:xfrm>
            <a:off x="1424782" y="5464003"/>
            <a:ext cx="3441070" cy="7604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2FEA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700" b="0" i="0" u="none" strike="noStrike" kern="1200" cap="none" spc="0" baseline="0" dirty="0">
                <a:solidFill>
                  <a:srgbClr val="000000"/>
                </a:solidFill>
                <a:uFillTx/>
                <a:latin typeface="PT Sans" panose="020B0503020203020204" pitchFamily="34" charset="0"/>
              </a:rPr>
              <a:t>Umfrage</a:t>
            </a:r>
          </a:p>
        </p:txBody>
      </p:sp>
      <p:sp>
        <p:nvSpPr>
          <p:cNvPr id="3" name="Rectangle: Rounded Corners 10">
            <a:extLst>
              <a:ext uri="{FF2B5EF4-FFF2-40B4-BE49-F238E27FC236}">
                <a16:creationId xmlns:a16="http://schemas.microsoft.com/office/drawing/2014/main" id="{E19D1E6C-DA2F-C1B4-39D0-F2957D8ADE7F}"/>
              </a:ext>
            </a:extLst>
          </p:cNvPr>
          <p:cNvSpPr/>
          <p:nvPr/>
        </p:nvSpPr>
        <p:spPr>
          <a:xfrm>
            <a:off x="7342733" y="4337050"/>
            <a:ext cx="4059734" cy="150436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1AD2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2953BF57-DCFF-E40D-489C-868E620586D3}"/>
              </a:ext>
            </a:extLst>
          </p:cNvPr>
          <p:cNvSpPr/>
          <p:nvPr/>
        </p:nvSpPr>
        <p:spPr>
          <a:xfrm>
            <a:off x="1424782" y="4703514"/>
            <a:ext cx="1439503" cy="7604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1AD2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700" dirty="0">
                <a:latin typeface="PT Sans" panose="020B0503020203020204" pitchFamily="34" charset="0"/>
              </a:rPr>
              <a:t>Mögliche Gründe</a:t>
            </a:r>
            <a:endParaRPr lang="de-DE" sz="1700" b="0" i="0" u="none" strike="noStrike" kern="1200" cap="none" spc="0" baseline="0" dirty="0">
              <a:solidFill>
                <a:srgbClr val="000000"/>
              </a:solidFill>
              <a:uFillTx/>
              <a:latin typeface="PT Sans" panose="020B0503020203020204" pitchFamily="34" charset="0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4CAD65B5-A681-F8C6-044F-4892C32B886D}"/>
              </a:ext>
            </a:extLst>
          </p:cNvPr>
          <p:cNvSpPr/>
          <p:nvPr/>
        </p:nvSpPr>
        <p:spPr>
          <a:xfrm>
            <a:off x="3426349" y="4703514"/>
            <a:ext cx="1439503" cy="7604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1AD2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700" b="0" i="0" u="none" strike="noStrike" kern="1200" cap="none" spc="0" baseline="0" dirty="0">
                <a:solidFill>
                  <a:srgbClr val="000000"/>
                </a:solidFill>
                <a:uFillTx/>
                <a:latin typeface="PT Sans" panose="020B0503020203020204" pitchFamily="34" charset="0"/>
              </a:rPr>
              <a:t>Zielgruppen Analyse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22C49551-33B0-C298-B027-1674DC04F3C3}"/>
              </a:ext>
            </a:extLst>
          </p:cNvPr>
          <p:cNvSpPr/>
          <p:nvPr/>
        </p:nvSpPr>
        <p:spPr>
          <a:xfrm>
            <a:off x="5384545" y="4703514"/>
            <a:ext cx="1439503" cy="7604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1AD2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700" b="0" i="0" u="none" strike="noStrike" kern="1200" cap="none" spc="0" baseline="0" dirty="0" err="1">
                <a:solidFill>
                  <a:srgbClr val="000000"/>
                </a:solidFill>
                <a:uFillTx/>
                <a:latin typeface="PT Sans" panose="020B0503020203020204" pitchFamily="34" charset="0"/>
              </a:rPr>
              <a:t>Lösungs</a:t>
            </a:r>
            <a:endParaRPr lang="de-DE" sz="1700" b="0" i="0" u="none" strike="noStrike" kern="1200" cap="none" spc="0" baseline="0" dirty="0">
              <a:solidFill>
                <a:srgbClr val="000000"/>
              </a:solidFill>
              <a:uFillTx/>
              <a:latin typeface="PT Sans" panose="020B0503020203020204" pitchFamily="34" charset="0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700" b="0" i="0" u="none" strike="noStrike" kern="1200" cap="none" spc="0" baseline="0" dirty="0">
                <a:solidFill>
                  <a:srgbClr val="000000"/>
                </a:solidFill>
                <a:uFillTx/>
                <a:latin typeface="PT Sans" panose="020B0503020203020204" pitchFamily="34" charset="0"/>
              </a:rPr>
              <a:t>Ansatz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85C654AE-304E-DD4B-EA2F-844B93A9E348}"/>
              </a:ext>
            </a:extLst>
          </p:cNvPr>
          <p:cNvSpPr/>
          <p:nvPr/>
        </p:nvSpPr>
        <p:spPr>
          <a:xfrm>
            <a:off x="7651316" y="4703514"/>
            <a:ext cx="1439503" cy="7604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2FEA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700" b="0" i="0" u="none" strike="noStrike" kern="1200" cap="none" spc="0" baseline="0" dirty="0">
                <a:solidFill>
                  <a:srgbClr val="000000"/>
                </a:solidFill>
                <a:uFillTx/>
                <a:latin typeface="PT Sans" panose="020B0503020203020204" pitchFamily="34" charset="0"/>
              </a:rPr>
              <a:t>Proof </a:t>
            </a:r>
            <a:r>
              <a:rPr lang="de-DE" sz="1700" b="0" i="0" u="none" strike="noStrike" kern="1200" cap="none" spc="0" baseline="0" dirty="0" err="1">
                <a:solidFill>
                  <a:srgbClr val="000000"/>
                </a:solidFill>
                <a:uFillTx/>
                <a:latin typeface="PT Sans" panose="020B0503020203020204" pitchFamily="34" charset="0"/>
              </a:rPr>
              <a:t>of</a:t>
            </a:r>
            <a:r>
              <a:rPr lang="de-DE" sz="1700" b="0" i="0" u="none" strike="noStrike" kern="1200" cap="none" spc="0" baseline="0" dirty="0">
                <a:solidFill>
                  <a:srgbClr val="000000"/>
                </a:solidFill>
                <a:uFillTx/>
                <a:latin typeface="PT Sans" panose="020B0503020203020204" pitchFamily="34" charset="0"/>
              </a:rPr>
              <a:t> </a:t>
            </a:r>
            <a:r>
              <a:rPr lang="de-DE" sz="1700" b="0" i="0" u="none" strike="noStrike" kern="1200" cap="none" spc="0" baseline="0" dirty="0" err="1">
                <a:solidFill>
                  <a:srgbClr val="000000"/>
                </a:solidFill>
                <a:uFillTx/>
                <a:latin typeface="PT Sans" panose="020B0503020203020204" pitchFamily="34" charset="0"/>
              </a:rPr>
              <a:t>Concepts</a:t>
            </a:r>
            <a:endParaRPr lang="de-DE" sz="1700" b="0" i="0" u="none" strike="noStrike" kern="1200" cap="none" spc="0" baseline="0" dirty="0">
              <a:solidFill>
                <a:srgbClr val="000000"/>
              </a:solidFill>
              <a:uFillTx/>
              <a:latin typeface="PT Sans" panose="020B0503020203020204" pitchFamily="34" charset="0"/>
            </a:endParaRPr>
          </a:p>
        </p:txBody>
      </p:sp>
      <p:sp>
        <p:nvSpPr>
          <p:cNvPr id="8" name="Rectangle: Rounded Corners 9">
            <a:extLst>
              <a:ext uri="{FF2B5EF4-FFF2-40B4-BE49-F238E27FC236}">
                <a16:creationId xmlns:a16="http://schemas.microsoft.com/office/drawing/2014/main" id="{82681770-5274-0816-ABE3-5F01D292777C}"/>
              </a:ext>
            </a:extLst>
          </p:cNvPr>
          <p:cNvSpPr/>
          <p:nvPr/>
        </p:nvSpPr>
        <p:spPr>
          <a:xfrm>
            <a:off x="9652882" y="4703514"/>
            <a:ext cx="1439503" cy="7604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2FEA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700" b="0" i="0" u="none" strike="noStrike" kern="1200" cap="none" spc="0" baseline="0" dirty="0">
                <a:solidFill>
                  <a:srgbClr val="000000"/>
                </a:solidFill>
                <a:uFillTx/>
                <a:latin typeface="PT Sans" panose="020B0503020203020204" pitchFamily="34" charset="0"/>
              </a:rPr>
              <a:t>Prototyp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E4A0D219-F508-BCDF-B093-F5A6DE5E45C1}"/>
              </a:ext>
            </a:extLst>
          </p:cNvPr>
          <p:cNvSpPr txBox="1"/>
          <p:nvPr/>
        </p:nvSpPr>
        <p:spPr>
          <a:xfrm>
            <a:off x="8426891" y="3921135"/>
            <a:ext cx="1891427" cy="3539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700" b="0" i="0" u="none" strike="noStrike" kern="1200" cap="none" spc="0" baseline="0" dirty="0">
                <a:solidFill>
                  <a:srgbClr val="000000"/>
                </a:solidFill>
                <a:uFillTx/>
                <a:latin typeface="PT Sans" panose="020B0503020203020204" pitchFamily="34" charset="0"/>
              </a:rPr>
              <a:t>Implementierung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10FAE9-C47E-5D18-B43E-A75EB7944053}"/>
              </a:ext>
            </a:extLst>
          </p:cNvPr>
          <p:cNvCxnSpPr>
            <a:stCxn id="4" idx="1"/>
            <a:endCxn id="5" idx="3"/>
          </p:cNvCxnSpPr>
          <p:nvPr/>
        </p:nvCxnSpPr>
        <p:spPr>
          <a:xfrm>
            <a:off x="2864285" y="5083758"/>
            <a:ext cx="562064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1" name="Straight Arrow Connector 15">
            <a:extLst>
              <a:ext uri="{FF2B5EF4-FFF2-40B4-BE49-F238E27FC236}">
                <a16:creationId xmlns:a16="http://schemas.microsoft.com/office/drawing/2014/main" id="{5F107620-06CA-1989-B8DF-3BEFA8FD185C}"/>
              </a:ext>
            </a:extLst>
          </p:cNvPr>
          <p:cNvCxnSpPr>
            <a:stCxn id="5" idx="1"/>
            <a:endCxn id="6" idx="3"/>
          </p:cNvCxnSpPr>
          <p:nvPr/>
        </p:nvCxnSpPr>
        <p:spPr>
          <a:xfrm>
            <a:off x="4865852" y="5083758"/>
            <a:ext cx="518693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2" name="Straight Arrow Connector 18">
            <a:extLst>
              <a:ext uri="{FF2B5EF4-FFF2-40B4-BE49-F238E27FC236}">
                <a16:creationId xmlns:a16="http://schemas.microsoft.com/office/drawing/2014/main" id="{1C85EA72-8F12-8AB3-F0FE-96692BA9E52E}"/>
              </a:ext>
            </a:extLst>
          </p:cNvPr>
          <p:cNvCxnSpPr>
            <a:stCxn id="6" idx="1"/>
            <a:endCxn id="3" idx="3"/>
          </p:cNvCxnSpPr>
          <p:nvPr/>
        </p:nvCxnSpPr>
        <p:spPr>
          <a:xfrm>
            <a:off x="6824048" y="5083758"/>
            <a:ext cx="518685" cy="5473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9819607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BADE9-D8CB-204E-8213-9975B9914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>
            <a:extLst>
              <a:ext uri="{FF2B5EF4-FFF2-40B4-BE49-F238E27FC236}">
                <a16:creationId xmlns:a16="http://schemas.microsoft.com/office/drawing/2014/main" id="{20BFD475-C836-872E-CB4A-C0A6171F32E3}"/>
              </a:ext>
            </a:extLst>
          </p:cNvPr>
          <p:cNvSpPr txBox="1"/>
          <p:nvPr/>
        </p:nvSpPr>
        <p:spPr>
          <a:xfrm>
            <a:off x="766967" y="540434"/>
            <a:ext cx="212237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Problemstellung</a:t>
            </a:r>
          </a:p>
          <a:p>
            <a:r>
              <a:rPr lang="de-DE" dirty="0"/>
              <a:t>Umfrage</a:t>
            </a:r>
            <a:endParaRPr dirty="0"/>
          </a:p>
        </p:txBody>
      </p:sp>
      <p:sp>
        <p:nvSpPr>
          <p:cNvPr id="345" name="133">
            <a:extLst>
              <a:ext uri="{FF2B5EF4-FFF2-40B4-BE49-F238E27FC236}">
                <a16:creationId xmlns:a16="http://schemas.microsoft.com/office/drawing/2014/main" id="{4EB9E256-3A31-A1AA-79C2-48F13321B244}"/>
              </a:ext>
            </a:extLst>
          </p:cNvPr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>
            <a:extLst>
              <a:ext uri="{FF2B5EF4-FFF2-40B4-BE49-F238E27FC236}">
                <a16:creationId xmlns:a16="http://schemas.microsoft.com/office/drawing/2014/main" id="{8E19021E-6502-63CD-DD7D-FC77A7A28938}"/>
              </a:ext>
            </a:extLst>
          </p:cNvPr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>
            <a:extLst>
              <a:ext uri="{FF2B5EF4-FFF2-40B4-BE49-F238E27FC236}">
                <a16:creationId xmlns:a16="http://schemas.microsoft.com/office/drawing/2014/main" id="{25A0A0AA-030C-4140-4D4C-E90A6B7248DB}"/>
              </a:ext>
            </a:extLst>
          </p:cNvPr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>
            <a:extLst>
              <a:ext uri="{FF2B5EF4-FFF2-40B4-BE49-F238E27FC236}">
                <a16:creationId xmlns:a16="http://schemas.microsoft.com/office/drawing/2014/main" id="{0C98B0C3-4CBF-892D-2504-DD862FB54F2B}"/>
              </a:ext>
            </a:extLst>
          </p:cNvPr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>
            <a:extLst>
              <a:ext uri="{FF2B5EF4-FFF2-40B4-BE49-F238E27FC236}">
                <a16:creationId xmlns:a16="http://schemas.microsoft.com/office/drawing/2014/main" id="{1FE6B6A4-DF94-B77C-49EC-E53D4CAC4C1B}"/>
              </a:ext>
            </a:extLst>
          </p:cNvPr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>
            <a:extLst>
              <a:ext uri="{FF2B5EF4-FFF2-40B4-BE49-F238E27FC236}">
                <a16:creationId xmlns:a16="http://schemas.microsoft.com/office/drawing/2014/main" id="{805D2062-72BA-6EEB-6FEE-7CD9590ED65E}"/>
              </a:ext>
            </a:extLst>
          </p:cNvPr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>
            <a:extLst>
              <a:ext uri="{FF2B5EF4-FFF2-40B4-BE49-F238E27FC236}">
                <a16:creationId xmlns:a16="http://schemas.microsoft.com/office/drawing/2014/main" id="{EC25E08C-A5CD-2E19-A329-7A54BAB2A136}"/>
              </a:ext>
            </a:extLst>
          </p:cNvPr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>
            <a:extLst>
              <a:ext uri="{FF2B5EF4-FFF2-40B4-BE49-F238E27FC236}">
                <a16:creationId xmlns:a16="http://schemas.microsoft.com/office/drawing/2014/main" id="{E43CA814-DE98-B150-B817-29673A6BFB44}"/>
              </a:ext>
            </a:extLst>
          </p:cNvPr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>
            <a:extLst>
              <a:ext uri="{FF2B5EF4-FFF2-40B4-BE49-F238E27FC236}">
                <a16:creationId xmlns:a16="http://schemas.microsoft.com/office/drawing/2014/main" id="{1CDF23E7-0611-0115-8491-7C3C377B6993}"/>
              </a:ext>
            </a:extLst>
          </p:cNvPr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>
            <a:extLst>
              <a:ext uri="{FF2B5EF4-FFF2-40B4-BE49-F238E27FC236}">
                <a16:creationId xmlns:a16="http://schemas.microsoft.com/office/drawing/2014/main" id="{FF797D33-783F-97B8-7D25-A0AFA2C186B3}"/>
              </a:ext>
            </a:extLst>
          </p:cNvPr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>
            <a:extLst>
              <a:ext uri="{FF2B5EF4-FFF2-40B4-BE49-F238E27FC236}">
                <a16:creationId xmlns:a16="http://schemas.microsoft.com/office/drawing/2014/main" id="{6BF8B856-11C0-36C9-CAF5-FCA09780E0BD}"/>
              </a:ext>
            </a:extLst>
          </p:cNvPr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>
            <a:extLst>
              <a:ext uri="{FF2B5EF4-FFF2-40B4-BE49-F238E27FC236}">
                <a16:creationId xmlns:a16="http://schemas.microsoft.com/office/drawing/2014/main" id="{EDDA1334-3AE3-FEAA-07F1-0FB53B419193}"/>
              </a:ext>
            </a:extLst>
          </p:cNvPr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>
            <a:extLst>
              <a:ext uri="{FF2B5EF4-FFF2-40B4-BE49-F238E27FC236}">
                <a16:creationId xmlns:a16="http://schemas.microsoft.com/office/drawing/2014/main" id="{92C6E8B1-500A-1064-27E6-59F39623AB0F}"/>
              </a:ext>
            </a:extLst>
          </p:cNvPr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>
            <a:extLst>
              <a:ext uri="{FF2B5EF4-FFF2-40B4-BE49-F238E27FC236}">
                <a16:creationId xmlns:a16="http://schemas.microsoft.com/office/drawing/2014/main" id="{F864349D-BB93-ABCB-1A0E-C3E6E988D4F1}"/>
              </a:ext>
            </a:extLst>
          </p:cNvPr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>
            <a:extLst>
              <a:ext uri="{FF2B5EF4-FFF2-40B4-BE49-F238E27FC236}">
                <a16:creationId xmlns:a16="http://schemas.microsoft.com/office/drawing/2014/main" id="{54B295E4-7717-115F-ACD3-04EE3B147E37}"/>
              </a:ext>
            </a:extLst>
          </p:cNvPr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>
            <a:extLst>
              <a:ext uri="{FF2B5EF4-FFF2-40B4-BE49-F238E27FC236}">
                <a16:creationId xmlns:a16="http://schemas.microsoft.com/office/drawing/2014/main" id="{3D751A3C-A0A2-C41C-7ACB-68FA479905E2}"/>
              </a:ext>
            </a:extLst>
          </p:cNvPr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>
            <a:extLst>
              <a:ext uri="{FF2B5EF4-FFF2-40B4-BE49-F238E27FC236}">
                <a16:creationId xmlns:a16="http://schemas.microsoft.com/office/drawing/2014/main" id="{97233A66-A115-BA52-C0C7-F6C471BB1A39}"/>
              </a:ext>
            </a:extLst>
          </p:cNvPr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>
            <a:extLst>
              <a:ext uri="{FF2B5EF4-FFF2-40B4-BE49-F238E27FC236}">
                <a16:creationId xmlns:a16="http://schemas.microsoft.com/office/drawing/2014/main" id="{D78F5197-F09A-4238-BB99-1525B4A47595}"/>
              </a:ext>
            </a:extLst>
          </p:cNvPr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>
            <a:extLst>
              <a:ext uri="{FF2B5EF4-FFF2-40B4-BE49-F238E27FC236}">
                <a16:creationId xmlns:a16="http://schemas.microsoft.com/office/drawing/2014/main" id="{ED9A252E-B54D-2F05-DE1D-A144E18982A5}"/>
              </a:ext>
            </a:extLst>
          </p:cNvPr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>
            <a:extLst>
              <a:ext uri="{FF2B5EF4-FFF2-40B4-BE49-F238E27FC236}">
                <a16:creationId xmlns:a16="http://schemas.microsoft.com/office/drawing/2014/main" id="{C2577B64-B09A-537C-26CB-F3496ACDEB7D}"/>
              </a:ext>
            </a:extLst>
          </p:cNvPr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>
            <a:extLst>
              <a:ext uri="{FF2B5EF4-FFF2-40B4-BE49-F238E27FC236}">
                <a16:creationId xmlns:a16="http://schemas.microsoft.com/office/drawing/2014/main" id="{7C2E0846-512B-470F-3CE4-33032743101D}"/>
              </a:ext>
            </a:extLst>
          </p:cNvPr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>
            <a:extLst>
              <a:ext uri="{FF2B5EF4-FFF2-40B4-BE49-F238E27FC236}">
                <a16:creationId xmlns:a16="http://schemas.microsoft.com/office/drawing/2014/main" id="{E629AD11-B92D-7E8E-FA09-D2055880C52A}"/>
              </a:ext>
            </a:extLst>
          </p:cNvPr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>
            <a:extLst>
              <a:ext uri="{FF2B5EF4-FFF2-40B4-BE49-F238E27FC236}">
                <a16:creationId xmlns:a16="http://schemas.microsoft.com/office/drawing/2014/main" id="{4DEA8A0E-D583-4B59-6F69-71E30B8DF19C}"/>
              </a:ext>
            </a:extLst>
          </p:cNvPr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>
            <a:extLst>
              <a:ext uri="{FF2B5EF4-FFF2-40B4-BE49-F238E27FC236}">
                <a16:creationId xmlns:a16="http://schemas.microsoft.com/office/drawing/2014/main" id="{61C60A4B-04E2-B9CE-E12E-C0B211FAEBB3}"/>
              </a:ext>
            </a:extLst>
          </p:cNvPr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>
            <a:extLst>
              <a:ext uri="{FF2B5EF4-FFF2-40B4-BE49-F238E27FC236}">
                <a16:creationId xmlns:a16="http://schemas.microsoft.com/office/drawing/2014/main" id="{C6CAD43D-DB47-C8E9-ECB8-2CB3FA101606}"/>
              </a:ext>
            </a:extLst>
          </p:cNvPr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>
            <a:extLst>
              <a:ext uri="{FF2B5EF4-FFF2-40B4-BE49-F238E27FC236}">
                <a16:creationId xmlns:a16="http://schemas.microsoft.com/office/drawing/2014/main" id="{CED98F25-2896-2ADD-63BE-660B38DAABD3}"/>
              </a:ext>
            </a:extLst>
          </p:cNvPr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>
            <a:extLst>
              <a:ext uri="{FF2B5EF4-FFF2-40B4-BE49-F238E27FC236}">
                <a16:creationId xmlns:a16="http://schemas.microsoft.com/office/drawing/2014/main" id="{CA9B3362-62CA-5E15-5F77-B5DFEDE531F9}"/>
              </a:ext>
            </a:extLst>
          </p:cNvPr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>
            <a:extLst>
              <a:ext uri="{FF2B5EF4-FFF2-40B4-BE49-F238E27FC236}">
                <a16:creationId xmlns:a16="http://schemas.microsoft.com/office/drawing/2014/main" id="{E41968A3-EA88-B897-D375-429BBD426B34}"/>
              </a:ext>
            </a:extLst>
          </p:cNvPr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>
            <a:extLst>
              <a:ext uri="{FF2B5EF4-FFF2-40B4-BE49-F238E27FC236}">
                <a16:creationId xmlns:a16="http://schemas.microsoft.com/office/drawing/2014/main" id="{B0497993-7CF4-2466-BEE4-C84F91E302CA}"/>
              </a:ext>
            </a:extLst>
          </p:cNvPr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>
            <a:extLst>
              <a:ext uri="{FF2B5EF4-FFF2-40B4-BE49-F238E27FC236}">
                <a16:creationId xmlns:a16="http://schemas.microsoft.com/office/drawing/2014/main" id="{01AF1FD9-4EDD-CAEC-1FB9-566DC4A236A2}"/>
              </a:ext>
            </a:extLst>
          </p:cNvPr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>
              <a:extLst>
                <a:ext uri="{FF2B5EF4-FFF2-40B4-BE49-F238E27FC236}">
                  <a16:creationId xmlns:a16="http://schemas.microsoft.com/office/drawing/2014/main" id="{AAF5E724-A231-37E4-B3C0-7E86B161FD95}"/>
                </a:ext>
              </a:extLst>
            </p:cNvPr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>
              <a:extLst>
                <a:ext uri="{FF2B5EF4-FFF2-40B4-BE49-F238E27FC236}">
                  <a16:creationId xmlns:a16="http://schemas.microsoft.com/office/drawing/2014/main" id="{185E8F11-9DE1-F9B6-458F-B9C5F07748C1}"/>
                </a:ext>
              </a:extLst>
            </p:cNvPr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>
              <a:extLst>
                <a:ext uri="{FF2B5EF4-FFF2-40B4-BE49-F238E27FC236}">
                  <a16:creationId xmlns:a16="http://schemas.microsoft.com/office/drawing/2014/main" id="{2E6DEA5A-9FDD-1810-9817-3174CA1870F3}"/>
                </a:ext>
              </a:extLst>
            </p:cNvPr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>
              <a:extLst>
                <a:ext uri="{FF2B5EF4-FFF2-40B4-BE49-F238E27FC236}">
                  <a16:creationId xmlns:a16="http://schemas.microsoft.com/office/drawing/2014/main" id="{2A97304B-B370-E0DF-6A4D-06B251B460A8}"/>
                </a:ext>
              </a:extLst>
            </p:cNvPr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>
              <a:extLst>
                <a:ext uri="{FF2B5EF4-FFF2-40B4-BE49-F238E27FC236}">
                  <a16:creationId xmlns:a16="http://schemas.microsoft.com/office/drawing/2014/main" id="{7FAB15B6-B8C0-D6FF-4D6C-6B62C61418E7}"/>
                </a:ext>
              </a:extLst>
            </p:cNvPr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>
              <a:extLst>
                <a:ext uri="{FF2B5EF4-FFF2-40B4-BE49-F238E27FC236}">
                  <a16:creationId xmlns:a16="http://schemas.microsoft.com/office/drawing/2014/main" id="{F2ADFDB3-3CF5-258E-610D-E0660BD6CA94}"/>
                </a:ext>
              </a:extLst>
            </p:cNvPr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>
            <a:extLst>
              <a:ext uri="{FF2B5EF4-FFF2-40B4-BE49-F238E27FC236}">
                <a16:creationId xmlns:a16="http://schemas.microsoft.com/office/drawing/2014/main" id="{B7DA332C-4A83-3BB6-855B-6AB8B55CE5A0}"/>
              </a:ext>
            </a:extLst>
          </p:cNvPr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" name="Picture 8" descr="Ein Graph, der die Studiengänge der Befragten anzeigt">
            <a:extLst>
              <a:ext uri="{FF2B5EF4-FFF2-40B4-BE49-F238E27FC236}">
                <a16:creationId xmlns:a16="http://schemas.microsoft.com/office/drawing/2014/main" id="{7BA18598-993B-E5E3-6613-634B33C3F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350" y="2235260"/>
            <a:ext cx="4743450" cy="49211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E492363D-1169-7CDA-8B54-F6ED71F03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2406650"/>
            <a:ext cx="6019800" cy="487826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603963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B251C-E99F-E29B-D5C0-F5BBB5029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>
            <a:extLst>
              <a:ext uri="{FF2B5EF4-FFF2-40B4-BE49-F238E27FC236}">
                <a16:creationId xmlns:a16="http://schemas.microsoft.com/office/drawing/2014/main" id="{329012DF-C864-ED1C-C338-1DF434153210}"/>
              </a:ext>
            </a:extLst>
          </p:cNvPr>
          <p:cNvSpPr txBox="1"/>
          <p:nvPr/>
        </p:nvSpPr>
        <p:spPr>
          <a:xfrm>
            <a:off x="766967" y="540434"/>
            <a:ext cx="212237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Problemstellung</a:t>
            </a:r>
          </a:p>
          <a:p>
            <a:r>
              <a:rPr lang="de-DE" dirty="0"/>
              <a:t>Umfrage</a:t>
            </a:r>
            <a:endParaRPr dirty="0"/>
          </a:p>
        </p:txBody>
      </p:sp>
      <p:sp>
        <p:nvSpPr>
          <p:cNvPr id="345" name="133">
            <a:extLst>
              <a:ext uri="{FF2B5EF4-FFF2-40B4-BE49-F238E27FC236}">
                <a16:creationId xmlns:a16="http://schemas.microsoft.com/office/drawing/2014/main" id="{911365C6-2213-1D23-9296-76443648909F}"/>
              </a:ext>
            </a:extLst>
          </p:cNvPr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>
            <a:extLst>
              <a:ext uri="{FF2B5EF4-FFF2-40B4-BE49-F238E27FC236}">
                <a16:creationId xmlns:a16="http://schemas.microsoft.com/office/drawing/2014/main" id="{A6D7EA4B-24BA-49AB-6566-C3A85901ADC8}"/>
              </a:ext>
            </a:extLst>
          </p:cNvPr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>
            <a:extLst>
              <a:ext uri="{FF2B5EF4-FFF2-40B4-BE49-F238E27FC236}">
                <a16:creationId xmlns:a16="http://schemas.microsoft.com/office/drawing/2014/main" id="{7B3BB8E7-F346-C08E-2754-5F22D87F4D36}"/>
              </a:ext>
            </a:extLst>
          </p:cNvPr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>
            <a:extLst>
              <a:ext uri="{FF2B5EF4-FFF2-40B4-BE49-F238E27FC236}">
                <a16:creationId xmlns:a16="http://schemas.microsoft.com/office/drawing/2014/main" id="{DF13E3D5-355C-98E6-85B1-CF5ECCF61FED}"/>
              </a:ext>
            </a:extLst>
          </p:cNvPr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>
            <a:extLst>
              <a:ext uri="{FF2B5EF4-FFF2-40B4-BE49-F238E27FC236}">
                <a16:creationId xmlns:a16="http://schemas.microsoft.com/office/drawing/2014/main" id="{6599E152-DBED-1033-11A9-41C27AC2F4C1}"/>
              </a:ext>
            </a:extLst>
          </p:cNvPr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>
            <a:extLst>
              <a:ext uri="{FF2B5EF4-FFF2-40B4-BE49-F238E27FC236}">
                <a16:creationId xmlns:a16="http://schemas.microsoft.com/office/drawing/2014/main" id="{7E44E06F-45E2-091B-E3EB-73C36B4BF2C0}"/>
              </a:ext>
            </a:extLst>
          </p:cNvPr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>
            <a:extLst>
              <a:ext uri="{FF2B5EF4-FFF2-40B4-BE49-F238E27FC236}">
                <a16:creationId xmlns:a16="http://schemas.microsoft.com/office/drawing/2014/main" id="{9D1DDE0F-E453-E0BA-D930-4F79B69B93EB}"/>
              </a:ext>
            </a:extLst>
          </p:cNvPr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>
            <a:extLst>
              <a:ext uri="{FF2B5EF4-FFF2-40B4-BE49-F238E27FC236}">
                <a16:creationId xmlns:a16="http://schemas.microsoft.com/office/drawing/2014/main" id="{DB84AF91-A2B2-3D28-3866-BE095454B023}"/>
              </a:ext>
            </a:extLst>
          </p:cNvPr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>
            <a:extLst>
              <a:ext uri="{FF2B5EF4-FFF2-40B4-BE49-F238E27FC236}">
                <a16:creationId xmlns:a16="http://schemas.microsoft.com/office/drawing/2014/main" id="{208F2623-C082-F3C2-0132-D4EB1720596C}"/>
              </a:ext>
            </a:extLst>
          </p:cNvPr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>
            <a:extLst>
              <a:ext uri="{FF2B5EF4-FFF2-40B4-BE49-F238E27FC236}">
                <a16:creationId xmlns:a16="http://schemas.microsoft.com/office/drawing/2014/main" id="{0068E095-76CD-54D1-57C5-386349968583}"/>
              </a:ext>
            </a:extLst>
          </p:cNvPr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>
            <a:extLst>
              <a:ext uri="{FF2B5EF4-FFF2-40B4-BE49-F238E27FC236}">
                <a16:creationId xmlns:a16="http://schemas.microsoft.com/office/drawing/2014/main" id="{EC70C5AD-C095-EA99-7AC1-D907A96CB11A}"/>
              </a:ext>
            </a:extLst>
          </p:cNvPr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>
            <a:extLst>
              <a:ext uri="{FF2B5EF4-FFF2-40B4-BE49-F238E27FC236}">
                <a16:creationId xmlns:a16="http://schemas.microsoft.com/office/drawing/2014/main" id="{E87417A5-CF6D-E050-0609-F8912C5D3AC8}"/>
              </a:ext>
            </a:extLst>
          </p:cNvPr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>
            <a:extLst>
              <a:ext uri="{FF2B5EF4-FFF2-40B4-BE49-F238E27FC236}">
                <a16:creationId xmlns:a16="http://schemas.microsoft.com/office/drawing/2014/main" id="{31D0BD08-8632-FF86-367C-A0B25D4C776D}"/>
              </a:ext>
            </a:extLst>
          </p:cNvPr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>
            <a:extLst>
              <a:ext uri="{FF2B5EF4-FFF2-40B4-BE49-F238E27FC236}">
                <a16:creationId xmlns:a16="http://schemas.microsoft.com/office/drawing/2014/main" id="{749C7C66-1EC5-12C3-B886-AD8351EF0944}"/>
              </a:ext>
            </a:extLst>
          </p:cNvPr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>
            <a:extLst>
              <a:ext uri="{FF2B5EF4-FFF2-40B4-BE49-F238E27FC236}">
                <a16:creationId xmlns:a16="http://schemas.microsoft.com/office/drawing/2014/main" id="{846138DD-0688-6845-25A2-43B6ABFCF294}"/>
              </a:ext>
            </a:extLst>
          </p:cNvPr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>
            <a:extLst>
              <a:ext uri="{FF2B5EF4-FFF2-40B4-BE49-F238E27FC236}">
                <a16:creationId xmlns:a16="http://schemas.microsoft.com/office/drawing/2014/main" id="{7C8C1685-6393-E95E-7939-EF1BA1A34482}"/>
              </a:ext>
            </a:extLst>
          </p:cNvPr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>
            <a:extLst>
              <a:ext uri="{FF2B5EF4-FFF2-40B4-BE49-F238E27FC236}">
                <a16:creationId xmlns:a16="http://schemas.microsoft.com/office/drawing/2014/main" id="{72AB71F7-A867-9D01-404C-8E84183524E0}"/>
              </a:ext>
            </a:extLst>
          </p:cNvPr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>
            <a:extLst>
              <a:ext uri="{FF2B5EF4-FFF2-40B4-BE49-F238E27FC236}">
                <a16:creationId xmlns:a16="http://schemas.microsoft.com/office/drawing/2014/main" id="{1C941914-991A-C5D9-95DF-52DFA9B49B39}"/>
              </a:ext>
            </a:extLst>
          </p:cNvPr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>
            <a:extLst>
              <a:ext uri="{FF2B5EF4-FFF2-40B4-BE49-F238E27FC236}">
                <a16:creationId xmlns:a16="http://schemas.microsoft.com/office/drawing/2014/main" id="{7716750B-5D88-BA4B-178F-C9143B9CE1BC}"/>
              </a:ext>
            </a:extLst>
          </p:cNvPr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>
            <a:extLst>
              <a:ext uri="{FF2B5EF4-FFF2-40B4-BE49-F238E27FC236}">
                <a16:creationId xmlns:a16="http://schemas.microsoft.com/office/drawing/2014/main" id="{410E4F3D-A28D-BD72-009C-8C976A7FF4DA}"/>
              </a:ext>
            </a:extLst>
          </p:cNvPr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>
            <a:extLst>
              <a:ext uri="{FF2B5EF4-FFF2-40B4-BE49-F238E27FC236}">
                <a16:creationId xmlns:a16="http://schemas.microsoft.com/office/drawing/2014/main" id="{E4990FBB-92DA-B542-BE16-D6DB34ADD90C}"/>
              </a:ext>
            </a:extLst>
          </p:cNvPr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>
            <a:extLst>
              <a:ext uri="{FF2B5EF4-FFF2-40B4-BE49-F238E27FC236}">
                <a16:creationId xmlns:a16="http://schemas.microsoft.com/office/drawing/2014/main" id="{3F7055A8-D7BE-F436-24F2-39FF2AD4BAEE}"/>
              </a:ext>
            </a:extLst>
          </p:cNvPr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>
            <a:extLst>
              <a:ext uri="{FF2B5EF4-FFF2-40B4-BE49-F238E27FC236}">
                <a16:creationId xmlns:a16="http://schemas.microsoft.com/office/drawing/2014/main" id="{1FAD8E01-5491-422A-780B-5CD1397A499D}"/>
              </a:ext>
            </a:extLst>
          </p:cNvPr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>
            <a:extLst>
              <a:ext uri="{FF2B5EF4-FFF2-40B4-BE49-F238E27FC236}">
                <a16:creationId xmlns:a16="http://schemas.microsoft.com/office/drawing/2014/main" id="{16086286-E314-C515-117B-0D5D437DEBB7}"/>
              </a:ext>
            </a:extLst>
          </p:cNvPr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>
            <a:extLst>
              <a:ext uri="{FF2B5EF4-FFF2-40B4-BE49-F238E27FC236}">
                <a16:creationId xmlns:a16="http://schemas.microsoft.com/office/drawing/2014/main" id="{A1FAE030-1D0A-DFDF-D8CB-A86E0959B54E}"/>
              </a:ext>
            </a:extLst>
          </p:cNvPr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>
            <a:extLst>
              <a:ext uri="{FF2B5EF4-FFF2-40B4-BE49-F238E27FC236}">
                <a16:creationId xmlns:a16="http://schemas.microsoft.com/office/drawing/2014/main" id="{26790725-CDF3-42F8-AECA-53F0F5C9AFF4}"/>
              </a:ext>
            </a:extLst>
          </p:cNvPr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>
            <a:extLst>
              <a:ext uri="{FF2B5EF4-FFF2-40B4-BE49-F238E27FC236}">
                <a16:creationId xmlns:a16="http://schemas.microsoft.com/office/drawing/2014/main" id="{E4FA73C5-1494-F859-8E24-E95AE196040F}"/>
              </a:ext>
            </a:extLst>
          </p:cNvPr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>
            <a:extLst>
              <a:ext uri="{FF2B5EF4-FFF2-40B4-BE49-F238E27FC236}">
                <a16:creationId xmlns:a16="http://schemas.microsoft.com/office/drawing/2014/main" id="{3C1D08E6-1636-8B2C-ACBC-15C059AEA1C9}"/>
              </a:ext>
            </a:extLst>
          </p:cNvPr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>
            <a:extLst>
              <a:ext uri="{FF2B5EF4-FFF2-40B4-BE49-F238E27FC236}">
                <a16:creationId xmlns:a16="http://schemas.microsoft.com/office/drawing/2014/main" id="{C3B172BA-6701-2999-8577-21B22F5175DB}"/>
              </a:ext>
            </a:extLst>
          </p:cNvPr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>
            <a:extLst>
              <a:ext uri="{FF2B5EF4-FFF2-40B4-BE49-F238E27FC236}">
                <a16:creationId xmlns:a16="http://schemas.microsoft.com/office/drawing/2014/main" id="{51378877-A841-7124-88AE-538B2988DDCC}"/>
              </a:ext>
            </a:extLst>
          </p:cNvPr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>
              <a:extLst>
                <a:ext uri="{FF2B5EF4-FFF2-40B4-BE49-F238E27FC236}">
                  <a16:creationId xmlns:a16="http://schemas.microsoft.com/office/drawing/2014/main" id="{4FDA4B05-E38B-A973-21FB-AA5BD09490AB}"/>
                </a:ext>
              </a:extLst>
            </p:cNvPr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>
              <a:extLst>
                <a:ext uri="{FF2B5EF4-FFF2-40B4-BE49-F238E27FC236}">
                  <a16:creationId xmlns:a16="http://schemas.microsoft.com/office/drawing/2014/main" id="{B70C8DB1-E20F-510A-A6A8-029E4E5AE608}"/>
                </a:ext>
              </a:extLst>
            </p:cNvPr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>
              <a:extLst>
                <a:ext uri="{FF2B5EF4-FFF2-40B4-BE49-F238E27FC236}">
                  <a16:creationId xmlns:a16="http://schemas.microsoft.com/office/drawing/2014/main" id="{542DA858-5A4A-9E4B-62D8-820836CEC731}"/>
                </a:ext>
              </a:extLst>
            </p:cNvPr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>
              <a:extLst>
                <a:ext uri="{FF2B5EF4-FFF2-40B4-BE49-F238E27FC236}">
                  <a16:creationId xmlns:a16="http://schemas.microsoft.com/office/drawing/2014/main" id="{55C18E9A-5769-2A8E-1097-A06377E43C9F}"/>
                </a:ext>
              </a:extLst>
            </p:cNvPr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>
              <a:extLst>
                <a:ext uri="{FF2B5EF4-FFF2-40B4-BE49-F238E27FC236}">
                  <a16:creationId xmlns:a16="http://schemas.microsoft.com/office/drawing/2014/main" id="{B4A37FBC-D652-83BE-AA95-BE26CF8244A6}"/>
                </a:ext>
              </a:extLst>
            </p:cNvPr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>
              <a:extLst>
                <a:ext uri="{FF2B5EF4-FFF2-40B4-BE49-F238E27FC236}">
                  <a16:creationId xmlns:a16="http://schemas.microsoft.com/office/drawing/2014/main" id="{7F876C30-35E3-5486-8928-EF22B9577D82}"/>
                </a:ext>
              </a:extLst>
            </p:cNvPr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>
            <a:extLst>
              <a:ext uri="{FF2B5EF4-FFF2-40B4-BE49-F238E27FC236}">
                <a16:creationId xmlns:a16="http://schemas.microsoft.com/office/drawing/2014/main" id="{91B5F275-F44C-2E7C-80CB-921EDA58947B}"/>
              </a:ext>
            </a:extLst>
          </p:cNvPr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072E37D0-FB33-5B86-FB99-60F66CF519DA}"/>
              </a:ext>
            </a:extLst>
          </p:cNvPr>
          <p:cNvSpPr txBox="1"/>
          <p:nvPr/>
        </p:nvSpPr>
        <p:spPr>
          <a:xfrm>
            <a:off x="765584" y="1521480"/>
            <a:ext cx="75620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Ergebnisse stützen oder widerlegen Thesen</a:t>
            </a:r>
            <a:endParaRPr dirty="0"/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dirty="0"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A7A6F321-61D4-E383-9981-32D45A0D4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30" y="2597352"/>
            <a:ext cx="6498540" cy="48257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1C3DE935-B4C9-7535-345D-5252CE8E2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463" y="2265997"/>
            <a:ext cx="4696158" cy="50238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1131128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96343-7BAE-40A1-E7CD-9490FF0FA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>
            <a:extLst>
              <a:ext uri="{FF2B5EF4-FFF2-40B4-BE49-F238E27FC236}">
                <a16:creationId xmlns:a16="http://schemas.microsoft.com/office/drawing/2014/main" id="{EFD1DF69-BD86-D7F4-DFC6-65B15376F49C}"/>
              </a:ext>
            </a:extLst>
          </p:cNvPr>
          <p:cNvSpPr txBox="1"/>
          <p:nvPr/>
        </p:nvSpPr>
        <p:spPr>
          <a:xfrm>
            <a:off x="766967" y="527734"/>
            <a:ext cx="212237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Problemstellung</a:t>
            </a:r>
          </a:p>
          <a:p>
            <a:r>
              <a:rPr lang="de-DE" dirty="0"/>
              <a:t>Umfrage</a:t>
            </a:r>
            <a:endParaRPr dirty="0"/>
          </a:p>
        </p:txBody>
      </p:sp>
      <p:sp>
        <p:nvSpPr>
          <p:cNvPr id="345" name="133">
            <a:extLst>
              <a:ext uri="{FF2B5EF4-FFF2-40B4-BE49-F238E27FC236}">
                <a16:creationId xmlns:a16="http://schemas.microsoft.com/office/drawing/2014/main" id="{3F0728F2-90F6-5ED4-3C17-22CB4F070BA9}"/>
              </a:ext>
            </a:extLst>
          </p:cNvPr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>
            <a:extLst>
              <a:ext uri="{FF2B5EF4-FFF2-40B4-BE49-F238E27FC236}">
                <a16:creationId xmlns:a16="http://schemas.microsoft.com/office/drawing/2014/main" id="{FC0037D9-6AC3-A06E-0263-5C53E3A9FF48}"/>
              </a:ext>
            </a:extLst>
          </p:cNvPr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>
            <a:extLst>
              <a:ext uri="{FF2B5EF4-FFF2-40B4-BE49-F238E27FC236}">
                <a16:creationId xmlns:a16="http://schemas.microsoft.com/office/drawing/2014/main" id="{4AB9C581-79BC-1633-508C-A3B5C48F7844}"/>
              </a:ext>
            </a:extLst>
          </p:cNvPr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>
            <a:extLst>
              <a:ext uri="{FF2B5EF4-FFF2-40B4-BE49-F238E27FC236}">
                <a16:creationId xmlns:a16="http://schemas.microsoft.com/office/drawing/2014/main" id="{C5D2406D-758F-5EDE-EFA7-A032DDF26EB4}"/>
              </a:ext>
            </a:extLst>
          </p:cNvPr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>
            <a:extLst>
              <a:ext uri="{FF2B5EF4-FFF2-40B4-BE49-F238E27FC236}">
                <a16:creationId xmlns:a16="http://schemas.microsoft.com/office/drawing/2014/main" id="{A8076121-7909-211C-6D93-33C64AE33DDA}"/>
              </a:ext>
            </a:extLst>
          </p:cNvPr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>
            <a:extLst>
              <a:ext uri="{FF2B5EF4-FFF2-40B4-BE49-F238E27FC236}">
                <a16:creationId xmlns:a16="http://schemas.microsoft.com/office/drawing/2014/main" id="{06E2B540-2A31-EFCA-C802-61DA67EF1822}"/>
              </a:ext>
            </a:extLst>
          </p:cNvPr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>
            <a:extLst>
              <a:ext uri="{FF2B5EF4-FFF2-40B4-BE49-F238E27FC236}">
                <a16:creationId xmlns:a16="http://schemas.microsoft.com/office/drawing/2014/main" id="{84079CCA-C0FC-E050-DB16-EA668A5CF0FF}"/>
              </a:ext>
            </a:extLst>
          </p:cNvPr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>
            <a:extLst>
              <a:ext uri="{FF2B5EF4-FFF2-40B4-BE49-F238E27FC236}">
                <a16:creationId xmlns:a16="http://schemas.microsoft.com/office/drawing/2014/main" id="{59275C2E-83A3-60A9-EC4F-E3913A7CC6A0}"/>
              </a:ext>
            </a:extLst>
          </p:cNvPr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>
            <a:extLst>
              <a:ext uri="{FF2B5EF4-FFF2-40B4-BE49-F238E27FC236}">
                <a16:creationId xmlns:a16="http://schemas.microsoft.com/office/drawing/2014/main" id="{17593E49-ABEE-3759-D610-2F7CD4955D8F}"/>
              </a:ext>
            </a:extLst>
          </p:cNvPr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>
            <a:extLst>
              <a:ext uri="{FF2B5EF4-FFF2-40B4-BE49-F238E27FC236}">
                <a16:creationId xmlns:a16="http://schemas.microsoft.com/office/drawing/2014/main" id="{F17FD5FD-1159-2EDD-B3C6-A141EE0F0542}"/>
              </a:ext>
            </a:extLst>
          </p:cNvPr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>
            <a:extLst>
              <a:ext uri="{FF2B5EF4-FFF2-40B4-BE49-F238E27FC236}">
                <a16:creationId xmlns:a16="http://schemas.microsoft.com/office/drawing/2014/main" id="{BE4F418E-B5B8-4D2A-BF75-ECD0FAFF8EFB}"/>
              </a:ext>
            </a:extLst>
          </p:cNvPr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>
            <a:extLst>
              <a:ext uri="{FF2B5EF4-FFF2-40B4-BE49-F238E27FC236}">
                <a16:creationId xmlns:a16="http://schemas.microsoft.com/office/drawing/2014/main" id="{31050214-55B1-4FC7-9E93-48F40CFFE25C}"/>
              </a:ext>
            </a:extLst>
          </p:cNvPr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>
            <a:extLst>
              <a:ext uri="{FF2B5EF4-FFF2-40B4-BE49-F238E27FC236}">
                <a16:creationId xmlns:a16="http://schemas.microsoft.com/office/drawing/2014/main" id="{25D8EDC5-C4D1-8572-4DC2-025BC2EA0064}"/>
              </a:ext>
            </a:extLst>
          </p:cNvPr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>
            <a:extLst>
              <a:ext uri="{FF2B5EF4-FFF2-40B4-BE49-F238E27FC236}">
                <a16:creationId xmlns:a16="http://schemas.microsoft.com/office/drawing/2014/main" id="{37455504-D960-A50F-02B3-BC4BCED06E93}"/>
              </a:ext>
            </a:extLst>
          </p:cNvPr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>
            <a:extLst>
              <a:ext uri="{FF2B5EF4-FFF2-40B4-BE49-F238E27FC236}">
                <a16:creationId xmlns:a16="http://schemas.microsoft.com/office/drawing/2014/main" id="{16A1B45C-6B63-0516-8E91-7B3127876B19}"/>
              </a:ext>
            </a:extLst>
          </p:cNvPr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>
            <a:extLst>
              <a:ext uri="{FF2B5EF4-FFF2-40B4-BE49-F238E27FC236}">
                <a16:creationId xmlns:a16="http://schemas.microsoft.com/office/drawing/2014/main" id="{86CC4B73-597A-9D91-552D-D64084296C9D}"/>
              </a:ext>
            </a:extLst>
          </p:cNvPr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>
            <a:extLst>
              <a:ext uri="{FF2B5EF4-FFF2-40B4-BE49-F238E27FC236}">
                <a16:creationId xmlns:a16="http://schemas.microsoft.com/office/drawing/2014/main" id="{0376D934-BFA6-B124-9484-475D0B305D05}"/>
              </a:ext>
            </a:extLst>
          </p:cNvPr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>
            <a:extLst>
              <a:ext uri="{FF2B5EF4-FFF2-40B4-BE49-F238E27FC236}">
                <a16:creationId xmlns:a16="http://schemas.microsoft.com/office/drawing/2014/main" id="{25741DBB-B41D-05A4-F3B7-717AAD280C86}"/>
              </a:ext>
            </a:extLst>
          </p:cNvPr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>
            <a:extLst>
              <a:ext uri="{FF2B5EF4-FFF2-40B4-BE49-F238E27FC236}">
                <a16:creationId xmlns:a16="http://schemas.microsoft.com/office/drawing/2014/main" id="{D3B9961C-E178-7F21-2B80-25E7495757E6}"/>
              </a:ext>
            </a:extLst>
          </p:cNvPr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>
            <a:extLst>
              <a:ext uri="{FF2B5EF4-FFF2-40B4-BE49-F238E27FC236}">
                <a16:creationId xmlns:a16="http://schemas.microsoft.com/office/drawing/2014/main" id="{A666B1DB-8427-8EFD-BC71-33D032D7E4B5}"/>
              </a:ext>
            </a:extLst>
          </p:cNvPr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>
            <a:extLst>
              <a:ext uri="{FF2B5EF4-FFF2-40B4-BE49-F238E27FC236}">
                <a16:creationId xmlns:a16="http://schemas.microsoft.com/office/drawing/2014/main" id="{3C352B37-0541-F0F2-D6F3-E1F9CC1ECEC8}"/>
              </a:ext>
            </a:extLst>
          </p:cNvPr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>
            <a:extLst>
              <a:ext uri="{FF2B5EF4-FFF2-40B4-BE49-F238E27FC236}">
                <a16:creationId xmlns:a16="http://schemas.microsoft.com/office/drawing/2014/main" id="{0C189294-DA76-3B8F-916A-82C3D6DACAB2}"/>
              </a:ext>
            </a:extLst>
          </p:cNvPr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>
            <a:extLst>
              <a:ext uri="{FF2B5EF4-FFF2-40B4-BE49-F238E27FC236}">
                <a16:creationId xmlns:a16="http://schemas.microsoft.com/office/drawing/2014/main" id="{AF5E56C9-8EF5-EB92-851C-EE38BBC09615}"/>
              </a:ext>
            </a:extLst>
          </p:cNvPr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>
            <a:extLst>
              <a:ext uri="{FF2B5EF4-FFF2-40B4-BE49-F238E27FC236}">
                <a16:creationId xmlns:a16="http://schemas.microsoft.com/office/drawing/2014/main" id="{A23B8D21-224C-80D3-3E1C-90C6170F4EFB}"/>
              </a:ext>
            </a:extLst>
          </p:cNvPr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>
            <a:extLst>
              <a:ext uri="{FF2B5EF4-FFF2-40B4-BE49-F238E27FC236}">
                <a16:creationId xmlns:a16="http://schemas.microsoft.com/office/drawing/2014/main" id="{BEE91867-6CB9-B6F0-9F65-AFADE405AD31}"/>
              </a:ext>
            </a:extLst>
          </p:cNvPr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>
            <a:extLst>
              <a:ext uri="{FF2B5EF4-FFF2-40B4-BE49-F238E27FC236}">
                <a16:creationId xmlns:a16="http://schemas.microsoft.com/office/drawing/2014/main" id="{C434705C-91F3-9C6A-103D-CA45B23F50FC}"/>
              </a:ext>
            </a:extLst>
          </p:cNvPr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>
            <a:extLst>
              <a:ext uri="{FF2B5EF4-FFF2-40B4-BE49-F238E27FC236}">
                <a16:creationId xmlns:a16="http://schemas.microsoft.com/office/drawing/2014/main" id="{A7F00735-12BB-0484-1DFA-02D8542D03E4}"/>
              </a:ext>
            </a:extLst>
          </p:cNvPr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>
            <a:extLst>
              <a:ext uri="{FF2B5EF4-FFF2-40B4-BE49-F238E27FC236}">
                <a16:creationId xmlns:a16="http://schemas.microsoft.com/office/drawing/2014/main" id="{D824D43F-BB89-C764-2686-A75CD38F17E5}"/>
              </a:ext>
            </a:extLst>
          </p:cNvPr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>
            <a:extLst>
              <a:ext uri="{FF2B5EF4-FFF2-40B4-BE49-F238E27FC236}">
                <a16:creationId xmlns:a16="http://schemas.microsoft.com/office/drawing/2014/main" id="{B5D2BB3B-D110-007C-7311-470CBD1DC2FA}"/>
              </a:ext>
            </a:extLst>
          </p:cNvPr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>
            <a:extLst>
              <a:ext uri="{FF2B5EF4-FFF2-40B4-BE49-F238E27FC236}">
                <a16:creationId xmlns:a16="http://schemas.microsoft.com/office/drawing/2014/main" id="{9E324A97-63CC-A2D8-35CD-A0DD12505B3A}"/>
              </a:ext>
            </a:extLst>
          </p:cNvPr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>
              <a:extLst>
                <a:ext uri="{FF2B5EF4-FFF2-40B4-BE49-F238E27FC236}">
                  <a16:creationId xmlns:a16="http://schemas.microsoft.com/office/drawing/2014/main" id="{6AB96CD9-4AED-FCCD-0D1A-A240C139846A}"/>
                </a:ext>
              </a:extLst>
            </p:cNvPr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>
              <a:extLst>
                <a:ext uri="{FF2B5EF4-FFF2-40B4-BE49-F238E27FC236}">
                  <a16:creationId xmlns:a16="http://schemas.microsoft.com/office/drawing/2014/main" id="{136991C5-688F-AEAA-E2CB-52AA267D3D77}"/>
                </a:ext>
              </a:extLst>
            </p:cNvPr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>
              <a:extLst>
                <a:ext uri="{FF2B5EF4-FFF2-40B4-BE49-F238E27FC236}">
                  <a16:creationId xmlns:a16="http://schemas.microsoft.com/office/drawing/2014/main" id="{75E8422F-E4DA-93C2-21B9-196E4ADA09D4}"/>
                </a:ext>
              </a:extLst>
            </p:cNvPr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>
              <a:extLst>
                <a:ext uri="{FF2B5EF4-FFF2-40B4-BE49-F238E27FC236}">
                  <a16:creationId xmlns:a16="http://schemas.microsoft.com/office/drawing/2014/main" id="{8E91F346-1231-8C9C-A11C-87249829BDCC}"/>
                </a:ext>
              </a:extLst>
            </p:cNvPr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>
              <a:extLst>
                <a:ext uri="{FF2B5EF4-FFF2-40B4-BE49-F238E27FC236}">
                  <a16:creationId xmlns:a16="http://schemas.microsoft.com/office/drawing/2014/main" id="{99CC484F-84CC-EFD0-A962-A0E2F5B0B243}"/>
                </a:ext>
              </a:extLst>
            </p:cNvPr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>
              <a:extLst>
                <a:ext uri="{FF2B5EF4-FFF2-40B4-BE49-F238E27FC236}">
                  <a16:creationId xmlns:a16="http://schemas.microsoft.com/office/drawing/2014/main" id="{A4BDD70D-3656-53E2-0A3D-53BFF9E5CCAF}"/>
                </a:ext>
              </a:extLst>
            </p:cNvPr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>
            <a:extLst>
              <a:ext uri="{FF2B5EF4-FFF2-40B4-BE49-F238E27FC236}">
                <a16:creationId xmlns:a16="http://schemas.microsoft.com/office/drawing/2014/main" id="{1588F639-BEF5-616E-F97D-4975798B139C}"/>
              </a:ext>
            </a:extLst>
          </p:cNvPr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F6C10CD2-7A4E-5479-EF16-9A5982E72508}"/>
              </a:ext>
            </a:extLst>
          </p:cNvPr>
          <p:cNvSpPr txBox="1"/>
          <p:nvPr/>
        </p:nvSpPr>
        <p:spPr>
          <a:xfrm>
            <a:off x="768350" y="1551516"/>
            <a:ext cx="75620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/>
              <a:t>Wünsche Studierender nach einem Lernsystem bestätigt</a:t>
            </a:r>
            <a:endParaRPr dirty="0"/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dirty="0"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21916075-AF12-41DD-9484-B8C0FDAD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2924890"/>
            <a:ext cx="4571482" cy="44464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DD452929-32D7-CFDB-D37F-80780DEB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630" y="3048000"/>
            <a:ext cx="6500220" cy="43751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777185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30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0B32CA0-3A53-F4CF-B7E5-9973D500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399" y="-8041"/>
            <a:ext cx="16548101" cy="97616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7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7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7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7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7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7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7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7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7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921AF036-1A48-43A6-812F-5AF9F77E71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779"/>
          <a:stretch/>
        </p:blipFill>
        <p:spPr>
          <a:xfrm>
            <a:off x="6502398" y="81936"/>
            <a:ext cx="7099299" cy="50177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9090">
                <a:srgbClr val="CB3067"/>
              </a:gs>
              <a:gs pos="100000">
                <a:srgbClr val="CB3067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6" name="Bilder auf Zwischenfolien…"/>
          <p:cNvSpPr txBox="1"/>
          <p:nvPr/>
        </p:nvSpPr>
        <p:spPr>
          <a:xfrm>
            <a:off x="768350" y="3892061"/>
            <a:ext cx="7556501" cy="76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Lösungsansatz</a:t>
            </a:r>
            <a:endParaRPr dirty="0"/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 dirty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0" dirty="0"/>
              <a:t>Was können wir tun?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Microsoft Office PowerPoint</Application>
  <PresentationFormat>Custom</PresentationFormat>
  <Paragraphs>757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Aptos</vt:lpstr>
      <vt:lpstr>Arial</vt:lpstr>
      <vt:lpstr>Helvetica Light</vt:lpstr>
      <vt:lpstr>Helvetica Neue</vt:lpstr>
      <vt:lpstr>Helvetica Neue Light</vt:lpstr>
      <vt:lpstr>Helvetica Neue Medium</vt:lpstr>
      <vt:lpstr>Helvetica Neue Thin</vt:lpstr>
      <vt:lpstr>PT Sans</vt:lpstr>
      <vt:lpstr>Roboto Slab Regular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Anouk</dc:creator>
  <cp:lastModifiedBy>Anouk Olivia Elsa Martinez Wieczorek (amartin5)</cp:lastModifiedBy>
  <cp:revision>52</cp:revision>
  <dcterms:modified xsi:type="dcterms:W3CDTF">2024-11-14T21:47:09Z</dcterms:modified>
</cp:coreProperties>
</file>