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: Rounded Corners 7">
            <a:extLst>
              <a:ext uri="{FF2B5EF4-FFF2-40B4-BE49-F238E27FC236}">
                <a16:creationId xmlns="" xmlns:a16="http://schemas.microsoft.com/office/drawing/2014/main" id="{BD053B9F-88ED-4689-97E8-B2723AE92202}"/>
              </a:ext>
            </a:extLst>
          </p:cNvPr>
          <p:cNvSpPr/>
          <p:nvPr userDrawn="1"/>
        </p:nvSpPr>
        <p:spPr>
          <a:xfrm>
            <a:off x="89268" y="6394410"/>
            <a:ext cx="1077601" cy="442015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="" xmlns:a16="http://schemas.microsoft.com/office/drawing/2014/main" id="{6510BB82-66FD-4324-924F-E5B0ECB12C98}"/>
              </a:ext>
            </a:extLst>
          </p:cNvPr>
          <p:cNvSpPr/>
          <p:nvPr userDrawn="1"/>
        </p:nvSpPr>
        <p:spPr>
          <a:xfrm>
            <a:off x="1357722" y="6410402"/>
            <a:ext cx="1208689" cy="42602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19">
            <a:extLst>
              <a:ext uri="{FF2B5EF4-FFF2-40B4-BE49-F238E27FC236}">
                <a16:creationId xmlns="" xmlns:a16="http://schemas.microsoft.com/office/drawing/2014/main" id="{CE5C399A-EEC7-4769-805F-132B5A8615C2}"/>
              </a:ext>
            </a:extLst>
          </p:cNvPr>
          <p:cNvSpPr/>
          <p:nvPr userDrawn="1"/>
        </p:nvSpPr>
        <p:spPr>
          <a:xfrm>
            <a:off x="2833166" y="6426709"/>
            <a:ext cx="1208689" cy="41952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21">
            <a:extLst>
              <a:ext uri="{FF2B5EF4-FFF2-40B4-BE49-F238E27FC236}">
                <a16:creationId xmlns="" xmlns:a16="http://schemas.microsoft.com/office/drawing/2014/main" id="{FFBB0B82-BF5E-4228-8C5A-54FC85B4D9A1}"/>
              </a:ext>
            </a:extLst>
          </p:cNvPr>
          <p:cNvSpPr/>
          <p:nvPr userDrawn="1"/>
        </p:nvSpPr>
        <p:spPr>
          <a:xfrm>
            <a:off x="4205734" y="6436372"/>
            <a:ext cx="1208689" cy="387544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2">
            <a:extLst>
              <a:ext uri="{FF2B5EF4-FFF2-40B4-BE49-F238E27FC236}">
                <a16:creationId xmlns="" xmlns:a16="http://schemas.microsoft.com/office/drawing/2014/main" id="{5FA7C82A-5B88-4DBB-9912-0A176CCFE7C0}"/>
              </a:ext>
            </a:extLst>
          </p:cNvPr>
          <p:cNvSpPr/>
          <p:nvPr userDrawn="1"/>
        </p:nvSpPr>
        <p:spPr>
          <a:xfrm>
            <a:off x="5625339" y="6418247"/>
            <a:ext cx="1208689" cy="42799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4">
            <a:extLst>
              <a:ext uri="{FF2B5EF4-FFF2-40B4-BE49-F238E27FC236}">
                <a16:creationId xmlns="" xmlns:a16="http://schemas.microsoft.com/office/drawing/2014/main" id="{64E2BC26-8216-4CA1-B1EF-5370E9CAD97E}"/>
              </a:ext>
            </a:extLst>
          </p:cNvPr>
          <p:cNvSpPr/>
          <p:nvPr userDrawn="1"/>
        </p:nvSpPr>
        <p:spPr>
          <a:xfrm>
            <a:off x="7083171" y="6400886"/>
            <a:ext cx="1208689" cy="427991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32">
            <a:extLst>
              <a:ext uri="{FF2B5EF4-FFF2-40B4-BE49-F238E27FC236}">
                <a16:creationId xmlns="" xmlns:a16="http://schemas.microsoft.com/office/drawing/2014/main" id="{BEB7C253-3DA2-409A-BA0D-8DEA86CCB80C}"/>
              </a:ext>
            </a:extLst>
          </p:cNvPr>
          <p:cNvSpPr/>
          <p:nvPr userDrawn="1"/>
        </p:nvSpPr>
        <p:spPr>
          <a:xfrm>
            <a:off x="8528384" y="6398333"/>
            <a:ext cx="1208689" cy="427991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7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1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" y="59326"/>
            <a:ext cx="1226569" cy="1099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327" y="90498"/>
            <a:ext cx="1259009" cy="10174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48245" y="184617"/>
            <a:ext cx="8925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IEEE DAY CELEBRATION – 2019</a:t>
            </a:r>
          </a:p>
          <a:p>
            <a:r>
              <a:rPr lang="en-US" dirty="0" smtClean="0"/>
              <a:t>                                         </a:t>
            </a:r>
            <a:r>
              <a:rPr lang="bn-IN" dirty="0" smtClean="0"/>
              <a:t>                </a:t>
            </a:r>
            <a:r>
              <a:rPr lang="en-US" dirty="0" smtClean="0"/>
              <a:t>Date : 15 October-2019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8244" y="1346299"/>
            <a:ext cx="7315201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Chief Guest  </a:t>
            </a:r>
            <a:r>
              <a:rPr lang="en-US" b="1" dirty="0" smtClean="0">
                <a:solidFill>
                  <a:srgbClr val="92D050"/>
                </a:solidFill>
              </a:rPr>
              <a:t>  </a:t>
            </a:r>
            <a:r>
              <a:rPr lang="en-US" sz="1600" b="1" dirty="0">
                <a:solidFill>
                  <a:srgbClr val="92D050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Professor Dr. Md. </a:t>
            </a:r>
            <a:r>
              <a:rPr lang="en-US" dirty="0" err="1" smtClean="0">
                <a:solidFill>
                  <a:srgbClr val="00B0F0"/>
                </a:solidFill>
              </a:rPr>
              <a:t>Alauddin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/>
            <a:r>
              <a:rPr lang="en-US" sz="1050" dirty="0" smtClean="0"/>
              <a:t>                                Vice-Chancellor</a:t>
            </a:r>
            <a:r>
              <a:rPr lang="en-US" sz="1050" dirty="0"/>
              <a:t>, </a:t>
            </a:r>
            <a:r>
              <a:rPr lang="en-US" sz="1050" dirty="0" err="1"/>
              <a:t>Mawlana</a:t>
            </a:r>
            <a:r>
              <a:rPr lang="en-US" sz="1050" dirty="0"/>
              <a:t> </a:t>
            </a:r>
            <a:r>
              <a:rPr lang="en-US" sz="1050" dirty="0" err="1"/>
              <a:t>Bhashani</a:t>
            </a:r>
            <a:r>
              <a:rPr lang="en-US" sz="1050" dirty="0"/>
              <a:t> Science and Technology University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Special </a:t>
            </a:r>
            <a:r>
              <a:rPr lang="en-US" b="1" dirty="0" smtClean="0">
                <a:solidFill>
                  <a:srgbClr val="92D050"/>
                </a:solidFill>
              </a:rPr>
              <a:t>Guest </a:t>
            </a:r>
            <a:r>
              <a:rPr lang="en-US" sz="1600" b="1" dirty="0" smtClean="0">
                <a:solidFill>
                  <a:srgbClr val="92D050"/>
                </a:solidFill>
              </a:rPr>
              <a:t>:  </a:t>
            </a:r>
            <a:r>
              <a:rPr lang="en-US" sz="1600" b="1" dirty="0" smtClean="0">
                <a:solidFill>
                  <a:srgbClr val="7030A0"/>
                </a:solidFill>
              </a:rPr>
              <a:t>Professor </a:t>
            </a:r>
            <a:r>
              <a:rPr lang="en-US" sz="1600" b="1" dirty="0">
                <a:solidFill>
                  <a:srgbClr val="7030A0"/>
                </a:solidFill>
              </a:rPr>
              <a:t>Dr. </a:t>
            </a:r>
            <a:r>
              <a:rPr lang="en-US" sz="1600" b="1" dirty="0" err="1">
                <a:solidFill>
                  <a:srgbClr val="7030A0"/>
                </a:solidFill>
              </a:rPr>
              <a:t>Mostofa</a:t>
            </a:r>
            <a:r>
              <a:rPr lang="en-US" sz="1600" b="1" dirty="0">
                <a:solidFill>
                  <a:srgbClr val="7030A0"/>
                </a:solidFill>
              </a:rPr>
              <a:t> Kamal Nasir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400" dirty="0" smtClean="0"/>
              <a:t>                                    Dean</a:t>
            </a:r>
            <a:r>
              <a:rPr lang="en-US" sz="1400" dirty="0"/>
              <a:t>, Faculty of Engineering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                         Professor </a:t>
            </a:r>
            <a:r>
              <a:rPr lang="en-US" sz="1600" b="1" dirty="0">
                <a:solidFill>
                  <a:srgbClr val="7030A0"/>
                </a:solidFill>
              </a:rPr>
              <a:t>Dr. </a:t>
            </a:r>
            <a:r>
              <a:rPr lang="en-US" sz="1600" b="1" dirty="0" err="1">
                <a:solidFill>
                  <a:srgbClr val="7030A0"/>
                </a:solidFill>
              </a:rPr>
              <a:t>Rokeya</a:t>
            </a:r>
            <a:r>
              <a:rPr lang="en-US" sz="1600" b="1" dirty="0">
                <a:solidFill>
                  <a:srgbClr val="7030A0"/>
                </a:solidFill>
              </a:rPr>
              <a:t> Begum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400" dirty="0" smtClean="0"/>
              <a:t>                                    Dean</a:t>
            </a:r>
            <a:r>
              <a:rPr lang="en-US" sz="1400" dirty="0"/>
              <a:t>, Faculty of Life Science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                         Dr</a:t>
            </a:r>
            <a:r>
              <a:rPr lang="en-US" sz="1600" b="1" dirty="0">
                <a:solidFill>
                  <a:srgbClr val="7030A0"/>
                </a:solidFill>
              </a:rPr>
              <a:t>. Mohammad </a:t>
            </a:r>
            <a:r>
              <a:rPr lang="en-US" sz="1600" b="1" dirty="0" err="1">
                <a:solidFill>
                  <a:srgbClr val="7030A0"/>
                </a:solidFill>
              </a:rPr>
              <a:t>Mokaddes</a:t>
            </a:r>
            <a:r>
              <a:rPr lang="en-US" sz="1600" b="1" dirty="0">
                <a:solidFill>
                  <a:srgbClr val="7030A0"/>
                </a:solidFill>
              </a:rPr>
              <a:t> Ali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400" dirty="0" smtClean="0"/>
              <a:t>                                    Dean</a:t>
            </a:r>
            <a:r>
              <a:rPr lang="en-US" sz="1400" dirty="0"/>
              <a:t>, Faculty of Science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                        Ms</a:t>
            </a:r>
            <a:r>
              <a:rPr lang="en-US" sz="1600" b="1" dirty="0">
                <a:solidFill>
                  <a:srgbClr val="7030A0"/>
                </a:solidFill>
              </a:rPr>
              <a:t>. </a:t>
            </a:r>
            <a:r>
              <a:rPr lang="en-US" sz="1600" b="1" dirty="0" err="1">
                <a:solidFill>
                  <a:srgbClr val="7030A0"/>
                </a:solidFill>
              </a:rPr>
              <a:t>Nusrat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Nahida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Afroz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400" dirty="0" smtClean="0"/>
              <a:t>                                   Dean</a:t>
            </a:r>
            <a:r>
              <a:rPr lang="en-US" sz="1400" dirty="0"/>
              <a:t>, Faculty of Business Studies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                              Professor </a:t>
            </a:r>
            <a:r>
              <a:rPr lang="en-US" sz="1600" b="1" dirty="0">
                <a:solidFill>
                  <a:srgbClr val="7030A0"/>
                </a:solidFill>
              </a:rPr>
              <a:t>Dr. Mohammad </a:t>
            </a:r>
            <a:r>
              <a:rPr lang="en-US" sz="1600" b="1" dirty="0" err="1">
                <a:solidFill>
                  <a:srgbClr val="7030A0"/>
                </a:solidFill>
              </a:rPr>
              <a:t>Khademul</a:t>
            </a:r>
            <a:r>
              <a:rPr lang="en-US" sz="1600" b="1" dirty="0">
                <a:solidFill>
                  <a:srgbClr val="7030A0"/>
                </a:solidFill>
              </a:rPr>
              <a:t> Islam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400" dirty="0" smtClean="0"/>
              <a:t>                                   Dean</a:t>
            </a:r>
            <a:r>
              <a:rPr lang="en-US" sz="1400" dirty="0"/>
              <a:t>, Faculty of Social Science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Professor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Dr.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Sajjad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Waheed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smtClean="0"/>
              <a:t>                              </a:t>
            </a:r>
            <a:r>
              <a:rPr lang="en-US" sz="1400" dirty="0" smtClean="0"/>
              <a:t>Counselor</a:t>
            </a:r>
            <a:r>
              <a:rPr lang="en-US" sz="1400" dirty="0"/>
              <a:t>, IEEE MBSTU Student Branch </a:t>
            </a:r>
            <a:endParaRPr lang="en-US" sz="1600" dirty="0"/>
          </a:p>
          <a:p>
            <a:r>
              <a:rPr lang="en-US" b="1" dirty="0">
                <a:solidFill>
                  <a:srgbClr val="92D050"/>
                </a:solidFill>
              </a:rPr>
              <a:t>Chaired By    </a:t>
            </a:r>
            <a:r>
              <a:rPr lang="en-US" sz="1600" b="1" dirty="0">
                <a:solidFill>
                  <a:srgbClr val="92D050"/>
                </a:solidFill>
              </a:rPr>
              <a:t>: </a:t>
            </a:r>
            <a:r>
              <a:rPr lang="en-US" sz="1600" b="1" dirty="0">
                <a:solidFill>
                  <a:srgbClr val="0070C0"/>
                </a:solidFill>
              </a:rPr>
              <a:t>Secretary , IEEE MBSTU</a:t>
            </a:r>
            <a:r>
              <a:rPr lang="en-US" sz="1600" dirty="0">
                <a:solidFill>
                  <a:srgbClr val="0070C0"/>
                </a:solidFill>
              </a:rPr>
              <a:t> Student </a:t>
            </a:r>
            <a:r>
              <a:rPr lang="en-US" sz="1600" dirty="0" smtClean="0">
                <a:solidFill>
                  <a:srgbClr val="0070C0"/>
                </a:solidFill>
              </a:rPr>
              <a:t>Branch  </a:t>
            </a:r>
            <a:r>
              <a:rPr lang="en-US" sz="2400" dirty="0" smtClean="0">
                <a:solidFill>
                  <a:srgbClr val="0070C0"/>
                </a:solidFill>
              </a:rPr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     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8244" y="5439553"/>
            <a:ext cx="731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Organized By :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IEEE MBSTU Student Branch</a:t>
            </a:r>
          </a:p>
          <a:p>
            <a:r>
              <a:rPr lang="en-US" sz="1400" b="1" dirty="0">
                <a:solidFill>
                  <a:srgbClr val="92D050"/>
                </a:solidFill>
              </a:rPr>
              <a:t>Technical </a:t>
            </a:r>
            <a:r>
              <a:rPr lang="en-US" sz="1400" b="1" dirty="0" smtClean="0">
                <a:solidFill>
                  <a:srgbClr val="92D050"/>
                </a:solidFill>
              </a:rPr>
              <a:t>Support and Co-support </a:t>
            </a:r>
            <a:r>
              <a:rPr lang="en-US" sz="1400" b="1" dirty="0">
                <a:solidFill>
                  <a:srgbClr val="92D050"/>
                </a:solidFill>
              </a:rPr>
              <a:t>By </a:t>
            </a:r>
            <a:r>
              <a:rPr lang="en-US" sz="1400" dirty="0">
                <a:solidFill>
                  <a:srgbClr val="92D050"/>
                </a:solidFill>
              </a:rPr>
              <a:t>: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Dept. of ICT, MBSTU &amp; Boson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Biggan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Sangho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rgbClr val="92D050"/>
                </a:solidFill>
              </a:rPr>
              <a:t>Media Partner: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Bangla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Tribune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604" y="6390408"/>
            <a:ext cx="1631446" cy="39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146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Vrinda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DAY CELEPREATION - 2019</dc:title>
  <dc:creator>Hp</dc:creator>
  <cp:lastModifiedBy>Hp</cp:lastModifiedBy>
  <cp:revision>38</cp:revision>
  <dcterms:created xsi:type="dcterms:W3CDTF">2019-10-14T14:26:46Z</dcterms:created>
  <dcterms:modified xsi:type="dcterms:W3CDTF">2019-10-14T18:13:58Z</dcterms:modified>
</cp:coreProperties>
</file>