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7" r:id="rId3"/>
    <p:sldId id="261" r:id="rId4"/>
    <p:sldId id="259" r:id="rId5"/>
    <p:sldId id="260" r:id="rId6"/>
    <p:sldId id="263" r:id="rId7"/>
    <p:sldId id="258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B2AEF-9AA9-493B-BF8A-ECB4FEC102DB}" type="datetimeFigureOut">
              <a:rPr lang="en-US" smtClean="0"/>
              <a:t>15-Oct-19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25FF1-32DC-450A-B96E-E6611CE116D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79022" y="0"/>
            <a:ext cx="12271022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8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B2AEF-9AA9-493B-BF8A-ECB4FEC102DB}" type="datetimeFigureOut">
              <a:rPr lang="en-US" smtClean="0"/>
              <a:t>15-Oct-19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25FF1-32DC-450A-B96E-E6611CE11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00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B2AEF-9AA9-493B-BF8A-ECB4FEC102DB}" type="datetimeFigureOut">
              <a:rPr lang="en-US" smtClean="0"/>
              <a:t>15-Oct-19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25FF1-32DC-450A-B96E-E6611CE11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80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B2AEF-9AA9-493B-BF8A-ECB4FEC102DB}" type="datetimeFigureOut">
              <a:rPr lang="en-US" smtClean="0"/>
              <a:t>15-Oct-19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25FF1-32DC-450A-B96E-E6611CE11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51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B2AEF-9AA9-493B-BF8A-ECB4FEC102DB}" type="datetimeFigureOut">
              <a:rPr lang="en-US" smtClean="0"/>
              <a:t>15-Oct-19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25FF1-32DC-450A-B96E-E6611CE11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6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B2AEF-9AA9-493B-BF8A-ECB4FEC102DB}" type="datetimeFigureOut">
              <a:rPr lang="en-US" smtClean="0"/>
              <a:t>15-Oct-19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25FF1-32DC-450A-B96E-E6611CE11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35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B2AEF-9AA9-493B-BF8A-ECB4FEC102DB}" type="datetimeFigureOut">
              <a:rPr lang="en-US" smtClean="0"/>
              <a:t>15-Oct-19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25FF1-32DC-450A-B96E-E6611CE11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87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B2AEF-9AA9-493B-BF8A-ECB4FEC102DB}" type="datetimeFigureOut">
              <a:rPr lang="en-US" smtClean="0"/>
              <a:t>15-Oct-19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25FF1-32DC-450A-B96E-E6611CE11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3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B2AEF-9AA9-493B-BF8A-ECB4FEC102DB}" type="datetimeFigureOut">
              <a:rPr lang="en-US" smtClean="0"/>
              <a:t>15-Oct-19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25FF1-32DC-450A-B96E-E6611CE11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1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B2AEF-9AA9-493B-BF8A-ECB4FEC102DB}" type="datetimeFigureOut">
              <a:rPr lang="en-US" smtClean="0"/>
              <a:t>15-Oct-19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25FF1-32DC-450A-B96E-E6611CE11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54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B2AEF-9AA9-493B-BF8A-ECB4FEC102DB}" type="datetimeFigureOut">
              <a:rPr lang="en-US" smtClean="0"/>
              <a:t>15-Oct-19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25FF1-32DC-450A-B96E-E6611CE11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9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B2AEF-9AA9-493B-BF8A-ECB4FEC102DB}" type="datetimeFigureOut">
              <a:rPr lang="en-US" smtClean="0"/>
              <a:t>15-Oct-19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25FF1-32DC-450A-B96E-E6611CE11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5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1431" y="191271"/>
            <a:ext cx="7766936" cy="1646302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3127"/>
            <a:ext cx="12191999" cy="694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70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0"/>
    </mc:Choice>
    <mc:Fallback xmlns="">
      <p:transition advClick="0" advTm="3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682" y="1018309"/>
            <a:ext cx="6816436" cy="401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77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Image result for ieee computer socie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8" name="Picture 6" descr="https://encrypted-tbn0.gstatic.com/images?q=tbn:ANd9GcS5EfoKfiDlTN-d4gPMxfz4hUyfOm1pm0gwdn3-5XoZe4QrM0vfd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391" y="1298864"/>
            <a:ext cx="5569527" cy="4094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9308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Image result for ieee computer socie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Image result for ieee computer society 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492" y="1298864"/>
            <a:ext cx="7731126" cy="4852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2193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Image result for ieee computer socie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 descr="Image result for ieee computer society bangladesh se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838" y="1537855"/>
            <a:ext cx="8063343" cy="43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950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result for ICT in mbst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230" y="1589809"/>
            <a:ext cx="5289261" cy="284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36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690" y="976745"/>
            <a:ext cx="5465617" cy="516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11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bangla tribun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748" y="2257280"/>
            <a:ext cx="9525000" cy="264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72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13</cp:revision>
  <dcterms:created xsi:type="dcterms:W3CDTF">2019-10-14T15:24:26Z</dcterms:created>
  <dcterms:modified xsi:type="dcterms:W3CDTF">2019-10-14T18:21:22Z</dcterms:modified>
</cp:coreProperties>
</file>