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117A-5850-4B08-BAE3-7FFABF3B8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B2390-E4F0-43A2-9F9B-09D0420FC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C6F5-E931-454F-9DCF-8BAE6A82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264C-7436-4E59-A891-9CCE6A76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B504-3BE0-4444-AFB7-2877D01E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5B1D-01E3-43F9-A73D-F931E8A2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1B3C7-8560-45B2-B7BC-34CB20BF8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84B2-DA6B-422F-BB8E-374B1F9A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7684-2226-4937-863D-1F91A63D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F70E-22CC-4B5E-9A50-3AE3FDE0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5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21F5B-E53B-4193-A6D0-CC5D68B15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134CA-2AE1-4495-A38B-52F9DD93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3E7F-7277-48BA-A171-44107D0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3BFF-A193-4829-A7EE-AD564FB9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5A7B-0687-44D7-B67C-382E06B2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0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3BD8-83E4-47F9-B4E9-1CBC5ED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7937-7ABB-4E0F-B563-4C5D6DDB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F1F2-BFF9-46D3-B4B6-A1316BD0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1DB6-429D-46C4-A5C4-E0F3B067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87D4-06BE-4D6E-BB6F-2478D14E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0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D18-531A-498E-9211-35E629EE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F9B4F-DDB0-44BC-B034-9C3DBA0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B16C-3DC7-4779-9668-C4B2285A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5C3D-0313-47BD-AFF8-3579C01A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C276-00DF-432E-BE9E-CD06A27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7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812A-29E8-488C-8216-022AB49C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400-9A86-47AA-BBA8-4FE59F3C0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F65F-44EE-490F-93C4-B6746CCA0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72B3-4698-458B-89E0-FF3907D9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31484-6BCC-482F-A26D-8F323C6D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BE00-BA70-4553-9991-C43ACEE1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45F4-D9C1-4B88-8868-B2791753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A56C-FBD1-49D5-98AB-BECE9F4A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18C2-E626-4C98-B134-D8030039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4711-9F8E-4583-A71E-9816C97FF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A8A45-CC67-489A-98DD-CDCE6440F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A2FA2-9000-48C0-BA51-2CF17EAA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3B186-5981-4C2C-A428-D60586B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84FF-E269-4E34-A4F8-2DDDF77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7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D7DB-4D28-407F-8BA3-A2D13BCB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4FB0A-CFED-462E-9657-A68F2229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DE283-BEA7-4186-B2E7-7D592ACC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6691-D4BC-4FC0-8396-3E0E3D63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5A51C-87CB-4D05-910F-CFE7AC18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93F9-005C-4C38-B8C6-F244CE68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6FEFD-C14F-45D2-8EB6-93344509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4FB6-6490-4B89-A902-81F31C2B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EF87-E421-485F-B675-545D571E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FA4BE-9C88-4FEF-A810-72C1ADDA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B0E1-9C73-4D44-B495-C453C572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D704B-4748-4DF5-A9B8-78005646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8AFA-70AC-44FF-9049-3B967AB2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7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2E5B-ABC5-4C72-9665-7543F9F6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BFDEE-32A5-4352-A308-E2C1197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413A-041B-463D-8644-6D2593A32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923F-960A-4B22-AB33-A6D43FEA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125C7-5812-4132-AD18-7C45A0F5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6193B-AD4E-4492-8DB3-C5FF6E3D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8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A4F6D-3BF8-40CE-A612-034D61B6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B03E9-7ECD-4936-BDE3-1877F616D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F78E-3826-4B59-83C1-1DF0269C4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B955-70B9-4D4C-8D5D-0409BD461500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B90D-6022-4EE2-8031-6EE68A6C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FD98-F7DB-41CE-9CA2-14BCB9F58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F661-FFCC-4BA4-9DED-412BF76AF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645FD5-1743-40E9-9070-FE293973D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9" y="1390617"/>
            <a:ext cx="9188387" cy="4566299"/>
          </a:xfrm>
        </p:spPr>
      </p:pic>
    </p:spTree>
    <p:extLst>
      <p:ext uri="{BB962C8B-B14F-4D97-AF65-F5344CB8AC3E}">
        <p14:creationId xmlns:p14="http://schemas.microsoft.com/office/powerpoint/2010/main" val="50055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A781-346C-4FAD-B3E2-31ACABDA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A2EEF-DB70-4A1C-8376-D0BD05CBB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0" y="1180729"/>
            <a:ext cx="10665040" cy="5312145"/>
          </a:xfrm>
        </p:spPr>
      </p:pic>
    </p:spTree>
    <p:extLst>
      <p:ext uri="{BB962C8B-B14F-4D97-AF65-F5344CB8AC3E}">
        <p14:creationId xmlns:p14="http://schemas.microsoft.com/office/powerpoint/2010/main" val="404002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7"/>
            <a:ext cx="10515600" cy="47825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57F6BB7-E36D-4497-807D-EEF72CF61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8" y="1287261"/>
            <a:ext cx="7155402" cy="4891597"/>
          </a:xfrm>
        </p:spPr>
      </p:pic>
    </p:spTree>
    <p:extLst>
      <p:ext uri="{BB962C8B-B14F-4D97-AF65-F5344CB8AC3E}">
        <p14:creationId xmlns:p14="http://schemas.microsoft.com/office/powerpoint/2010/main" val="10257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F8B253-EBEC-4794-A184-9DBB16B4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17" y="1251751"/>
            <a:ext cx="6755907" cy="5022866"/>
          </a:xfrm>
        </p:spPr>
      </p:pic>
    </p:spTree>
    <p:extLst>
      <p:ext uri="{BB962C8B-B14F-4D97-AF65-F5344CB8AC3E}">
        <p14:creationId xmlns:p14="http://schemas.microsoft.com/office/powerpoint/2010/main" val="17238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123E940-3E25-400D-860C-C93272C4D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3" y="1438182"/>
            <a:ext cx="8957569" cy="4900473"/>
          </a:xfrm>
        </p:spPr>
      </p:pic>
    </p:spTree>
    <p:extLst>
      <p:ext uri="{BB962C8B-B14F-4D97-AF65-F5344CB8AC3E}">
        <p14:creationId xmlns:p14="http://schemas.microsoft.com/office/powerpoint/2010/main" val="36560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011D9-DAE6-4A01-91E7-C2EABA5C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627DFF-5278-4EB3-BE5B-70750F3E3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0" y="1074738"/>
            <a:ext cx="9392575" cy="5418137"/>
          </a:xfrm>
        </p:spPr>
      </p:pic>
    </p:spTree>
    <p:extLst>
      <p:ext uri="{BB962C8B-B14F-4D97-AF65-F5344CB8AC3E}">
        <p14:creationId xmlns:p14="http://schemas.microsoft.com/office/powerpoint/2010/main" val="4727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anowa</dc:creator>
  <cp:lastModifiedBy>anowa</cp:lastModifiedBy>
  <cp:revision>1</cp:revision>
  <dcterms:created xsi:type="dcterms:W3CDTF">2022-01-12T06:54:28Z</dcterms:created>
  <dcterms:modified xsi:type="dcterms:W3CDTF">2022-01-12T06:55:29Z</dcterms:modified>
</cp:coreProperties>
</file>