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67" r:id="rId2"/>
    <p:sldId id="266" r:id="rId3"/>
    <p:sldId id="268" r:id="rId4"/>
    <p:sldId id="256" r:id="rId5"/>
    <p:sldId id="269" r:id="rId6"/>
    <p:sldId id="257" r:id="rId7"/>
    <p:sldId id="263" r:id="rId8"/>
    <p:sldId id="264" r:id="rId9"/>
    <p:sldId id="265" r:id="rId10"/>
    <p:sldId id="262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B955-70B9-4D4C-8D5D-0409BD461500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F661-FFCC-4BA4-9DED-412BF76AF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908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B955-70B9-4D4C-8D5D-0409BD461500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F661-FFCC-4BA4-9DED-412BF76AF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19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B955-70B9-4D4C-8D5D-0409BD461500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F661-FFCC-4BA4-9DED-412BF76AF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7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B955-70B9-4D4C-8D5D-0409BD461500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F661-FFCC-4BA4-9DED-412BF76AF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39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B955-70B9-4D4C-8D5D-0409BD461500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F661-FFCC-4BA4-9DED-412BF76AF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67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B955-70B9-4D4C-8D5D-0409BD461500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F661-FFCC-4BA4-9DED-412BF76AF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128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B955-70B9-4D4C-8D5D-0409BD461500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F661-FFCC-4BA4-9DED-412BF76AF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605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B955-70B9-4D4C-8D5D-0409BD461500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F661-FFCC-4BA4-9DED-412BF76AF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443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B955-70B9-4D4C-8D5D-0409BD461500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F661-FFCC-4BA4-9DED-412BF76AF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07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B955-70B9-4D4C-8D5D-0409BD461500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7E5F661-FFCC-4BA4-9DED-412BF76AF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16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B955-70B9-4D4C-8D5D-0409BD461500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F661-FFCC-4BA4-9DED-412BF76AF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665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B955-70B9-4D4C-8D5D-0409BD461500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F661-FFCC-4BA4-9DED-412BF76AF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72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B955-70B9-4D4C-8D5D-0409BD461500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F661-FFCC-4BA4-9DED-412BF76AF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43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B955-70B9-4D4C-8D5D-0409BD461500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F661-FFCC-4BA4-9DED-412BF76AF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45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B955-70B9-4D4C-8D5D-0409BD461500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F661-FFCC-4BA4-9DED-412BF76AF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79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B955-70B9-4D4C-8D5D-0409BD461500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F661-FFCC-4BA4-9DED-412BF76AF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769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B955-70B9-4D4C-8D5D-0409BD461500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F661-FFCC-4BA4-9DED-412BF76AF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23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DDB955-70B9-4D4C-8D5D-0409BD461500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E5F661-FFCC-4BA4-9DED-412BF76AF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62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4229" y="1123406"/>
            <a:ext cx="5428794" cy="1658983"/>
          </a:xfrm>
        </p:spPr>
        <p:txBody>
          <a:bodyPr>
            <a:normAutofit/>
          </a:bodyPr>
          <a:lstStyle/>
          <a:p>
            <a:r>
              <a:rPr lang="en-US" sz="8800" dirty="0" smtClean="0">
                <a:latin typeface="Bahnschrift SemiLight Condensed" panose="020B0502040204020203" pitchFamily="34" charset="0"/>
              </a:rPr>
              <a:t>STUDENTIFY</a:t>
            </a:r>
            <a:endParaRPr lang="en-IN" sz="8800" dirty="0">
              <a:latin typeface="Bahnschrift SemiLight Condensed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74229" y="4402183"/>
            <a:ext cx="606585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alifornian FB" panose="0207040306080B030204" pitchFamily="18" charset="0"/>
              </a:rPr>
              <a:t>Presented By </a:t>
            </a:r>
            <a:r>
              <a:rPr lang="en-US" dirty="0" smtClean="0"/>
              <a:t>- </a:t>
            </a:r>
          </a:p>
          <a:p>
            <a:r>
              <a:rPr lang="en-US" dirty="0" smtClean="0"/>
              <a:t>                                                </a:t>
            </a:r>
            <a:r>
              <a:rPr lang="en-US" sz="2400" dirty="0" smtClean="0">
                <a:latin typeface="Calisto MT" panose="02040603050505030304" pitchFamily="18" charset="0"/>
              </a:rPr>
              <a:t>Asif Hossain</a:t>
            </a:r>
          </a:p>
          <a:p>
            <a:r>
              <a:rPr lang="en-US" sz="2400" dirty="0" smtClean="0">
                <a:latin typeface="Calisto MT" panose="02040603050505030304" pitchFamily="18" charset="0"/>
              </a:rPr>
              <a:t>			           Anowar Hossain Sardar</a:t>
            </a:r>
          </a:p>
          <a:p>
            <a:r>
              <a:rPr lang="en-US" sz="2400" dirty="0" smtClean="0">
                <a:latin typeface="Calisto MT" panose="02040603050505030304" pitchFamily="18" charset="0"/>
              </a:rPr>
              <a:t>			           Subhadip Pradhan</a:t>
            </a:r>
            <a:endParaRPr lang="en-IN" sz="24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36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2011D9-DAE6-4A01-91E7-C2EABA5C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548" y="365125"/>
            <a:ext cx="3905795" cy="50488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Complete Profile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5627DFF-5278-4EB3-BE5B-70750F3E3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884" y="896138"/>
            <a:ext cx="9392575" cy="54181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727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8516" y="2752638"/>
            <a:ext cx="5238205" cy="860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8242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2147163" cy="1752599"/>
          </a:xfrm>
        </p:spPr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About -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99255" y="1993174"/>
            <a:ext cx="10248311" cy="2591889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Bahnschrift SemiLight SemiConde" panose="020B0502040204020203" pitchFamily="34" charset="0"/>
              </a:rPr>
              <a:t>This </a:t>
            </a:r>
            <a:r>
              <a:rPr lang="en-US" sz="2200" dirty="0">
                <a:latin typeface="Bahnschrift SemiLight SemiConde" panose="020B0502040204020203" pitchFamily="34" charset="0"/>
              </a:rPr>
              <a:t>is a Web application of student </a:t>
            </a:r>
            <a:r>
              <a:rPr lang="en-US" sz="2200" dirty="0" smtClean="0">
                <a:latin typeface="Bahnschrift SemiLight SemiConde" panose="020B0502040204020203" pitchFamily="34" charset="0"/>
              </a:rPr>
              <a:t>database </a:t>
            </a:r>
            <a:r>
              <a:rPr lang="en-US" sz="2200" dirty="0">
                <a:latin typeface="Bahnschrift SemiLight SemiConde" panose="020B0502040204020203" pitchFamily="34" charset="0"/>
              </a:rPr>
              <a:t>management system of a </a:t>
            </a:r>
            <a:r>
              <a:rPr lang="en-US" sz="2200" dirty="0" smtClean="0">
                <a:latin typeface="Bahnschrift SemiLight SemiConde" panose="020B0502040204020203" pitchFamily="34" charset="0"/>
              </a:rPr>
              <a:t>particular      </a:t>
            </a:r>
          </a:p>
          <a:p>
            <a:pPr marL="0" indent="0">
              <a:buNone/>
            </a:pPr>
            <a:r>
              <a:rPr lang="en-US" sz="2200" dirty="0" smtClean="0">
                <a:latin typeface="Bahnschrift SemiLight SemiConde" panose="020B0502040204020203" pitchFamily="34" charset="0"/>
              </a:rPr>
              <a:t>     Institute</a:t>
            </a:r>
            <a:r>
              <a:rPr lang="en-US" sz="2200" dirty="0">
                <a:latin typeface="Bahnschrift SemiLight SemiConde" panose="020B0502040204020203" pitchFamily="34" charset="0"/>
              </a:rPr>
              <a:t>. Which will help </a:t>
            </a:r>
            <a:r>
              <a:rPr lang="en-US" sz="2200" dirty="0" smtClean="0">
                <a:latin typeface="Bahnschrift SemiLight SemiConde" panose="020B0502040204020203" pitchFamily="34" charset="0"/>
              </a:rPr>
              <a:t>college </a:t>
            </a:r>
            <a:r>
              <a:rPr lang="en-US" sz="2200" dirty="0">
                <a:latin typeface="Bahnschrift SemiLight SemiConde" panose="020B0502040204020203" pitchFamily="34" charset="0"/>
              </a:rPr>
              <a:t>authority to store and </a:t>
            </a:r>
            <a:r>
              <a:rPr lang="en-US" sz="2200" dirty="0" smtClean="0">
                <a:latin typeface="Bahnschrift SemiLight SemiConde" panose="020B0502040204020203" pitchFamily="34" charset="0"/>
              </a:rPr>
              <a:t>manage data (student’s details) </a:t>
            </a:r>
          </a:p>
          <a:p>
            <a:pPr marL="0" indent="0">
              <a:buNone/>
            </a:pPr>
            <a:r>
              <a:rPr lang="en-US" sz="2200" dirty="0">
                <a:latin typeface="Bahnschrift SemiLight SemiConde" panose="020B0502040204020203" pitchFamily="34" charset="0"/>
              </a:rPr>
              <a:t> </a:t>
            </a:r>
            <a:r>
              <a:rPr lang="en-US" sz="2200" dirty="0" smtClean="0">
                <a:latin typeface="Bahnschrift SemiLight SemiConde" panose="020B0502040204020203" pitchFamily="34" charset="0"/>
              </a:rPr>
              <a:t>    of registered </a:t>
            </a:r>
            <a:r>
              <a:rPr lang="en-US" sz="2200" dirty="0">
                <a:latin typeface="Bahnschrift SemiLight SemiConde" panose="020B0502040204020203" pitchFamily="34" charset="0"/>
              </a:rPr>
              <a:t>students. It will be easy to access and manage data.</a:t>
            </a:r>
            <a:endParaRPr lang="en-IN" sz="22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4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306285"/>
            <a:ext cx="4681358" cy="1132113"/>
          </a:xfrm>
        </p:spPr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Technology Used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SemiLight SemiConde" panose="020B0502040204020203" pitchFamily="34" charset="0"/>
              </a:rPr>
              <a:t>Visual Studio Code </a:t>
            </a:r>
            <a:r>
              <a:rPr lang="en-US" dirty="0" smtClean="0">
                <a:latin typeface="Bahnschrift SemiLight SemiConde" panose="020B0502040204020203" pitchFamily="34" charset="0"/>
              </a:rPr>
              <a:t>IDE</a:t>
            </a:r>
          </a:p>
          <a:p>
            <a:r>
              <a:rPr lang="en-US" dirty="0" smtClean="0">
                <a:latin typeface="Bahnschrift SemiLight SemiConde" panose="020B0502040204020203" pitchFamily="34" charset="0"/>
              </a:rPr>
              <a:t>Django Framework</a:t>
            </a:r>
          </a:p>
          <a:p>
            <a:r>
              <a:rPr lang="en-US" dirty="0">
                <a:latin typeface="Bahnschrift SemiLight SemiConde" panose="020B0502040204020203" pitchFamily="34" charset="0"/>
              </a:rPr>
              <a:t>Python ,Html ,</a:t>
            </a:r>
            <a:r>
              <a:rPr lang="en-US" dirty="0" smtClean="0">
                <a:latin typeface="Bahnschrift SemiLight SemiConde" panose="020B0502040204020203" pitchFamily="34" charset="0"/>
              </a:rPr>
              <a:t>CSS</a:t>
            </a:r>
          </a:p>
          <a:p>
            <a:r>
              <a:rPr lang="en-US" dirty="0" smtClean="0">
                <a:latin typeface="Bahnschrift SemiLight SemiConde" panose="020B0502040204020203" pitchFamily="34" charset="0"/>
              </a:rPr>
              <a:t>MySQL</a:t>
            </a:r>
          </a:p>
          <a:p>
            <a:r>
              <a:rPr lang="en-US" dirty="0" smtClean="0">
                <a:latin typeface="Bahnschrift SemiLight SemiConde" panose="020B0502040204020203" pitchFamily="34" charset="0"/>
              </a:rPr>
              <a:t>XAMPP Control Panel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1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2011D9-DAE6-4A01-91E7-C2EABA5C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1" y="423141"/>
            <a:ext cx="3968931" cy="67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Home Page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6645FD5-1743-40E9-9070-FE293973D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709" y="1340974"/>
            <a:ext cx="9601360" cy="47985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354" y="1929747"/>
            <a:ext cx="1435878" cy="9832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324" y="1520770"/>
            <a:ext cx="1573938" cy="71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5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502921"/>
            <a:ext cx="3989026" cy="749500"/>
          </a:xfrm>
        </p:spPr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Block Diagram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497" y="1252421"/>
            <a:ext cx="8923521" cy="51170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5850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A781-346C-4FAD-B3E2-31ACABDA7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149" y="365126"/>
            <a:ext cx="3524794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Profile Page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226" y="1018903"/>
            <a:ext cx="8975077" cy="52120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4002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2011D9-DAE6-4A01-91E7-C2EABA5C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28" y="455044"/>
            <a:ext cx="6241869" cy="4782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Profile Updation Page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57F6BB7-E36D-4497-807D-EEF72CF61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76" y="1052131"/>
            <a:ext cx="7856484" cy="52572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2579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2011D9-DAE6-4A01-91E7-C2EABA5C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532" y="456564"/>
            <a:ext cx="4114800" cy="48713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Institute Page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191" y="1254034"/>
            <a:ext cx="8564540" cy="52472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238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2011D9-DAE6-4A01-91E7-C2EABA5C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0" y="365125"/>
            <a:ext cx="3864429" cy="50488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Database Page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123E940-3E25-400D-860C-C93272C4D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058091"/>
            <a:ext cx="8629275" cy="53557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Up Arrow 5"/>
          <p:cNvSpPr/>
          <p:nvPr/>
        </p:nvSpPr>
        <p:spPr>
          <a:xfrm>
            <a:off x="8765176" y="2886892"/>
            <a:ext cx="327877" cy="692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02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165</TotalTime>
  <Words>88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Rounded MT Bold</vt:lpstr>
      <vt:lpstr>Bahnschrift SemiLight Condensed</vt:lpstr>
      <vt:lpstr>Bahnschrift SemiLight SemiConde</vt:lpstr>
      <vt:lpstr>Californian FB</vt:lpstr>
      <vt:lpstr>Calisto MT</vt:lpstr>
      <vt:lpstr>Corbel</vt:lpstr>
      <vt:lpstr>Parallax</vt:lpstr>
      <vt:lpstr>STUDENTIFY</vt:lpstr>
      <vt:lpstr>About -</vt:lpstr>
      <vt:lpstr>Technology Used</vt:lpstr>
      <vt:lpstr>Home Page</vt:lpstr>
      <vt:lpstr>Block Diagram</vt:lpstr>
      <vt:lpstr>Profile Page</vt:lpstr>
      <vt:lpstr>Profile Updation Page</vt:lpstr>
      <vt:lpstr>Institute Page</vt:lpstr>
      <vt:lpstr>Database Page</vt:lpstr>
      <vt:lpstr>Complete Profile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anowa</dc:creator>
  <cp:lastModifiedBy>ASIF HOSSAIN</cp:lastModifiedBy>
  <cp:revision>15</cp:revision>
  <dcterms:created xsi:type="dcterms:W3CDTF">2022-01-12T06:54:28Z</dcterms:created>
  <dcterms:modified xsi:type="dcterms:W3CDTF">2022-01-13T16:54:42Z</dcterms:modified>
</cp:coreProperties>
</file>