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2311-D04A-4E42-B8C3-24E6D6E8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7CA6-3A6F-42BA-BF53-E0D4BE72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27D-851A-4332-9A2A-AC1C7A7A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1ECD-5A3D-4A79-8A57-54C4DCF8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ED2C-7238-439E-9229-F692E2E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0726-4430-4046-AC9F-A297C3A8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14D9-D347-4B9F-B209-EBF4CF2C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32EB-69EC-4A93-88CE-268F3264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5D13-7CE6-4E2B-B648-CDD0046F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CA80-9374-4D22-953B-36465B7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FFD2-7A45-4225-A6FB-F3AF0E611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4B58-6B9D-4B39-BC98-E608CA6A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2C82-B134-449B-AB54-47E2D11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33FB-A29C-4F52-AD2F-280244C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FEDF-8BB1-4B0E-9F58-EFE3BE32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CA0C-DFE6-413B-8273-68E1581A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EB22-86FD-4049-AE2C-FA4B5CBA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E4EC-B6C5-46DD-BB01-97ECE03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1D94-1925-4E8D-A71B-EC7CCA7A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AD1C-9816-4910-AAAA-A80A6D71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477-77A5-4796-A1BD-A4E78DF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07D9-AEB3-4368-9937-DC646528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A5E2-179F-4B66-98AE-8B160A22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8761-C10C-440A-990A-C4FEE9B7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F25-CE23-4569-86C5-C72AAF76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6F4E-775F-4CB9-A7D1-69A49A9C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6A7D-CF2C-4396-BAFC-9373A73D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F40D8-1A31-4B2A-89CA-789124DE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365C-D548-4ED1-B9BA-BB04FCC6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F80A-4417-4570-85E0-B4E6EE8B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DD54-4678-4A3A-938F-5945652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8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8C2B-AFC5-4D4A-B823-0A4BE784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E14A-7A1B-4335-80E4-75552D78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A37F-BDBE-4914-A431-5966A2E95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2F19D-CF06-4D6C-97B3-2C4D902D8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D661E-191C-4600-80E9-449CF5BF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7133-4F63-48CD-B482-AA600292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909AE-E632-4A2A-9012-5B156127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E8E1F-1FC2-40B8-8B73-51F80F3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421C-1E7F-4949-B1B2-D21CBADF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CCC68-AD4B-451F-BA94-0B36116A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79174-C95D-4271-B577-6E68D349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6CF99-599C-43D1-B16C-D4DD3167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4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4CC90-7887-4049-A196-727B088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D9AE-0426-4A39-BFCF-CFE022A9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8A89-C7AB-4EA9-ACE8-DFB39BA1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28AE-E3C0-41C0-B75B-2C274FC7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BBB8-9343-4B5E-ADAA-7485463D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20CC-C219-4208-AA85-CA8F0E5E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6F9-4D3D-4CEC-BBC2-8A503787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C9EA-BE8C-4761-A563-55DED91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6A07-05F8-4EE0-A515-200C555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C991-5F6B-4062-AC4F-C5846A98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D7C47-FE95-4320-8D4E-DD527D1A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2A6A4-94EE-4A73-A2C9-92B33885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AF25-F423-4F2C-9829-E55B2C95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C3E8-E0D8-44E7-AE10-D98C97BB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5350-77CA-42E4-AF61-2E9EAE58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1B086-8015-4F4A-A33B-B5112D5C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E2AD-7858-40CF-8ED3-1C6398D5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1529-6463-4DAB-9B4E-95596116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C33-2845-422D-878B-C05D62A0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92FF-2FF4-44A9-B616-C034BC91C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981D-9790-4A98-8B1F-71FBD92D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First page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20FD0-9C81-4EC2-880A-000F8E75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207364"/>
            <a:ext cx="9285453" cy="4632325"/>
          </a:xfrm>
        </p:spPr>
      </p:pic>
    </p:spTree>
    <p:extLst>
      <p:ext uri="{BB962C8B-B14F-4D97-AF65-F5344CB8AC3E}">
        <p14:creationId xmlns:p14="http://schemas.microsoft.com/office/powerpoint/2010/main" val="96374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190A7-3336-43F1-ADD3-27588522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Update Profile page in student login portal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8E03FD-1C28-4A21-BEBE-A70D0878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5" y="1455444"/>
            <a:ext cx="9703292" cy="6259250"/>
          </a:xfrm>
        </p:spPr>
      </p:pic>
    </p:spTree>
    <p:extLst>
      <p:ext uri="{BB962C8B-B14F-4D97-AF65-F5344CB8AC3E}">
        <p14:creationId xmlns:p14="http://schemas.microsoft.com/office/powerpoint/2010/main" val="11424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First page</vt:lpstr>
      <vt:lpstr>Update Profile page in student login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Profile page in student login portal</dc:title>
  <dc:creator>anowa</dc:creator>
  <cp:lastModifiedBy>anowa</cp:lastModifiedBy>
  <cp:revision>2</cp:revision>
  <dcterms:created xsi:type="dcterms:W3CDTF">2022-01-06T12:29:10Z</dcterms:created>
  <dcterms:modified xsi:type="dcterms:W3CDTF">2022-01-06T12:47:37Z</dcterms:modified>
</cp:coreProperties>
</file>