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58" r:id="rId4"/>
    <p:sldId id="272" r:id="rId5"/>
    <p:sldId id="259" r:id="rId6"/>
    <p:sldId id="275" r:id="rId7"/>
    <p:sldId id="281" r:id="rId8"/>
    <p:sldId id="261" r:id="rId9"/>
    <p:sldId id="260" r:id="rId10"/>
    <p:sldId id="276" r:id="rId11"/>
    <p:sldId id="277" r:id="rId12"/>
    <p:sldId id="263" r:id="rId13"/>
    <p:sldId id="269" r:id="rId14"/>
    <p:sldId id="266" r:id="rId15"/>
    <p:sldId id="270" r:id="rId16"/>
    <p:sldId id="267" r:id="rId17"/>
    <p:sldId id="271" r:id="rId18"/>
    <p:sldId id="268" r:id="rId19"/>
    <p:sldId id="282" r:id="rId20"/>
    <p:sldId id="286" r:id="rId21"/>
    <p:sldId id="283" r:id="rId22"/>
    <p:sldId id="265" r:id="rId23"/>
    <p:sldId id="273" r:id="rId24"/>
    <p:sldId id="278" r:id="rId25"/>
    <p:sldId id="280" r:id="rId26"/>
    <p:sldId id="28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358"/>
    <a:srgbClr val="00B0F0"/>
    <a:srgbClr val="FF5969"/>
    <a:srgbClr val="DEEBF7"/>
    <a:srgbClr val="B6DDE8"/>
    <a:srgbClr val="FFFFFF"/>
    <a:srgbClr val="F0F0F0"/>
    <a:srgbClr val="2E3A46"/>
    <a:srgbClr val="2E3A28"/>
    <a:srgbClr val="A8A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2549-1778-4FA7-B95A-0DD7977946CE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E618-D6A3-411F-8A22-18BDF71A2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7E0A-6249-4141-8C9F-8041B8B354E1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039E-D978-46EC-A2B8-97D14DFBF16E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4CF6-55ED-45DA-B834-2B79765B48AA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CCC1-9C01-47C1-84E6-219A9A9BE7C9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5AD0-E92D-46D8-B8AB-34D9B3E37168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8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B311-D4D5-4095-8896-4B0ECEDD4F18}" type="datetime1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50F-142A-4AA1-AE05-0F43D712384F}" type="datetime1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3FBC-87AB-4326-A3E2-DBD10C2CD9CB}" type="datetime1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C68-178B-48DA-AF8B-B8D637242EB4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95DC-B004-4F55-BF8D-3E58D451655F}" type="datetime1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2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8299-84B8-4C0E-A9A6-4DD3D8FCC357}" type="datetime1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2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346B-0EA6-4060-971F-D0DE953F1CE3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11960-3A32-4995-98FA-4BE78F7DD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arallelogram 57"/>
          <p:cNvSpPr/>
          <p:nvPr/>
        </p:nvSpPr>
        <p:spPr>
          <a:xfrm>
            <a:off x="9946105" y="4725357"/>
            <a:ext cx="2103933" cy="343948"/>
          </a:xfrm>
          <a:prstGeom prst="parallelogram">
            <a:avLst/>
          </a:prstGeom>
          <a:gradFill>
            <a:gsLst>
              <a:gs pos="7000">
                <a:srgbClr val="F53B48"/>
              </a:gs>
              <a:gs pos="100000">
                <a:schemeClr val="accent3">
                  <a:lumMod val="95000"/>
                  <a:lumOff val="5000"/>
                </a:schemeClr>
              </a:gs>
              <a:gs pos="99000">
                <a:srgbClr val="8D208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063262" y="4709315"/>
            <a:ext cx="5906566" cy="1593571"/>
            <a:chOff x="6063262" y="4709315"/>
            <a:chExt cx="5906566" cy="1593571"/>
          </a:xfrm>
        </p:grpSpPr>
        <p:sp>
          <p:nvSpPr>
            <p:cNvPr id="57" name="TextBox 56"/>
            <p:cNvSpPr txBox="1"/>
            <p:nvPr/>
          </p:nvSpPr>
          <p:spPr>
            <a:xfrm>
              <a:off x="8825575" y="4709315"/>
              <a:ext cx="3144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Supervised By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6063262" y="5253536"/>
              <a:ext cx="5906566" cy="1049350"/>
            </a:xfrm>
            <a:custGeom>
              <a:avLst/>
              <a:gdLst/>
              <a:ahLst/>
              <a:cxnLst/>
              <a:rect l="l" t="t" r="r" b="b"/>
              <a:pathLst>
                <a:path w="5906566" h="1049350">
                  <a:moveTo>
                    <a:pt x="4966106" y="953567"/>
                  </a:moveTo>
                  <a:cubicBezTo>
                    <a:pt x="4973421" y="953567"/>
                    <a:pt x="4979326" y="955738"/>
                    <a:pt x="4983822" y="960082"/>
                  </a:cubicBezTo>
                  <a:cubicBezTo>
                    <a:pt x="4988318" y="964425"/>
                    <a:pt x="4990566" y="970178"/>
                    <a:pt x="4990566" y="977341"/>
                  </a:cubicBezTo>
                  <a:cubicBezTo>
                    <a:pt x="4990566" y="980999"/>
                    <a:pt x="4989880" y="984466"/>
                    <a:pt x="4988508" y="987742"/>
                  </a:cubicBezTo>
                  <a:cubicBezTo>
                    <a:pt x="4987137" y="991019"/>
                    <a:pt x="4984699" y="995324"/>
                    <a:pt x="4981194" y="1000658"/>
                  </a:cubicBezTo>
                  <a:lnTo>
                    <a:pt x="4956504" y="1038834"/>
                  </a:lnTo>
                  <a:lnTo>
                    <a:pt x="4929301" y="1038834"/>
                  </a:lnTo>
                  <a:lnTo>
                    <a:pt x="4948046" y="1000658"/>
                  </a:lnTo>
                  <a:cubicBezTo>
                    <a:pt x="4944998" y="998525"/>
                    <a:pt x="4942598" y="995781"/>
                    <a:pt x="4940846" y="992429"/>
                  </a:cubicBezTo>
                  <a:cubicBezTo>
                    <a:pt x="4939093" y="989076"/>
                    <a:pt x="4938217" y="985342"/>
                    <a:pt x="4938217" y="981227"/>
                  </a:cubicBezTo>
                  <a:cubicBezTo>
                    <a:pt x="4938217" y="972998"/>
                    <a:pt x="4940922" y="966330"/>
                    <a:pt x="4946332" y="961225"/>
                  </a:cubicBezTo>
                  <a:cubicBezTo>
                    <a:pt x="4951742" y="956119"/>
                    <a:pt x="4958334" y="953567"/>
                    <a:pt x="4966106" y="953567"/>
                  </a:cubicBezTo>
                  <a:close/>
                  <a:moveTo>
                    <a:pt x="5819012" y="911733"/>
                  </a:moveTo>
                  <a:cubicBezTo>
                    <a:pt x="5810326" y="911733"/>
                    <a:pt x="5803239" y="914933"/>
                    <a:pt x="5797753" y="921334"/>
                  </a:cubicBezTo>
                  <a:cubicBezTo>
                    <a:pt x="5792266" y="927735"/>
                    <a:pt x="5789523" y="936117"/>
                    <a:pt x="5789523" y="946480"/>
                  </a:cubicBezTo>
                  <a:cubicBezTo>
                    <a:pt x="5789523" y="953795"/>
                    <a:pt x="5791618" y="959548"/>
                    <a:pt x="5795810" y="963739"/>
                  </a:cubicBezTo>
                  <a:cubicBezTo>
                    <a:pt x="5800001" y="967930"/>
                    <a:pt x="5805754" y="970026"/>
                    <a:pt x="5813068" y="970026"/>
                  </a:cubicBezTo>
                  <a:cubicBezTo>
                    <a:pt x="5821756" y="970026"/>
                    <a:pt x="5828842" y="966825"/>
                    <a:pt x="5834329" y="960425"/>
                  </a:cubicBezTo>
                  <a:cubicBezTo>
                    <a:pt x="5839816" y="954024"/>
                    <a:pt x="5842558" y="945718"/>
                    <a:pt x="5842558" y="935507"/>
                  </a:cubicBezTo>
                  <a:cubicBezTo>
                    <a:pt x="5842558" y="928192"/>
                    <a:pt x="5840463" y="922401"/>
                    <a:pt x="5836272" y="918134"/>
                  </a:cubicBezTo>
                  <a:cubicBezTo>
                    <a:pt x="5832081" y="913866"/>
                    <a:pt x="5826328" y="911733"/>
                    <a:pt x="5819012" y="911733"/>
                  </a:cubicBezTo>
                  <a:close/>
                  <a:moveTo>
                    <a:pt x="5504688" y="911733"/>
                  </a:moveTo>
                  <a:cubicBezTo>
                    <a:pt x="5496001" y="911733"/>
                    <a:pt x="5488914" y="914933"/>
                    <a:pt x="5483428" y="921334"/>
                  </a:cubicBezTo>
                  <a:cubicBezTo>
                    <a:pt x="5477942" y="927735"/>
                    <a:pt x="5475198" y="936117"/>
                    <a:pt x="5475198" y="946480"/>
                  </a:cubicBezTo>
                  <a:cubicBezTo>
                    <a:pt x="5475198" y="953795"/>
                    <a:pt x="5477294" y="959548"/>
                    <a:pt x="5481485" y="963739"/>
                  </a:cubicBezTo>
                  <a:cubicBezTo>
                    <a:pt x="5485676" y="967930"/>
                    <a:pt x="5491429" y="970026"/>
                    <a:pt x="5498744" y="970026"/>
                  </a:cubicBezTo>
                  <a:cubicBezTo>
                    <a:pt x="5507431" y="970026"/>
                    <a:pt x="5514517" y="966825"/>
                    <a:pt x="5520004" y="960425"/>
                  </a:cubicBezTo>
                  <a:cubicBezTo>
                    <a:pt x="5525490" y="954024"/>
                    <a:pt x="5528233" y="945718"/>
                    <a:pt x="5528233" y="935507"/>
                  </a:cubicBezTo>
                  <a:cubicBezTo>
                    <a:pt x="5528233" y="928192"/>
                    <a:pt x="5526138" y="922401"/>
                    <a:pt x="5521947" y="918134"/>
                  </a:cubicBezTo>
                  <a:cubicBezTo>
                    <a:pt x="5517756" y="913866"/>
                    <a:pt x="5512003" y="911733"/>
                    <a:pt x="5504688" y="911733"/>
                  </a:cubicBezTo>
                  <a:close/>
                  <a:moveTo>
                    <a:pt x="2618612" y="911733"/>
                  </a:moveTo>
                  <a:cubicBezTo>
                    <a:pt x="2609926" y="911733"/>
                    <a:pt x="2602839" y="914933"/>
                    <a:pt x="2597353" y="921334"/>
                  </a:cubicBezTo>
                  <a:cubicBezTo>
                    <a:pt x="2591866" y="927735"/>
                    <a:pt x="2589123" y="936117"/>
                    <a:pt x="2589123" y="946480"/>
                  </a:cubicBezTo>
                  <a:cubicBezTo>
                    <a:pt x="2589123" y="953795"/>
                    <a:pt x="2591219" y="959548"/>
                    <a:pt x="2595410" y="963739"/>
                  </a:cubicBezTo>
                  <a:cubicBezTo>
                    <a:pt x="2599601" y="967930"/>
                    <a:pt x="2605354" y="970026"/>
                    <a:pt x="2612669" y="970026"/>
                  </a:cubicBezTo>
                  <a:cubicBezTo>
                    <a:pt x="2621356" y="970026"/>
                    <a:pt x="2628442" y="966825"/>
                    <a:pt x="2633929" y="960425"/>
                  </a:cubicBezTo>
                  <a:cubicBezTo>
                    <a:pt x="2639415" y="954024"/>
                    <a:pt x="2642158" y="945718"/>
                    <a:pt x="2642158" y="935507"/>
                  </a:cubicBezTo>
                  <a:cubicBezTo>
                    <a:pt x="2642158" y="928192"/>
                    <a:pt x="2640063" y="922401"/>
                    <a:pt x="2635872" y="918134"/>
                  </a:cubicBezTo>
                  <a:cubicBezTo>
                    <a:pt x="2631681" y="913866"/>
                    <a:pt x="2625928" y="911733"/>
                    <a:pt x="2618612" y="911733"/>
                  </a:cubicBezTo>
                  <a:close/>
                  <a:moveTo>
                    <a:pt x="4332656" y="907847"/>
                  </a:moveTo>
                  <a:cubicBezTo>
                    <a:pt x="4325645" y="907847"/>
                    <a:pt x="4319778" y="909714"/>
                    <a:pt x="4315053" y="913447"/>
                  </a:cubicBezTo>
                  <a:cubicBezTo>
                    <a:pt x="4310329" y="917181"/>
                    <a:pt x="4306900" y="922325"/>
                    <a:pt x="4304766" y="928878"/>
                  </a:cubicBezTo>
                  <a:lnTo>
                    <a:pt x="4355744" y="928878"/>
                  </a:lnTo>
                  <a:cubicBezTo>
                    <a:pt x="4355896" y="922325"/>
                    <a:pt x="4353839" y="917181"/>
                    <a:pt x="4349572" y="913447"/>
                  </a:cubicBezTo>
                  <a:cubicBezTo>
                    <a:pt x="4345305" y="909714"/>
                    <a:pt x="4339666" y="907847"/>
                    <a:pt x="4332656" y="907847"/>
                  </a:cubicBezTo>
                  <a:close/>
                  <a:moveTo>
                    <a:pt x="3342056" y="907847"/>
                  </a:moveTo>
                  <a:cubicBezTo>
                    <a:pt x="3335045" y="907847"/>
                    <a:pt x="3329178" y="909714"/>
                    <a:pt x="3324454" y="913447"/>
                  </a:cubicBezTo>
                  <a:cubicBezTo>
                    <a:pt x="3319729" y="917181"/>
                    <a:pt x="3316300" y="922325"/>
                    <a:pt x="3314166" y="928878"/>
                  </a:cubicBezTo>
                  <a:lnTo>
                    <a:pt x="3365144" y="928878"/>
                  </a:lnTo>
                  <a:cubicBezTo>
                    <a:pt x="3365296" y="922325"/>
                    <a:pt x="3363239" y="917181"/>
                    <a:pt x="3358972" y="913447"/>
                  </a:cubicBezTo>
                  <a:cubicBezTo>
                    <a:pt x="3354705" y="909714"/>
                    <a:pt x="3349066" y="907847"/>
                    <a:pt x="3342056" y="907847"/>
                  </a:cubicBezTo>
                  <a:close/>
                  <a:moveTo>
                    <a:pt x="5146776" y="879043"/>
                  </a:moveTo>
                  <a:lnTo>
                    <a:pt x="5129402" y="966825"/>
                  </a:lnTo>
                  <a:lnTo>
                    <a:pt x="5160034" y="966825"/>
                  </a:lnTo>
                  <a:cubicBezTo>
                    <a:pt x="5171008" y="966825"/>
                    <a:pt x="5180494" y="964501"/>
                    <a:pt x="5188496" y="959853"/>
                  </a:cubicBezTo>
                  <a:cubicBezTo>
                    <a:pt x="5196496" y="955205"/>
                    <a:pt x="5202555" y="948804"/>
                    <a:pt x="5206669" y="940651"/>
                  </a:cubicBezTo>
                  <a:cubicBezTo>
                    <a:pt x="5210784" y="932497"/>
                    <a:pt x="5212842" y="923239"/>
                    <a:pt x="5212842" y="912876"/>
                  </a:cubicBezTo>
                  <a:cubicBezTo>
                    <a:pt x="5212842" y="902055"/>
                    <a:pt x="5209488" y="893712"/>
                    <a:pt x="5202784" y="887844"/>
                  </a:cubicBezTo>
                  <a:cubicBezTo>
                    <a:pt x="5196078" y="881977"/>
                    <a:pt x="5186248" y="879043"/>
                    <a:pt x="5173294" y="879043"/>
                  </a:cubicBezTo>
                  <a:close/>
                  <a:moveTo>
                    <a:pt x="4806772" y="879043"/>
                  </a:moveTo>
                  <a:lnTo>
                    <a:pt x="4849977" y="879043"/>
                  </a:lnTo>
                  <a:lnTo>
                    <a:pt x="4865522" y="955167"/>
                  </a:lnTo>
                  <a:lnTo>
                    <a:pt x="4911242" y="879043"/>
                  </a:lnTo>
                  <a:lnTo>
                    <a:pt x="4953762" y="879043"/>
                  </a:lnTo>
                  <a:lnTo>
                    <a:pt x="4874438" y="1008431"/>
                  </a:lnTo>
                  <a:cubicBezTo>
                    <a:pt x="4867884" y="1018946"/>
                    <a:pt x="4861598" y="1027138"/>
                    <a:pt x="4855578" y="1033005"/>
                  </a:cubicBezTo>
                  <a:cubicBezTo>
                    <a:pt x="4849558" y="1038872"/>
                    <a:pt x="4843196" y="1043063"/>
                    <a:pt x="4836490" y="1045578"/>
                  </a:cubicBezTo>
                  <a:cubicBezTo>
                    <a:pt x="4829784" y="1048093"/>
                    <a:pt x="4821936" y="1049350"/>
                    <a:pt x="4812944" y="1049350"/>
                  </a:cubicBezTo>
                  <a:cubicBezTo>
                    <a:pt x="4806390" y="1049350"/>
                    <a:pt x="4799876" y="1048359"/>
                    <a:pt x="4793399" y="1046378"/>
                  </a:cubicBezTo>
                  <a:cubicBezTo>
                    <a:pt x="4786922" y="1044397"/>
                    <a:pt x="4781778" y="1041806"/>
                    <a:pt x="4777968" y="1038606"/>
                  </a:cubicBezTo>
                  <a:lnTo>
                    <a:pt x="4797400" y="1007973"/>
                  </a:lnTo>
                  <a:cubicBezTo>
                    <a:pt x="4802886" y="1012698"/>
                    <a:pt x="4809286" y="1015060"/>
                    <a:pt x="4816602" y="1015060"/>
                  </a:cubicBezTo>
                  <a:cubicBezTo>
                    <a:pt x="4820564" y="1015060"/>
                    <a:pt x="4823917" y="1014184"/>
                    <a:pt x="4826660" y="1012431"/>
                  </a:cubicBezTo>
                  <a:cubicBezTo>
                    <a:pt x="4829403" y="1010678"/>
                    <a:pt x="4832146" y="1007821"/>
                    <a:pt x="4834890" y="1003859"/>
                  </a:cubicBezTo>
                  <a:close/>
                  <a:moveTo>
                    <a:pt x="4651781" y="879043"/>
                  </a:moveTo>
                  <a:lnTo>
                    <a:pt x="4694986" y="879043"/>
                  </a:lnTo>
                  <a:lnTo>
                    <a:pt x="4670298" y="1002944"/>
                  </a:lnTo>
                  <a:lnTo>
                    <a:pt x="4627092" y="1002944"/>
                  </a:lnTo>
                  <a:close/>
                  <a:moveTo>
                    <a:pt x="4120972" y="879043"/>
                  </a:moveTo>
                  <a:lnTo>
                    <a:pt x="4163948" y="879043"/>
                  </a:lnTo>
                  <a:lnTo>
                    <a:pt x="4179036" y="954938"/>
                  </a:lnTo>
                  <a:lnTo>
                    <a:pt x="4224985" y="879043"/>
                  </a:lnTo>
                  <a:lnTo>
                    <a:pt x="4267962" y="879043"/>
                  </a:lnTo>
                  <a:lnTo>
                    <a:pt x="4192295" y="1002944"/>
                  </a:lnTo>
                  <a:lnTo>
                    <a:pt x="4147261" y="1002944"/>
                  </a:lnTo>
                  <a:close/>
                  <a:moveTo>
                    <a:pt x="4070756" y="879043"/>
                  </a:moveTo>
                  <a:lnTo>
                    <a:pt x="4113962" y="879043"/>
                  </a:lnTo>
                  <a:lnTo>
                    <a:pt x="4089272" y="1002944"/>
                  </a:lnTo>
                  <a:lnTo>
                    <a:pt x="4046068" y="1002944"/>
                  </a:lnTo>
                  <a:close/>
                  <a:moveTo>
                    <a:pt x="5812840" y="876986"/>
                  </a:moveTo>
                  <a:cubicBezTo>
                    <a:pt x="5830824" y="876986"/>
                    <a:pt x="5843472" y="882624"/>
                    <a:pt x="5850788" y="893902"/>
                  </a:cubicBezTo>
                  <a:lnTo>
                    <a:pt x="5853760" y="879043"/>
                  </a:lnTo>
                  <a:lnTo>
                    <a:pt x="5897194" y="879043"/>
                  </a:lnTo>
                  <a:lnTo>
                    <a:pt x="5872505" y="1002944"/>
                  </a:lnTo>
                  <a:lnTo>
                    <a:pt x="5831357" y="1002944"/>
                  </a:lnTo>
                  <a:lnTo>
                    <a:pt x="5833872" y="991286"/>
                  </a:lnTo>
                  <a:cubicBezTo>
                    <a:pt x="5823966" y="1000430"/>
                    <a:pt x="5812002" y="1005002"/>
                    <a:pt x="5797981" y="1005002"/>
                  </a:cubicBezTo>
                  <a:cubicBezTo>
                    <a:pt x="5788838" y="1005002"/>
                    <a:pt x="5780265" y="1002754"/>
                    <a:pt x="5772264" y="998258"/>
                  </a:cubicBezTo>
                  <a:cubicBezTo>
                    <a:pt x="5764263" y="993762"/>
                    <a:pt x="5757824" y="987247"/>
                    <a:pt x="5752948" y="978713"/>
                  </a:cubicBezTo>
                  <a:cubicBezTo>
                    <a:pt x="5748070" y="970178"/>
                    <a:pt x="5745632" y="960120"/>
                    <a:pt x="5745632" y="948537"/>
                  </a:cubicBezTo>
                  <a:cubicBezTo>
                    <a:pt x="5745632" y="935126"/>
                    <a:pt x="5748642" y="922972"/>
                    <a:pt x="5754662" y="912076"/>
                  </a:cubicBezTo>
                  <a:cubicBezTo>
                    <a:pt x="5760681" y="901179"/>
                    <a:pt x="5768835" y="892607"/>
                    <a:pt x="5779122" y="886358"/>
                  </a:cubicBezTo>
                  <a:cubicBezTo>
                    <a:pt x="5789409" y="880110"/>
                    <a:pt x="5800648" y="876986"/>
                    <a:pt x="5812840" y="876986"/>
                  </a:cubicBezTo>
                  <a:close/>
                  <a:moveTo>
                    <a:pt x="5498515" y="876986"/>
                  </a:moveTo>
                  <a:cubicBezTo>
                    <a:pt x="5516498" y="876986"/>
                    <a:pt x="5529148" y="882624"/>
                    <a:pt x="5536463" y="893902"/>
                  </a:cubicBezTo>
                  <a:lnTo>
                    <a:pt x="5539435" y="879043"/>
                  </a:lnTo>
                  <a:lnTo>
                    <a:pt x="5582869" y="879043"/>
                  </a:lnTo>
                  <a:lnTo>
                    <a:pt x="5558180" y="1002944"/>
                  </a:lnTo>
                  <a:lnTo>
                    <a:pt x="5517032" y="1002944"/>
                  </a:lnTo>
                  <a:lnTo>
                    <a:pt x="5519546" y="991286"/>
                  </a:lnTo>
                  <a:cubicBezTo>
                    <a:pt x="5509640" y="1000430"/>
                    <a:pt x="5497677" y="1005002"/>
                    <a:pt x="5483656" y="1005002"/>
                  </a:cubicBezTo>
                  <a:cubicBezTo>
                    <a:pt x="5474512" y="1005002"/>
                    <a:pt x="5465940" y="1002754"/>
                    <a:pt x="5457938" y="998258"/>
                  </a:cubicBezTo>
                  <a:cubicBezTo>
                    <a:pt x="5449938" y="993762"/>
                    <a:pt x="5443499" y="987247"/>
                    <a:pt x="5438622" y="978713"/>
                  </a:cubicBezTo>
                  <a:cubicBezTo>
                    <a:pt x="5433746" y="970178"/>
                    <a:pt x="5431307" y="960120"/>
                    <a:pt x="5431307" y="948537"/>
                  </a:cubicBezTo>
                  <a:cubicBezTo>
                    <a:pt x="5431307" y="935126"/>
                    <a:pt x="5434317" y="922972"/>
                    <a:pt x="5440337" y="912076"/>
                  </a:cubicBezTo>
                  <a:cubicBezTo>
                    <a:pt x="5446356" y="901179"/>
                    <a:pt x="5454510" y="892607"/>
                    <a:pt x="5464797" y="886358"/>
                  </a:cubicBezTo>
                  <a:cubicBezTo>
                    <a:pt x="5475084" y="880110"/>
                    <a:pt x="5486324" y="876986"/>
                    <a:pt x="5498515" y="876986"/>
                  </a:cubicBezTo>
                  <a:close/>
                  <a:moveTo>
                    <a:pt x="4578476" y="876986"/>
                  </a:moveTo>
                  <a:cubicBezTo>
                    <a:pt x="4587316" y="876986"/>
                    <a:pt x="4595850" y="877862"/>
                    <a:pt x="4604080" y="879614"/>
                  </a:cubicBezTo>
                  <a:cubicBezTo>
                    <a:pt x="4612310" y="881367"/>
                    <a:pt x="4619472" y="883767"/>
                    <a:pt x="4625568" y="886815"/>
                  </a:cubicBezTo>
                  <a:lnTo>
                    <a:pt x="4610252" y="917219"/>
                  </a:lnTo>
                  <a:cubicBezTo>
                    <a:pt x="4599888" y="910971"/>
                    <a:pt x="4587621" y="907847"/>
                    <a:pt x="4573448" y="907847"/>
                  </a:cubicBezTo>
                  <a:cubicBezTo>
                    <a:pt x="4566742" y="907847"/>
                    <a:pt x="4561751" y="908723"/>
                    <a:pt x="4558474" y="910476"/>
                  </a:cubicBezTo>
                  <a:cubicBezTo>
                    <a:pt x="4555198" y="912228"/>
                    <a:pt x="4553559" y="914476"/>
                    <a:pt x="4553559" y="917219"/>
                  </a:cubicBezTo>
                  <a:cubicBezTo>
                    <a:pt x="4553559" y="919658"/>
                    <a:pt x="4555121" y="921448"/>
                    <a:pt x="4558246" y="922591"/>
                  </a:cubicBezTo>
                  <a:cubicBezTo>
                    <a:pt x="4561370" y="923734"/>
                    <a:pt x="4566514" y="924992"/>
                    <a:pt x="4573676" y="926363"/>
                  </a:cubicBezTo>
                  <a:cubicBezTo>
                    <a:pt x="4582516" y="927887"/>
                    <a:pt x="4589868" y="929640"/>
                    <a:pt x="4595736" y="931621"/>
                  </a:cubicBezTo>
                  <a:cubicBezTo>
                    <a:pt x="4601603" y="933602"/>
                    <a:pt x="4606708" y="936879"/>
                    <a:pt x="4611052" y="941451"/>
                  </a:cubicBezTo>
                  <a:cubicBezTo>
                    <a:pt x="4615396" y="946023"/>
                    <a:pt x="4617568" y="952271"/>
                    <a:pt x="4617568" y="960196"/>
                  </a:cubicBezTo>
                  <a:cubicBezTo>
                    <a:pt x="4617568" y="974522"/>
                    <a:pt x="4611395" y="985571"/>
                    <a:pt x="4599050" y="993343"/>
                  </a:cubicBezTo>
                  <a:cubicBezTo>
                    <a:pt x="4586706" y="1001115"/>
                    <a:pt x="4570933" y="1005002"/>
                    <a:pt x="4551730" y="1005002"/>
                  </a:cubicBezTo>
                  <a:cubicBezTo>
                    <a:pt x="4541062" y="1005002"/>
                    <a:pt x="4530813" y="1003859"/>
                    <a:pt x="4520984" y="1001573"/>
                  </a:cubicBezTo>
                  <a:cubicBezTo>
                    <a:pt x="4511154" y="999287"/>
                    <a:pt x="4503496" y="996391"/>
                    <a:pt x="4498010" y="992886"/>
                  </a:cubicBezTo>
                  <a:lnTo>
                    <a:pt x="4513783" y="962482"/>
                  </a:lnTo>
                  <a:cubicBezTo>
                    <a:pt x="4519422" y="965987"/>
                    <a:pt x="4526127" y="968768"/>
                    <a:pt x="4533900" y="970826"/>
                  </a:cubicBezTo>
                  <a:cubicBezTo>
                    <a:pt x="4541672" y="972883"/>
                    <a:pt x="4549292" y="973912"/>
                    <a:pt x="4556760" y="973912"/>
                  </a:cubicBezTo>
                  <a:cubicBezTo>
                    <a:pt x="4570018" y="973912"/>
                    <a:pt x="4576648" y="970940"/>
                    <a:pt x="4576648" y="964997"/>
                  </a:cubicBezTo>
                  <a:cubicBezTo>
                    <a:pt x="4576648" y="962558"/>
                    <a:pt x="4575086" y="960768"/>
                    <a:pt x="4571962" y="959625"/>
                  </a:cubicBezTo>
                  <a:cubicBezTo>
                    <a:pt x="4568837" y="958481"/>
                    <a:pt x="4563846" y="957377"/>
                    <a:pt x="4556988" y="956310"/>
                  </a:cubicBezTo>
                  <a:cubicBezTo>
                    <a:pt x="4547844" y="954633"/>
                    <a:pt x="4540339" y="952843"/>
                    <a:pt x="4534471" y="950938"/>
                  </a:cubicBezTo>
                  <a:cubicBezTo>
                    <a:pt x="4528604" y="949033"/>
                    <a:pt x="4523460" y="945794"/>
                    <a:pt x="4519040" y="941222"/>
                  </a:cubicBezTo>
                  <a:cubicBezTo>
                    <a:pt x="4514621" y="936650"/>
                    <a:pt x="4512412" y="930249"/>
                    <a:pt x="4512412" y="922020"/>
                  </a:cubicBezTo>
                  <a:cubicBezTo>
                    <a:pt x="4512412" y="907694"/>
                    <a:pt x="4518546" y="896607"/>
                    <a:pt x="4530813" y="888758"/>
                  </a:cubicBezTo>
                  <a:cubicBezTo>
                    <a:pt x="4543082" y="880910"/>
                    <a:pt x="4558970" y="876986"/>
                    <a:pt x="4578476" y="876986"/>
                  </a:cubicBezTo>
                  <a:close/>
                  <a:moveTo>
                    <a:pt x="4506392" y="876986"/>
                  </a:moveTo>
                  <a:lnTo>
                    <a:pt x="4498848" y="916076"/>
                  </a:lnTo>
                  <a:cubicBezTo>
                    <a:pt x="4495038" y="915619"/>
                    <a:pt x="4491761" y="915390"/>
                    <a:pt x="4489018" y="915390"/>
                  </a:cubicBezTo>
                  <a:cubicBezTo>
                    <a:pt x="4479264" y="915390"/>
                    <a:pt x="4471454" y="917714"/>
                    <a:pt x="4465586" y="922363"/>
                  </a:cubicBezTo>
                  <a:cubicBezTo>
                    <a:pt x="4459718" y="927011"/>
                    <a:pt x="4455794" y="934364"/>
                    <a:pt x="4453814" y="944423"/>
                  </a:cubicBezTo>
                  <a:lnTo>
                    <a:pt x="4441926" y="1002944"/>
                  </a:lnTo>
                  <a:lnTo>
                    <a:pt x="4398492" y="1002944"/>
                  </a:lnTo>
                  <a:lnTo>
                    <a:pt x="4423181" y="879043"/>
                  </a:lnTo>
                  <a:lnTo>
                    <a:pt x="4464329" y="879043"/>
                  </a:lnTo>
                  <a:lnTo>
                    <a:pt x="4461586" y="892759"/>
                  </a:lnTo>
                  <a:cubicBezTo>
                    <a:pt x="4471949" y="882243"/>
                    <a:pt x="4486884" y="876986"/>
                    <a:pt x="4506392" y="876986"/>
                  </a:cubicBezTo>
                  <a:close/>
                  <a:moveTo>
                    <a:pt x="4334713" y="876986"/>
                  </a:moveTo>
                  <a:cubicBezTo>
                    <a:pt x="4347057" y="876986"/>
                    <a:pt x="4357840" y="879233"/>
                    <a:pt x="4367060" y="883729"/>
                  </a:cubicBezTo>
                  <a:cubicBezTo>
                    <a:pt x="4376280" y="888225"/>
                    <a:pt x="4383366" y="894588"/>
                    <a:pt x="4388320" y="902817"/>
                  </a:cubicBezTo>
                  <a:cubicBezTo>
                    <a:pt x="4393272" y="911047"/>
                    <a:pt x="4395749" y="920572"/>
                    <a:pt x="4395749" y="931392"/>
                  </a:cubicBezTo>
                  <a:cubicBezTo>
                    <a:pt x="4395749" y="937336"/>
                    <a:pt x="4394911" y="944118"/>
                    <a:pt x="4393234" y="951738"/>
                  </a:cubicBezTo>
                  <a:lnTo>
                    <a:pt x="4302252" y="951738"/>
                  </a:lnTo>
                  <a:cubicBezTo>
                    <a:pt x="4303776" y="965149"/>
                    <a:pt x="4313148" y="971855"/>
                    <a:pt x="4330370" y="971855"/>
                  </a:cubicBezTo>
                  <a:cubicBezTo>
                    <a:pt x="4335856" y="971855"/>
                    <a:pt x="4341190" y="971016"/>
                    <a:pt x="4346372" y="969340"/>
                  </a:cubicBezTo>
                  <a:cubicBezTo>
                    <a:pt x="4351552" y="967664"/>
                    <a:pt x="4356201" y="965149"/>
                    <a:pt x="4360316" y="961796"/>
                  </a:cubicBezTo>
                  <a:lnTo>
                    <a:pt x="4378376" y="989000"/>
                  </a:lnTo>
                  <a:cubicBezTo>
                    <a:pt x="4363898" y="999668"/>
                    <a:pt x="4346295" y="1005002"/>
                    <a:pt x="4325569" y="1005002"/>
                  </a:cubicBezTo>
                  <a:cubicBezTo>
                    <a:pt x="4312462" y="1005002"/>
                    <a:pt x="4300918" y="1002678"/>
                    <a:pt x="4290936" y="998029"/>
                  </a:cubicBezTo>
                  <a:cubicBezTo>
                    <a:pt x="4280954" y="993381"/>
                    <a:pt x="4273258" y="986828"/>
                    <a:pt x="4267848" y="978370"/>
                  </a:cubicBezTo>
                  <a:cubicBezTo>
                    <a:pt x="4262437" y="969911"/>
                    <a:pt x="4259732" y="959967"/>
                    <a:pt x="4259732" y="948537"/>
                  </a:cubicBezTo>
                  <a:cubicBezTo>
                    <a:pt x="4259732" y="934974"/>
                    <a:pt x="4262894" y="922744"/>
                    <a:pt x="4269218" y="911847"/>
                  </a:cubicBezTo>
                  <a:cubicBezTo>
                    <a:pt x="4275544" y="900951"/>
                    <a:pt x="4284383" y="892416"/>
                    <a:pt x="4295736" y="886244"/>
                  </a:cubicBezTo>
                  <a:cubicBezTo>
                    <a:pt x="4307090" y="880072"/>
                    <a:pt x="4320082" y="876986"/>
                    <a:pt x="4334713" y="876986"/>
                  </a:cubicBezTo>
                  <a:close/>
                  <a:moveTo>
                    <a:pt x="3986326" y="876986"/>
                  </a:moveTo>
                  <a:cubicBezTo>
                    <a:pt x="3999890" y="876986"/>
                    <a:pt x="4010748" y="880605"/>
                    <a:pt x="4018902" y="887844"/>
                  </a:cubicBezTo>
                  <a:cubicBezTo>
                    <a:pt x="4027056" y="895083"/>
                    <a:pt x="4031132" y="905484"/>
                    <a:pt x="4031132" y="919048"/>
                  </a:cubicBezTo>
                  <a:cubicBezTo>
                    <a:pt x="4031132" y="924077"/>
                    <a:pt x="4030598" y="929183"/>
                    <a:pt x="4029532" y="934364"/>
                  </a:cubicBezTo>
                  <a:lnTo>
                    <a:pt x="4015816" y="1002944"/>
                  </a:lnTo>
                  <a:lnTo>
                    <a:pt x="3972382" y="1002944"/>
                  </a:lnTo>
                  <a:lnTo>
                    <a:pt x="3985184" y="938479"/>
                  </a:lnTo>
                  <a:cubicBezTo>
                    <a:pt x="3985793" y="935888"/>
                    <a:pt x="3986098" y="933145"/>
                    <a:pt x="3986098" y="930249"/>
                  </a:cubicBezTo>
                  <a:cubicBezTo>
                    <a:pt x="3986098" y="919277"/>
                    <a:pt x="3980383" y="913790"/>
                    <a:pt x="3968953" y="913790"/>
                  </a:cubicBezTo>
                  <a:cubicBezTo>
                    <a:pt x="3961333" y="913790"/>
                    <a:pt x="3955084" y="916114"/>
                    <a:pt x="3950208" y="920762"/>
                  </a:cubicBezTo>
                  <a:cubicBezTo>
                    <a:pt x="3945331" y="925411"/>
                    <a:pt x="3941902" y="932383"/>
                    <a:pt x="3939920" y="941679"/>
                  </a:cubicBezTo>
                  <a:lnTo>
                    <a:pt x="3927576" y="1002944"/>
                  </a:lnTo>
                  <a:lnTo>
                    <a:pt x="3884142" y="1002944"/>
                  </a:lnTo>
                  <a:lnTo>
                    <a:pt x="3908831" y="879043"/>
                  </a:lnTo>
                  <a:lnTo>
                    <a:pt x="3949979" y="879043"/>
                  </a:lnTo>
                  <a:lnTo>
                    <a:pt x="3947464" y="891845"/>
                  </a:lnTo>
                  <a:cubicBezTo>
                    <a:pt x="3952798" y="886815"/>
                    <a:pt x="3958818" y="883082"/>
                    <a:pt x="3965524" y="880643"/>
                  </a:cubicBezTo>
                  <a:cubicBezTo>
                    <a:pt x="3972230" y="878205"/>
                    <a:pt x="3979164" y="876986"/>
                    <a:pt x="3986326" y="876986"/>
                  </a:cubicBezTo>
                  <a:close/>
                  <a:moveTo>
                    <a:pt x="3483102" y="876986"/>
                  </a:moveTo>
                  <a:cubicBezTo>
                    <a:pt x="3491941" y="876986"/>
                    <a:pt x="3500475" y="877862"/>
                    <a:pt x="3508705" y="879614"/>
                  </a:cubicBezTo>
                  <a:cubicBezTo>
                    <a:pt x="3516934" y="881367"/>
                    <a:pt x="3524097" y="883767"/>
                    <a:pt x="3530193" y="886815"/>
                  </a:cubicBezTo>
                  <a:lnTo>
                    <a:pt x="3514877" y="917219"/>
                  </a:lnTo>
                  <a:cubicBezTo>
                    <a:pt x="3504514" y="910971"/>
                    <a:pt x="3492246" y="907847"/>
                    <a:pt x="3478072" y="907847"/>
                  </a:cubicBezTo>
                  <a:cubicBezTo>
                    <a:pt x="3471367" y="907847"/>
                    <a:pt x="3466376" y="908723"/>
                    <a:pt x="3463099" y="910476"/>
                  </a:cubicBezTo>
                  <a:cubicBezTo>
                    <a:pt x="3459822" y="912228"/>
                    <a:pt x="3458184" y="914476"/>
                    <a:pt x="3458184" y="917219"/>
                  </a:cubicBezTo>
                  <a:cubicBezTo>
                    <a:pt x="3458184" y="919658"/>
                    <a:pt x="3459746" y="921448"/>
                    <a:pt x="3462870" y="922591"/>
                  </a:cubicBezTo>
                  <a:cubicBezTo>
                    <a:pt x="3465995" y="923734"/>
                    <a:pt x="3471138" y="924992"/>
                    <a:pt x="3478301" y="926363"/>
                  </a:cubicBezTo>
                  <a:cubicBezTo>
                    <a:pt x="3487140" y="927887"/>
                    <a:pt x="3494493" y="929640"/>
                    <a:pt x="3500361" y="931621"/>
                  </a:cubicBezTo>
                  <a:cubicBezTo>
                    <a:pt x="3506228" y="933602"/>
                    <a:pt x="3511334" y="936879"/>
                    <a:pt x="3515677" y="941451"/>
                  </a:cubicBezTo>
                  <a:cubicBezTo>
                    <a:pt x="3520020" y="946023"/>
                    <a:pt x="3522192" y="952271"/>
                    <a:pt x="3522192" y="960196"/>
                  </a:cubicBezTo>
                  <a:cubicBezTo>
                    <a:pt x="3522192" y="974522"/>
                    <a:pt x="3516020" y="985571"/>
                    <a:pt x="3503676" y="993343"/>
                  </a:cubicBezTo>
                  <a:cubicBezTo>
                    <a:pt x="3491331" y="1001115"/>
                    <a:pt x="3475558" y="1005002"/>
                    <a:pt x="3456356" y="1005002"/>
                  </a:cubicBezTo>
                  <a:cubicBezTo>
                    <a:pt x="3445687" y="1005002"/>
                    <a:pt x="3435438" y="1003859"/>
                    <a:pt x="3425609" y="1001573"/>
                  </a:cubicBezTo>
                  <a:cubicBezTo>
                    <a:pt x="3415779" y="999287"/>
                    <a:pt x="3408121" y="996391"/>
                    <a:pt x="3402634" y="992886"/>
                  </a:cubicBezTo>
                  <a:lnTo>
                    <a:pt x="3418408" y="962482"/>
                  </a:lnTo>
                  <a:cubicBezTo>
                    <a:pt x="3424047" y="965987"/>
                    <a:pt x="3430752" y="968768"/>
                    <a:pt x="3438525" y="970826"/>
                  </a:cubicBezTo>
                  <a:cubicBezTo>
                    <a:pt x="3446297" y="972883"/>
                    <a:pt x="3453917" y="973912"/>
                    <a:pt x="3461385" y="973912"/>
                  </a:cubicBezTo>
                  <a:cubicBezTo>
                    <a:pt x="3474644" y="973912"/>
                    <a:pt x="3481273" y="970940"/>
                    <a:pt x="3481273" y="964997"/>
                  </a:cubicBezTo>
                  <a:cubicBezTo>
                    <a:pt x="3481273" y="962558"/>
                    <a:pt x="3479711" y="960768"/>
                    <a:pt x="3476586" y="959625"/>
                  </a:cubicBezTo>
                  <a:cubicBezTo>
                    <a:pt x="3473462" y="958481"/>
                    <a:pt x="3468472" y="957377"/>
                    <a:pt x="3461614" y="956310"/>
                  </a:cubicBezTo>
                  <a:cubicBezTo>
                    <a:pt x="3452470" y="954633"/>
                    <a:pt x="3444964" y="952843"/>
                    <a:pt x="3439096" y="950938"/>
                  </a:cubicBezTo>
                  <a:cubicBezTo>
                    <a:pt x="3433229" y="949033"/>
                    <a:pt x="3428085" y="945794"/>
                    <a:pt x="3423666" y="941222"/>
                  </a:cubicBezTo>
                  <a:cubicBezTo>
                    <a:pt x="3419246" y="936650"/>
                    <a:pt x="3417036" y="930249"/>
                    <a:pt x="3417036" y="922020"/>
                  </a:cubicBezTo>
                  <a:cubicBezTo>
                    <a:pt x="3417036" y="907694"/>
                    <a:pt x="3423170" y="896607"/>
                    <a:pt x="3435438" y="888758"/>
                  </a:cubicBezTo>
                  <a:cubicBezTo>
                    <a:pt x="3447707" y="880910"/>
                    <a:pt x="3463594" y="876986"/>
                    <a:pt x="3483102" y="876986"/>
                  </a:cubicBezTo>
                  <a:close/>
                  <a:moveTo>
                    <a:pt x="3344113" y="876986"/>
                  </a:moveTo>
                  <a:cubicBezTo>
                    <a:pt x="3356457" y="876986"/>
                    <a:pt x="3367240" y="879233"/>
                    <a:pt x="3376460" y="883729"/>
                  </a:cubicBezTo>
                  <a:cubicBezTo>
                    <a:pt x="3385680" y="888225"/>
                    <a:pt x="3392766" y="894588"/>
                    <a:pt x="3397720" y="902817"/>
                  </a:cubicBezTo>
                  <a:cubicBezTo>
                    <a:pt x="3402672" y="911047"/>
                    <a:pt x="3405149" y="920572"/>
                    <a:pt x="3405149" y="931392"/>
                  </a:cubicBezTo>
                  <a:cubicBezTo>
                    <a:pt x="3405149" y="937336"/>
                    <a:pt x="3404311" y="944118"/>
                    <a:pt x="3402634" y="951738"/>
                  </a:cubicBezTo>
                  <a:lnTo>
                    <a:pt x="3311652" y="951738"/>
                  </a:lnTo>
                  <a:cubicBezTo>
                    <a:pt x="3313176" y="965149"/>
                    <a:pt x="3322548" y="971855"/>
                    <a:pt x="3339770" y="971855"/>
                  </a:cubicBezTo>
                  <a:cubicBezTo>
                    <a:pt x="3345256" y="971855"/>
                    <a:pt x="3350590" y="971016"/>
                    <a:pt x="3355772" y="969340"/>
                  </a:cubicBezTo>
                  <a:cubicBezTo>
                    <a:pt x="3360953" y="967664"/>
                    <a:pt x="3365601" y="965149"/>
                    <a:pt x="3369716" y="961796"/>
                  </a:cubicBezTo>
                  <a:lnTo>
                    <a:pt x="3387776" y="989000"/>
                  </a:lnTo>
                  <a:cubicBezTo>
                    <a:pt x="3373298" y="999668"/>
                    <a:pt x="3355696" y="1005002"/>
                    <a:pt x="3334969" y="1005002"/>
                  </a:cubicBezTo>
                  <a:cubicBezTo>
                    <a:pt x="3321862" y="1005002"/>
                    <a:pt x="3310318" y="1002678"/>
                    <a:pt x="3300336" y="998029"/>
                  </a:cubicBezTo>
                  <a:cubicBezTo>
                    <a:pt x="3290354" y="993381"/>
                    <a:pt x="3282658" y="986828"/>
                    <a:pt x="3277247" y="978370"/>
                  </a:cubicBezTo>
                  <a:cubicBezTo>
                    <a:pt x="3271837" y="969911"/>
                    <a:pt x="3269132" y="959967"/>
                    <a:pt x="3269132" y="948537"/>
                  </a:cubicBezTo>
                  <a:cubicBezTo>
                    <a:pt x="3269132" y="934974"/>
                    <a:pt x="3272294" y="922744"/>
                    <a:pt x="3278619" y="911847"/>
                  </a:cubicBezTo>
                  <a:cubicBezTo>
                    <a:pt x="3284944" y="900951"/>
                    <a:pt x="3293783" y="892416"/>
                    <a:pt x="3305136" y="886244"/>
                  </a:cubicBezTo>
                  <a:cubicBezTo>
                    <a:pt x="3316490" y="880072"/>
                    <a:pt x="3329482" y="876986"/>
                    <a:pt x="3344113" y="876986"/>
                  </a:cubicBezTo>
                  <a:close/>
                  <a:moveTo>
                    <a:pt x="2778252" y="876986"/>
                  </a:moveTo>
                  <a:cubicBezTo>
                    <a:pt x="2787091" y="876986"/>
                    <a:pt x="2795625" y="877862"/>
                    <a:pt x="2803855" y="879614"/>
                  </a:cubicBezTo>
                  <a:cubicBezTo>
                    <a:pt x="2812084" y="881367"/>
                    <a:pt x="2819247" y="883767"/>
                    <a:pt x="2825343" y="886815"/>
                  </a:cubicBezTo>
                  <a:lnTo>
                    <a:pt x="2810027" y="917219"/>
                  </a:lnTo>
                  <a:cubicBezTo>
                    <a:pt x="2799664" y="910971"/>
                    <a:pt x="2787396" y="907847"/>
                    <a:pt x="2773222" y="907847"/>
                  </a:cubicBezTo>
                  <a:cubicBezTo>
                    <a:pt x="2766517" y="907847"/>
                    <a:pt x="2761526" y="908723"/>
                    <a:pt x="2758249" y="910476"/>
                  </a:cubicBezTo>
                  <a:cubicBezTo>
                    <a:pt x="2754972" y="912228"/>
                    <a:pt x="2753334" y="914476"/>
                    <a:pt x="2753334" y="917219"/>
                  </a:cubicBezTo>
                  <a:cubicBezTo>
                    <a:pt x="2753334" y="919658"/>
                    <a:pt x="2754896" y="921448"/>
                    <a:pt x="2758020" y="922591"/>
                  </a:cubicBezTo>
                  <a:cubicBezTo>
                    <a:pt x="2761145" y="923734"/>
                    <a:pt x="2766288" y="924992"/>
                    <a:pt x="2773451" y="926363"/>
                  </a:cubicBezTo>
                  <a:cubicBezTo>
                    <a:pt x="2782290" y="927887"/>
                    <a:pt x="2789644" y="929640"/>
                    <a:pt x="2795511" y="931621"/>
                  </a:cubicBezTo>
                  <a:cubicBezTo>
                    <a:pt x="2801378" y="933602"/>
                    <a:pt x="2806484" y="936879"/>
                    <a:pt x="2810827" y="941451"/>
                  </a:cubicBezTo>
                  <a:cubicBezTo>
                    <a:pt x="2815170" y="946023"/>
                    <a:pt x="2817342" y="952271"/>
                    <a:pt x="2817342" y="960196"/>
                  </a:cubicBezTo>
                  <a:cubicBezTo>
                    <a:pt x="2817342" y="974522"/>
                    <a:pt x="2811170" y="985571"/>
                    <a:pt x="2798826" y="993343"/>
                  </a:cubicBezTo>
                  <a:cubicBezTo>
                    <a:pt x="2786481" y="1001115"/>
                    <a:pt x="2770708" y="1005002"/>
                    <a:pt x="2751506" y="1005002"/>
                  </a:cubicBezTo>
                  <a:cubicBezTo>
                    <a:pt x="2740837" y="1005002"/>
                    <a:pt x="2730588" y="1003859"/>
                    <a:pt x="2720759" y="1001573"/>
                  </a:cubicBezTo>
                  <a:cubicBezTo>
                    <a:pt x="2710929" y="999287"/>
                    <a:pt x="2703271" y="996391"/>
                    <a:pt x="2697784" y="992886"/>
                  </a:cubicBezTo>
                  <a:lnTo>
                    <a:pt x="2713558" y="962482"/>
                  </a:lnTo>
                  <a:cubicBezTo>
                    <a:pt x="2719197" y="965987"/>
                    <a:pt x="2725902" y="968768"/>
                    <a:pt x="2733675" y="970826"/>
                  </a:cubicBezTo>
                  <a:cubicBezTo>
                    <a:pt x="2741447" y="972883"/>
                    <a:pt x="2749067" y="973912"/>
                    <a:pt x="2756535" y="973912"/>
                  </a:cubicBezTo>
                  <a:cubicBezTo>
                    <a:pt x="2769794" y="973912"/>
                    <a:pt x="2776423" y="970940"/>
                    <a:pt x="2776423" y="964997"/>
                  </a:cubicBezTo>
                  <a:cubicBezTo>
                    <a:pt x="2776423" y="962558"/>
                    <a:pt x="2774861" y="960768"/>
                    <a:pt x="2771736" y="959625"/>
                  </a:cubicBezTo>
                  <a:cubicBezTo>
                    <a:pt x="2768612" y="958481"/>
                    <a:pt x="2763621" y="957377"/>
                    <a:pt x="2756764" y="956310"/>
                  </a:cubicBezTo>
                  <a:cubicBezTo>
                    <a:pt x="2747619" y="954633"/>
                    <a:pt x="2740114" y="952843"/>
                    <a:pt x="2734246" y="950938"/>
                  </a:cubicBezTo>
                  <a:cubicBezTo>
                    <a:pt x="2728379" y="949033"/>
                    <a:pt x="2723235" y="945794"/>
                    <a:pt x="2718816" y="941222"/>
                  </a:cubicBezTo>
                  <a:cubicBezTo>
                    <a:pt x="2714396" y="936650"/>
                    <a:pt x="2712186" y="930249"/>
                    <a:pt x="2712186" y="922020"/>
                  </a:cubicBezTo>
                  <a:cubicBezTo>
                    <a:pt x="2712186" y="907694"/>
                    <a:pt x="2718320" y="896607"/>
                    <a:pt x="2730588" y="888758"/>
                  </a:cubicBezTo>
                  <a:cubicBezTo>
                    <a:pt x="2742857" y="880910"/>
                    <a:pt x="2758744" y="876986"/>
                    <a:pt x="2778252" y="876986"/>
                  </a:cubicBezTo>
                  <a:close/>
                  <a:moveTo>
                    <a:pt x="2612440" y="876986"/>
                  </a:moveTo>
                  <a:cubicBezTo>
                    <a:pt x="2630424" y="876986"/>
                    <a:pt x="2643073" y="882624"/>
                    <a:pt x="2650388" y="893902"/>
                  </a:cubicBezTo>
                  <a:lnTo>
                    <a:pt x="2653360" y="879043"/>
                  </a:lnTo>
                  <a:lnTo>
                    <a:pt x="2696794" y="879043"/>
                  </a:lnTo>
                  <a:lnTo>
                    <a:pt x="2672105" y="1002944"/>
                  </a:lnTo>
                  <a:lnTo>
                    <a:pt x="2630957" y="1002944"/>
                  </a:lnTo>
                  <a:lnTo>
                    <a:pt x="2633472" y="991286"/>
                  </a:lnTo>
                  <a:cubicBezTo>
                    <a:pt x="2623566" y="1000430"/>
                    <a:pt x="2611602" y="1005002"/>
                    <a:pt x="2597582" y="1005002"/>
                  </a:cubicBezTo>
                  <a:cubicBezTo>
                    <a:pt x="2588437" y="1005002"/>
                    <a:pt x="2579865" y="1002754"/>
                    <a:pt x="2571864" y="998258"/>
                  </a:cubicBezTo>
                  <a:cubicBezTo>
                    <a:pt x="2563863" y="993762"/>
                    <a:pt x="2557424" y="987247"/>
                    <a:pt x="2552547" y="978713"/>
                  </a:cubicBezTo>
                  <a:cubicBezTo>
                    <a:pt x="2547670" y="970178"/>
                    <a:pt x="2545232" y="960120"/>
                    <a:pt x="2545232" y="948537"/>
                  </a:cubicBezTo>
                  <a:cubicBezTo>
                    <a:pt x="2545232" y="935126"/>
                    <a:pt x="2548242" y="922972"/>
                    <a:pt x="2554262" y="912076"/>
                  </a:cubicBezTo>
                  <a:cubicBezTo>
                    <a:pt x="2560282" y="901179"/>
                    <a:pt x="2568435" y="892607"/>
                    <a:pt x="2578722" y="886358"/>
                  </a:cubicBezTo>
                  <a:cubicBezTo>
                    <a:pt x="2589009" y="880110"/>
                    <a:pt x="2600248" y="876986"/>
                    <a:pt x="2612440" y="876986"/>
                  </a:cubicBezTo>
                  <a:close/>
                  <a:moveTo>
                    <a:pt x="4728972" y="851382"/>
                  </a:moveTo>
                  <a:lnTo>
                    <a:pt x="4772406" y="851382"/>
                  </a:lnTo>
                  <a:lnTo>
                    <a:pt x="4766004" y="883615"/>
                  </a:lnTo>
                  <a:lnTo>
                    <a:pt x="4794123" y="883615"/>
                  </a:lnTo>
                  <a:lnTo>
                    <a:pt x="4787722" y="916076"/>
                  </a:lnTo>
                  <a:lnTo>
                    <a:pt x="4759604" y="916076"/>
                  </a:lnTo>
                  <a:lnTo>
                    <a:pt x="4751374" y="956767"/>
                  </a:lnTo>
                  <a:cubicBezTo>
                    <a:pt x="4751070" y="958901"/>
                    <a:pt x="4750918" y="960272"/>
                    <a:pt x="4750918" y="960882"/>
                  </a:cubicBezTo>
                  <a:cubicBezTo>
                    <a:pt x="4750918" y="967892"/>
                    <a:pt x="4754727" y="971397"/>
                    <a:pt x="4762348" y="971397"/>
                  </a:cubicBezTo>
                  <a:cubicBezTo>
                    <a:pt x="4766462" y="971397"/>
                    <a:pt x="4770806" y="970178"/>
                    <a:pt x="4775378" y="967740"/>
                  </a:cubicBezTo>
                  <a:lnTo>
                    <a:pt x="4780864" y="997686"/>
                  </a:lnTo>
                  <a:cubicBezTo>
                    <a:pt x="4772330" y="1002563"/>
                    <a:pt x="4761585" y="1005002"/>
                    <a:pt x="4748632" y="1005002"/>
                  </a:cubicBezTo>
                  <a:cubicBezTo>
                    <a:pt x="4735830" y="1005002"/>
                    <a:pt x="4725656" y="1001801"/>
                    <a:pt x="4718113" y="995400"/>
                  </a:cubicBezTo>
                  <a:cubicBezTo>
                    <a:pt x="4710569" y="989000"/>
                    <a:pt x="4706798" y="980084"/>
                    <a:pt x="4706798" y="968654"/>
                  </a:cubicBezTo>
                  <a:cubicBezTo>
                    <a:pt x="4706798" y="964235"/>
                    <a:pt x="4707178" y="960348"/>
                    <a:pt x="4707940" y="956996"/>
                  </a:cubicBezTo>
                  <a:lnTo>
                    <a:pt x="4716170" y="916076"/>
                  </a:lnTo>
                  <a:lnTo>
                    <a:pt x="4697882" y="916076"/>
                  </a:lnTo>
                  <a:lnTo>
                    <a:pt x="4704512" y="883615"/>
                  </a:lnTo>
                  <a:lnTo>
                    <a:pt x="4722570" y="883615"/>
                  </a:lnTo>
                  <a:close/>
                  <a:moveTo>
                    <a:pt x="3566922" y="851382"/>
                  </a:moveTo>
                  <a:lnTo>
                    <a:pt x="3610356" y="851382"/>
                  </a:lnTo>
                  <a:lnTo>
                    <a:pt x="3603955" y="883615"/>
                  </a:lnTo>
                  <a:lnTo>
                    <a:pt x="3632072" y="883615"/>
                  </a:lnTo>
                  <a:lnTo>
                    <a:pt x="3625672" y="916076"/>
                  </a:lnTo>
                  <a:lnTo>
                    <a:pt x="3597554" y="916076"/>
                  </a:lnTo>
                  <a:lnTo>
                    <a:pt x="3589324" y="956767"/>
                  </a:lnTo>
                  <a:cubicBezTo>
                    <a:pt x="3589020" y="958901"/>
                    <a:pt x="3588868" y="960272"/>
                    <a:pt x="3588868" y="960882"/>
                  </a:cubicBezTo>
                  <a:cubicBezTo>
                    <a:pt x="3588868" y="967892"/>
                    <a:pt x="3592677" y="971397"/>
                    <a:pt x="3600298" y="971397"/>
                  </a:cubicBezTo>
                  <a:cubicBezTo>
                    <a:pt x="3604412" y="971397"/>
                    <a:pt x="3608756" y="970178"/>
                    <a:pt x="3613328" y="967740"/>
                  </a:cubicBezTo>
                  <a:lnTo>
                    <a:pt x="3618814" y="997686"/>
                  </a:lnTo>
                  <a:cubicBezTo>
                    <a:pt x="3610280" y="1002563"/>
                    <a:pt x="3599535" y="1005002"/>
                    <a:pt x="3586582" y="1005002"/>
                  </a:cubicBezTo>
                  <a:cubicBezTo>
                    <a:pt x="3573780" y="1005002"/>
                    <a:pt x="3563607" y="1001801"/>
                    <a:pt x="3556063" y="995400"/>
                  </a:cubicBezTo>
                  <a:cubicBezTo>
                    <a:pt x="3548520" y="989000"/>
                    <a:pt x="3544748" y="980084"/>
                    <a:pt x="3544748" y="968654"/>
                  </a:cubicBezTo>
                  <a:cubicBezTo>
                    <a:pt x="3544748" y="964235"/>
                    <a:pt x="3545128" y="960348"/>
                    <a:pt x="3545890" y="956996"/>
                  </a:cubicBezTo>
                  <a:lnTo>
                    <a:pt x="3554120" y="916076"/>
                  </a:lnTo>
                  <a:lnTo>
                    <a:pt x="3535832" y="916076"/>
                  </a:lnTo>
                  <a:lnTo>
                    <a:pt x="3542462" y="883615"/>
                  </a:lnTo>
                  <a:lnTo>
                    <a:pt x="3560521" y="883615"/>
                  </a:lnTo>
                  <a:close/>
                  <a:moveTo>
                    <a:pt x="2862072" y="851382"/>
                  </a:moveTo>
                  <a:lnTo>
                    <a:pt x="2905506" y="851382"/>
                  </a:lnTo>
                  <a:lnTo>
                    <a:pt x="2899105" y="883615"/>
                  </a:lnTo>
                  <a:lnTo>
                    <a:pt x="2927223" y="883615"/>
                  </a:lnTo>
                  <a:lnTo>
                    <a:pt x="2920822" y="916076"/>
                  </a:lnTo>
                  <a:lnTo>
                    <a:pt x="2892704" y="916076"/>
                  </a:lnTo>
                  <a:lnTo>
                    <a:pt x="2884474" y="956767"/>
                  </a:lnTo>
                  <a:cubicBezTo>
                    <a:pt x="2884170" y="958901"/>
                    <a:pt x="2884017" y="960272"/>
                    <a:pt x="2884017" y="960882"/>
                  </a:cubicBezTo>
                  <a:cubicBezTo>
                    <a:pt x="2884017" y="967892"/>
                    <a:pt x="2887827" y="971397"/>
                    <a:pt x="2895447" y="971397"/>
                  </a:cubicBezTo>
                  <a:cubicBezTo>
                    <a:pt x="2899562" y="971397"/>
                    <a:pt x="2903906" y="970178"/>
                    <a:pt x="2908478" y="967740"/>
                  </a:cubicBezTo>
                  <a:lnTo>
                    <a:pt x="2913964" y="997686"/>
                  </a:lnTo>
                  <a:cubicBezTo>
                    <a:pt x="2905429" y="1002563"/>
                    <a:pt x="2894685" y="1005002"/>
                    <a:pt x="2881731" y="1005002"/>
                  </a:cubicBezTo>
                  <a:cubicBezTo>
                    <a:pt x="2868930" y="1005002"/>
                    <a:pt x="2858757" y="1001801"/>
                    <a:pt x="2851213" y="995400"/>
                  </a:cubicBezTo>
                  <a:cubicBezTo>
                    <a:pt x="2843670" y="989000"/>
                    <a:pt x="2839898" y="980084"/>
                    <a:pt x="2839898" y="968654"/>
                  </a:cubicBezTo>
                  <a:cubicBezTo>
                    <a:pt x="2839898" y="964235"/>
                    <a:pt x="2840278" y="960348"/>
                    <a:pt x="2841040" y="956996"/>
                  </a:cubicBezTo>
                  <a:lnTo>
                    <a:pt x="2849270" y="916076"/>
                  </a:lnTo>
                  <a:lnTo>
                    <a:pt x="2830982" y="916076"/>
                  </a:lnTo>
                  <a:lnTo>
                    <a:pt x="2837611" y="883615"/>
                  </a:lnTo>
                  <a:lnTo>
                    <a:pt x="2855671" y="883615"/>
                  </a:lnTo>
                  <a:close/>
                  <a:moveTo>
                    <a:pt x="5108828" y="842924"/>
                  </a:moveTo>
                  <a:lnTo>
                    <a:pt x="5178323" y="842924"/>
                  </a:lnTo>
                  <a:cubicBezTo>
                    <a:pt x="5194782" y="842924"/>
                    <a:pt x="5209031" y="845629"/>
                    <a:pt x="5221071" y="851039"/>
                  </a:cubicBezTo>
                  <a:cubicBezTo>
                    <a:pt x="5233111" y="856450"/>
                    <a:pt x="5242369" y="864222"/>
                    <a:pt x="5248846" y="874357"/>
                  </a:cubicBezTo>
                  <a:cubicBezTo>
                    <a:pt x="5255323" y="884491"/>
                    <a:pt x="5258562" y="896417"/>
                    <a:pt x="5258562" y="910133"/>
                  </a:cubicBezTo>
                  <a:cubicBezTo>
                    <a:pt x="5258562" y="928725"/>
                    <a:pt x="5254332" y="945032"/>
                    <a:pt x="5245874" y="959053"/>
                  </a:cubicBezTo>
                  <a:cubicBezTo>
                    <a:pt x="5237416" y="973074"/>
                    <a:pt x="5225643" y="983894"/>
                    <a:pt x="5210556" y="991514"/>
                  </a:cubicBezTo>
                  <a:cubicBezTo>
                    <a:pt x="5195468" y="999134"/>
                    <a:pt x="5178170" y="1002944"/>
                    <a:pt x="5158664" y="1002944"/>
                  </a:cubicBezTo>
                  <a:lnTo>
                    <a:pt x="5076824" y="1002944"/>
                  </a:lnTo>
                  <a:close/>
                  <a:moveTo>
                    <a:pt x="3735857" y="842924"/>
                  </a:moveTo>
                  <a:lnTo>
                    <a:pt x="3781120" y="842924"/>
                  </a:lnTo>
                  <a:lnTo>
                    <a:pt x="3763518" y="930935"/>
                  </a:lnTo>
                  <a:cubicBezTo>
                    <a:pt x="3762603" y="935507"/>
                    <a:pt x="3762146" y="939698"/>
                    <a:pt x="3762146" y="943508"/>
                  </a:cubicBezTo>
                  <a:cubicBezTo>
                    <a:pt x="3762146" y="960272"/>
                    <a:pt x="3770985" y="968654"/>
                    <a:pt x="3788664" y="968654"/>
                  </a:cubicBezTo>
                  <a:cubicBezTo>
                    <a:pt x="3798264" y="968654"/>
                    <a:pt x="3805846" y="965721"/>
                    <a:pt x="3811409" y="959853"/>
                  </a:cubicBezTo>
                  <a:cubicBezTo>
                    <a:pt x="3816972" y="953986"/>
                    <a:pt x="3821125" y="944346"/>
                    <a:pt x="3823868" y="930935"/>
                  </a:cubicBezTo>
                  <a:lnTo>
                    <a:pt x="3841470" y="842924"/>
                  </a:lnTo>
                  <a:lnTo>
                    <a:pt x="3886047" y="842924"/>
                  </a:lnTo>
                  <a:lnTo>
                    <a:pt x="3867988" y="933678"/>
                  </a:lnTo>
                  <a:cubicBezTo>
                    <a:pt x="3858234" y="981989"/>
                    <a:pt x="3829964" y="1006145"/>
                    <a:pt x="3783177" y="1006145"/>
                  </a:cubicBezTo>
                  <a:cubicBezTo>
                    <a:pt x="3769309" y="1006145"/>
                    <a:pt x="3757346" y="1003820"/>
                    <a:pt x="3747287" y="999172"/>
                  </a:cubicBezTo>
                  <a:cubicBezTo>
                    <a:pt x="3737228" y="994524"/>
                    <a:pt x="3729532" y="987857"/>
                    <a:pt x="3724198" y="979170"/>
                  </a:cubicBezTo>
                  <a:cubicBezTo>
                    <a:pt x="3718864" y="970483"/>
                    <a:pt x="3716198" y="960272"/>
                    <a:pt x="3716198" y="948537"/>
                  </a:cubicBezTo>
                  <a:cubicBezTo>
                    <a:pt x="3716198" y="943661"/>
                    <a:pt x="3716807" y="938022"/>
                    <a:pt x="3718026" y="931621"/>
                  </a:cubicBezTo>
                  <a:close/>
                  <a:moveTo>
                    <a:pt x="3020034" y="842924"/>
                  </a:moveTo>
                  <a:lnTo>
                    <a:pt x="3064611" y="842924"/>
                  </a:lnTo>
                  <a:lnTo>
                    <a:pt x="3076956" y="945108"/>
                  </a:lnTo>
                  <a:lnTo>
                    <a:pt x="3130906" y="842924"/>
                  </a:lnTo>
                  <a:lnTo>
                    <a:pt x="3172739" y="842924"/>
                  </a:lnTo>
                  <a:lnTo>
                    <a:pt x="3184169" y="946480"/>
                  </a:lnTo>
                  <a:lnTo>
                    <a:pt x="3238576" y="842924"/>
                  </a:lnTo>
                  <a:lnTo>
                    <a:pt x="3283382" y="842924"/>
                  </a:lnTo>
                  <a:lnTo>
                    <a:pt x="3199485" y="1002944"/>
                  </a:lnTo>
                  <a:lnTo>
                    <a:pt x="3151022" y="1002944"/>
                  </a:lnTo>
                  <a:lnTo>
                    <a:pt x="3139364" y="906475"/>
                  </a:lnTo>
                  <a:lnTo>
                    <a:pt x="3088386" y="1002944"/>
                  </a:lnTo>
                  <a:lnTo>
                    <a:pt x="3039694" y="1002944"/>
                  </a:lnTo>
                  <a:close/>
                  <a:moveTo>
                    <a:pt x="2422778" y="842924"/>
                  </a:moveTo>
                  <a:lnTo>
                    <a:pt x="2548052" y="842924"/>
                  </a:lnTo>
                  <a:lnTo>
                    <a:pt x="2540965" y="877900"/>
                  </a:lnTo>
                  <a:lnTo>
                    <a:pt x="2460269" y="877900"/>
                  </a:lnTo>
                  <a:lnTo>
                    <a:pt x="2455011" y="904875"/>
                  </a:lnTo>
                  <a:lnTo>
                    <a:pt x="2526106" y="904875"/>
                  </a:lnTo>
                  <a:lnTo>
                    <a:pt x="2519476" y="938708"/>
                  </a:lnTo>
                  <a:lnTo>
                    <a:pt x="2448153" y="938708"/>
                  </a:lnTo>
                  <a:lnTo>
                    <a:pt x="2442438" y="967968"/>
                  </a:lnTo>
                  <a:lnTo>
                    <a:pt x="2526334" y="967968"/>
                  </a:lnTo>
                  <a:lnTo>
                    <a:pt x="2519019" y="1002944"/>
                  </a:lnTo>
                  <a:lnTo>
                    <a:pt x="2390775" y="1002944"/>
                  </a:lnTo>
                  <a:close/>
                  <a:moveTo>
                    <a:pt x="5622950" y="833323"/>
                  </a:moveTo>
                  <a:lnTo>
                    <a:pt x="5666384" y="833323"/>
                  </a:lnTo>
                  <a:lnTo>
                    <a:pt x="5648782" y="921334"/>
                  </a:lnTo>
                  <a:lnTo>
                    <a:pt x="5698845" y="879043"/>
                  </a:lnTo>
                  <a:lnTo>
                    <a:pt x="5753709" y="879043"/>
                  </a:lnTo>
                  <a:lnTo>
                    <a:pt x="5690158" y="933907"/>
                  </a:lnTo>
                  <a:lnTo>
                    <a:pt x="5731764" y="1002944"/>
                  </a:lnTo>
                  <a:lnTo>
                    <a:pt x="5681014" y="1002944"/>
                  </a:lnTo>
                  <a:lnTo>
                    <a:pt x="5655640" y="960653"/>
                  </a:lnTo>
                  <a:lnTo>
                    <a:pt x="5637809" y="976198"/>
                  </a:lnTo>
                  <a:lnTo>
                    <a:pt x="5632551" y="1002944"/>
                  </a:lnTo>
                  <a:lnTo>
                    <a:pt x="5589118" y="1002944"/>
                  </a:lnTo>
                  <a:close/>
                  <a:moveTo>
                    <a:pt x="5299100" y="833323"/>
                  </a:moveTo>
                  <a:lnTo>
                    <a:pt x="5342534" y="833323"/>
                  </a:lnTo>
                  <a:lnTo>
                    <a:pt x="5331332" y="889330"/>
                  </a:lnTo>
                  <a:cubicBezTo>
                    <a:pt x="5341848" y="881100"/>
                    <a:pt x="5353888" y="876986"/>
                    <a:pt x="5367451" y="876986"/>
                  </a:cubicBezTo>
                  <a:cubicBezTo>
                    <a:pt x="5380862" y="876986"/>
                    <a:pt x="5391683" y="880643"/>
                    <a:pt x="5399912" y="887958"/>
                  </a:cubicBezTo>
                  <a:cubicBezTo>
                    <a:pt x="5408142" y="895274"/>
                    <a:pt x="5412257" y="905789"/>
                    <a:pt x="5412257" y="919505"/>
                  </a:cubicBezTo>
                  <a:cubicBezTo>
                    <a:pt x="5412257" y="924534"/>
                    <a:pt x="5411724" y="929487"/>
                    <a:pt x="5410656" y="934364"/>
                  </a:cubicBezTo>
                  <a:lnTo>
                    <a:pt x="5396940" y="1002944"/>
                  </a:lnTo>
                  <a:lnTo>
                    <a:pt x="5353506" y="1002944"/>
                  </a:lnTo>
                  <a:lnTo>
                    <a:pt x="5366308" y="938479"/>
                  </a:lnTo>
                  <a:cubicBezTo>
                    <a:pt x="5366918" y="935888"/>
                    <a:pt x="5367222" y="933145"/>
                    <a:pt x="5367222" y="930249"/>
                  </a:cubicBezTo>
                  <a:cubicBezTo>
                    <a:pt x="5367222" y="919277"/>
                    <a:pt x="5361508" y="913790"/>
                    <a:pt x="5350078" y="913790"/>
                  </a:cubicBezTo>
                  <a:cubicBezTo>
                    <a:pt x="5342458" y="913790"/>
                    <a:pt x="5336210" y="916114"/>
                    <a:pt x="5331332" y="920762"/>
                  </a:cubicBezTo>
                  <a:cubicBezTo>
                    <a:pt x="5326456" y="925411"/>
                    <a:pt x="5323026" y="932383"/>
                    <a:pt x="5321045" y="941679"/>
                  </a:cubicBezTo>
                  <a:lnTo>
                    <a:pt x="5308701" y="1002944"/>
                  </a:lnTo>
                  <a:lnTo>
                    <a:pt x="5265268" y="1002944"/>
                  </a:lnTo>
                  <a:close/>
                  <a:moveTo>
                    <a:pt x="4682414" y="819150"/>
                  </a:moveTo>
                  <a:cubicBezTo>
                    <a:pt x="4690033" y="819150"/>
                    <a:pt x="4696130" y="821093"/>
                    <a:pt x="4700702" y="824979"/>
                  </a:cubicBezTo>
                  <a:cubicBezTo>
                    <a:pt x="4705274" y="828865"/>
                    <a:pt x="4707560" y="833856"/>
                    <a:pt x="4707560" y="839952"/>
                  </a:cubicBezTo>
                  <a:cubicBezTo>
                    <a:pt x="4707560" y="847420"/>
                    <a:pt x="4704968" y="853516"/>
                    <a:pt x="4699787" y="858240"/>
                  </a:cubicBezTo>
                  <a:cubicBezTo>
                    <a:pt x="4694606" y="862965"/>
                    <a:pt x="4687824" y="865327"/>
                    <a:pt x="4679442" y="865327"/>
                  </a:cubicBezTo>
                  <a:cubicBezTo>
                    <a:pt x="4671974" y="865327"/>
                    <a:pt x="4665954" y="863270"/>
                    <a:pt x="4661382" y="859155"/>
                  </a:cubicBezTo>
                  <a:cubicBezTo>
                    <a:pt x="4656810" y="855040"/>
                    <a:pt x="4654524" y="849935"/>
                    <a:pt x="4654524" y="843839"/>
                  </a:cubicBezTo>
                  <a:cubicBezTo>
                    <a:pt x="4654524" y="836676"/>
                    <a:pt x="4657077" y="830770"/>
                    <a:pt x="4662182" y="826122"/>
                  </a:cubicBezTo>
                  <a:cubicBezTo>
                    <a:pt x="4667288" y="821474"/>
                    <a:pt x="4674031" y="819150"/>
                    <a:pt x="4682414" y="819150"/>
                  </a:cubicBezTo>
                  <a:close/>
                  <a:moveTo>
                    <a:pt x="4101388" y="819150"/>
                  </a:moveTo>
                  <a:cubicBezTo>
                    <a:pt x="4109008" y="819150"/>
                    <a:pt x="4115104" y="821093"/>
                    <a:pt x="4119676" y="824979"/>
                  </a:cubicBezTo>
                  <a:cubicBezTo>
                    <a:pt x="4124248" y="828865"/>
                    <a:pt x="4126534" y="833856"/>
                    <a:pt x="4126534" y="839952"/>
                  </a:cubicBezTo>
                  <a:cubicBezTo>
                    <a:pt x="4126534" y="847420"/>
                    <a:pt x="4123944" y="853516"/>
                    <a:pt x="4118762" y="858240"/>
                  </a:cubicBezTo>
                  <a:cubicBezTo>
                    <a:pt x="4113580" y="862965"/>
                    <a:pt x="4106798" y="865327"/>
                    <a:pt x="4098416" y="865327"/>
                  </a:cubicBezTo>
                  <a:cubicBezTo>
                    <a:pt x="4090949" y="865327"/>
                    <a:pt x="4084929" y="863270"/>
                    <a:pt x="4080358" y="859155"/>
                  </a:cubicBezTo>
                  <a:cubicBezTo>
                    <a:pt x="4075785" y="855040"/>
                    <a:pt x="4073500" y="849935"/>
                    <a:pt x="4073500" y="843839"/>
                  </a:cubicBezTo>
                  <a:cubicBezTo>
                    <a:pt x="4073500" y="836676"/>
                    <a:pt x="4076052" y="830770"/>
                    <a:pt x="4081158" y="826122"/>
                  </a:cubicBezTo>
                  <a:cubicBezTo>
                    <a:pt x="4086263" y="821474"/>
                    <a:pt x="4093006" y="819150"/>
                    <a:pt x="4101388" y="819150"/>
                  </a:cubicBezTo>
                  <a:close/>
                  <a:moveTo>
                    <a:pt x="4242739" y="659282"/>
                  </a:moveTo>
                  <a:cubicBezTo>
                    <a:pt x="4236796" y="662483"/>
                    <a:pt x="4232262" y="665797"/>
                    <a:pt x="4229138" y="669226"/>
                  </a:cubicBezTo>
                  <a:cubicBezTo>
                    <a:pt x="4226013" y="672655"/>
                    <a:pt x="4224451" y="676580"/>
                    <a:pt x="4224451" y="680999"/>
                  </a:cubicBezTo>
                  <a:cubicBezTo>
                    <a:pt x="4224451" y="685724"/>
                    <a:pt x="4226394" y="689534"/>
                    <a:pt x="4230280" y="692429"/>
                  </a:cubicBezTo>
                  <a:cubicBezTo>
                    <a:pt x="4234167" y="695325"/>
                    <a:pt x="4239768" y="696773"/>
                    <a:pt x="4247082" y="696773"/>
                  </a:cubicBezTo>
                  <a:cubicBezTo>
                    <a:pt x="4255008" y="696773"/>
                    <a:pt x="4263085" y="694639"/>
                    <a:pt x="4271314" y="690372"/>
                  </a:cubicBezTo>
                  <a:close/>
                  <a:moveTo>
                    <a:pt x="5819698" y="635508"/>
                  </a:moveTo>
                  <a:cubicBezTo>
                    <a:pt x="5811012" y="635508"/>
                    <a:pt x="5803924" y="638289"/>
                    <a:pt x="5798438" y="643852"/>
                  </a:cubicBezTo>
                  <a:cubicBezTo>
                    <a:pt x="5792952" y="649414"/>
                    <a:pt x="5790209" y="656615"/>
                    <a:pt x="5790209" y="665454"/>
                  </a:cubicBezTo>
                  <a:cubicBezTo>
                    <a:pt x="5790209" y="671550"/>
                    <a:pt x="5792266" y="676427"/>
                    <a:pt x="5796381" y="680085"/>
                  </a:cubicBezTo>
                  <a:cubicBezTo>
                    <a:pt x="5800496" y="683742"/>
                    <a:pt x="5806211" y="685571"/>
                    <a:pt x="5813526" y="685571"/>
                  </a:cubicBezTo>
                  <a:cubicBezTo>
                    <a:pt x="5822213" y="685571"/>
                    <a:pt x="5829262" y="682828"/>
                    <a:pt x="5834672" y="677342"/>
                  </a:cubicBezTo>
                  <a:cubicBezTo>
                    <a:pt x="5840082" y="671855"/>
                    <a:pt x="5842786" y="664692"/>
                    <a:pt x="5842786" y="655853"/>
                  </a:cubicBezTo>
                  <a:cubicBezTo>
                    <a:pt x="5842786" y="649757"/>
                    <a:pt x="5840729" y="644842"/>
                    <a:pt x="5836614" y="641108"/>
                  </a:cubicBezTo>
                  <a:cubicBezTo>
                    <a:pt x="5832500" y="637375"/>
                    <a:pt x="5826861" y="635508"/>
                    <a:pt x="5819698" y="635508"/>
                  </a:cubicBezTo>
                  <a:close/>
                  <a:moveTo>
                    <a:pt x="4810048" y="635508"/>
                  </a:moveTo>
                  <a:cubicBezTo>
                    <a:pt x="4801362" y="635508"/>
                    <a:pt x="4794275" y="638289"/>
                    <a:pt x="4788789" y="643852"/>
                  </a:cubicBezTo>
                  <a:cubicBezTo>
                    <a:pt x="4783302" y="649414"/>
                    <a:pt x="4780559" y="656615"/>
                    <a:pt x="4780559" y="665454"/>
                  </a:cubicBezTo>
                  <a:cubicBezTo>
                    <a:pt x="4780559" y="671550"/>
                    <a:pt x="4782616" y="676427"/>
                    <a:pt x="4786732" y="680085"/>
                  </a:cubicBezTo>
                  <a:cubicBezTo>
                    <a:pt x="4790846" y="683742"/>
                    <a:pt x="4796561" y="685571"/>
                    <a:pt x="4803876" y="685571"/>
                  </a:cubicBezTo>
                  <a:cubicBezTo>
                    <a:pt x="4812563" y="685571"/>
                    <a:pt x="4819612" y="682828"/>
                    <a:pt x="4825022" y="677342"/>
                  </a:cubicBezTo>
                  <a:cubicBezTo>
                    <a:pt x="4830432" y="671855"/>
                    <a:pt x="4833137" y="664692"/>
                    <a:pt x="4833137" y="655853"/>
                  </a:cubicBezTo>
                  <a:cubicBezTo>
                    <a:pt x="4833137" y="649757"/>
                    <a:pt x="4831080" y="644842"/>
                    <a:pt x="4826965" y="641108"/>
                  </a:cubicBezTo>
                  <a:cubicBezTo>
                    <a:pt x="4822850" y="637375"/>
                    <a:pt x="4817211" y="635508"/>
                    <a:pt x="4810048" y="635508"/>
                  </a:cubicBezTo>
                  <a:close/>
                  <a:moveTo>
                    <a:pt x="2520467" y="635508"/>
                  </a:moveTo>
                  <a:cubicBezTo>
                    <a:pt x="2511780" y="635508"/>
                    <a:pt x="2504694" y="638708"/>
                    <a:pt x="2499207" y="645109"/>
                  </a:cubicBezTo>
                  <a:cubicBezTo>
                    <a:pt x="2493721" y="651510"/>
                    <a:pt x="2490978" y="659892"/>
                    <a:pt x="2490978" y="670255"/>
                  </a:cubicBezTo>
                  <a:cubicBezTo>
                    <a:pt x="2490978" y="677570"/>
                    <a:pt x="2493073" y="683323"/>
                    <a:pt x="2497264" y="687514"/>
                  </a:cubicBezTo>
                  <a:cubicBezTo>
                    <a:pt x="2501455" y="691705"/>
                    <a:pt x="2507208" y="693801"/>
                    <a:pt x="2514524" y="693801"/>
                  </a:cubicBezTo>
                  <a:cubicBezTo>
                    <a:pt x="2523210" y="693801"/>
                    <a:pt x="2530297" y="690600"/>
                    <a:pt x="2535783" y="684200"/>
                  </a:cubicBezTo>
                  <a:cubicBezTo>
                    <a:pt x="2541270" y="677799"/>
                    <a:pt x="2544013" y="669493"/>
                    <a:pt x="2544013" y="659282"/>
                  </a:cubicBezTo>
                  <a:cubicBezTo>
                    <a:pt x="2544013" y="651967"/>
                    <a:pt x="2541918" y="646176"/>
                    <a:pt x="2537726" y="641909"/>
                  </a:cubicBezTo>
                  <a:cubicBezTo>
                    <a:pt x="2533535" y="637641"/>
                    <a:pt x="2527782" y="635508"/>
                    <a:pt x="2520467" y="635508"/>
                  </a:cubicBezTo>
                  <a:close/>
                  <a:moveTo>
                    <a:pt x="2123313" y="635508"/>
                  </a:moveTo>
                  <a:cubicBezTo>
                    <a:pt x="2114626" y="635508"/>
                    <a:pt x="2107539" y="638708"/>
                    <a:pt x="2102053" y="645109"/>
                  </a:cubicBezTo>
                  <a:cubicBezTo>
                    <a:pt x="2096567" y="651510"/>
                    <a:pt x="2093823" y="659892"/>
                    <a:pt x="2093823" y="670255"/>
                  </a:cubicBezTo>
                  <a:cubicBezTo>
                    <a:pt x="2093823" y="677570"/>
                    <a:pt x="2095881" y="683323"/>
                    <a:pt x="2099995" y="687514"/>
                  </a:cubicBezTo>
                  <a:cubicBezTo>
                    <a:pt x="2104110" y="691705"/>
                    <a:pt x="2109825" y="693801"/>
                    <a:pt x="2117141" y="693801"/>
                  </a:cubicBezTo>
                  <a:cubicBezTo>
                    <a:pt x="2125827" y="693801"/>
                    <a:pt x="2132914" y="690600"/>
                    <a:pt x="2138400" y="684200"/>
                  </a:cubicBezTo>
                  <a:cubicBezTo>
                    <a:pt x="2143887" y="677799"/>
                    <a:pt x="2146630" y="669493"/>
                    <a:pt x="2146630" y="659282"/>
                  </a:cubicBezTo>
                  <a:cubicBezTo>
                    <a:pt x="2146630" y="651967"/>
                    <a:pt x="2144573" y="646176"/>
                    <a:pt x="2140458" y="641909"/>
                  </a:cubicBezTo>
                  <a:cubicBezTo>
                    <a:pt x="2136343" y="637641"/>
                    <a:pt x="2130628" y="635508"/>
                    <a:pt x="2123313" y="635508"/>
                  </a:cubicBezTo>
                  <a:close/>
                  <a:moveTo>
                    <a:pt x="1637538" y="635508"/>
                  </a:moveTo>
                  <a:cubicBezTo>
                    <a:pt x="1628851" y="635508"/>
                    <a:pt x="1621764" y="638708"/>
                    <a:pt x="1616278" y="645109"/>
                  </a:cubicBezTo>
                  <a:cubicBezTo>
                    <a:pt x="1610792" y="651510"/>
                    <a:pt x="1608048" y="659892"/>
                    <a:pt x="1608048" y="670255"/>
                  </a:cubicBezTo>
                  <a:cubicBezTo>
                    <a:pt x="1608048" y="677570"/>
                    <a:pt x="1610106" y="683323"/>
                    <a:pt x="1614221" y="687514"/>
                  </a:cubicBezTo>
                  <a:cubicBezTo>
                    <a:pt x="1618335" y="691705"/>
                    <a:pt x="1624051" y="693801"/>
                    <a:pt x="1631366" y="693801"/>
                  </a:cubicBezTo>
                  <a:cubicBezTo>
                    <a:pt x="1640052" y="693801"/>
                    <a:pt x="1647139" y="690600"/>
                    <a:pt x="1652625" y="684200"/>
                  </a:cubicBezTo>
                  <a:cubicBezTo>
                    <a:pt x="1658112" y="677799"/>
                    <a:pt x="1660855" y="669493"/>
                    <a:pt x="1660855" y="659282"/>
                  </a:cubicBezTo>
                  <a:cubicBezTo>
                    <a:pt x="1660855" y="651967"/>
                    <a:pt x="1658798" y="646176"/>
                    <a:pt x="1654683" y="641909"/>
                  </a:cubicBezTo>
                  <a:cubicBezTo>
                    <a:pt x="1650568" y="637641"/>
                    <a:pt x="1644853" y="635508"/>
                    <a:pt x="1637538" y="635508"/>
                  </a:cubicBezTo>
                  <a:close/>
                  <a:moveTo>
                    <a:pt x="570738" y="635508"/>
                  </a:moveTo>
                  <a:cubicBezTo>
                    <a:pt x="562051" y="635508"/>
                    <a:pt x="554964" y="638708"/>
                    <a:pt x="549478" y="645109"/>
                  </a:cubicBezTo>
                  <a:cubicBezTo>
                    <a:pt x="543992" y="651510"/>
                    <a:pt x="541248" y="659892"/>
                    <a:pt x="541248" y="670255"/>
                  </a:cubicBezTo>
                  <a:cubicBezTo>
                    <a:pt x="541248" y="677570"/>
                    <a:pt x="543344" y="683323"/>
                    <a:pt x="547535" y="687514"/>
                  </a:cubicBezTo>
                  <a:cubicBezTo>
                    <a:pt x="551726" y="691705"/>
                    <a:pt x="557479" y="693801"/>
                    <a:pt x="564794" y="693801"/>
                  </a:cubicBezTo>
                  <a:cubicBezTo>
                    <a:pt x="573481" y="693801"/>
                    <a:pt x="580568" y="690600"/>
                    <a:pt x="586054" y="684200"/>
                  </a:cubicBezTo>
                  <a:cubicBezTo>
                    <a:pt x="591541" y="677799"/>
                    <a:pt x="594284" y="669493"/>
                    <a:pt x="594284" y="659282"/>
                  </a:cubicBezTo>
                  <a:cubicBezTo>
                    <a:pt x="594284" y="651967"/>
                    <a:pt x="592188" y="646176"/>
                    <a:pt x="587997" y="641909"/>
                  </a:cubicBezTo>
                  <a:cubicBezTo>
                    <a:pt x="583806" y="637641"/>
                    <a:pt x="578053" y="635508"/>
                    <a:pt x="570738" y="635508"/>
                  </a:cubicBezTo>
                  <a:close/>
                  <a:moveTo>
                    <a:pt x="415442" y="635508"/>
                  </a:moveTo>
                  <a:cubicBezTo>
                    <a:pt x="406755" y="635508"/>
                    <a:pt x="399669" y="638708"/>
                    <a:pt x="394182" y="645109"/>
                  </a:cubicBezTo>
                  <a:cubicBezTo>
                    <a:pt x="388696" y="651510"/>
                    <a:pt x="385953" y="659892"/>
                    <a:pt x="385953" y="670255"/>
                  </a:cubicBezTo>
                  <a:cubicBezTo>
                    <a:pt x="385953" y="677570"/>
                    <a:pt x="388048" y="683323"/>
                    <a:pt x="392239" y="687514"/>
                  </a:cubicBezTo>
                  <a:cubicBezTo>
                    <a:pt x="396430" y="691705"/>
                    <a:pt x="402183" y="693801"/>
                    <a:pt x="409499" y="693801"/>
                  </a:cubicBezTo>
                  <a:cubicBezTo>
                    <a:pt x="418185" y="693801"/>
                    <a:pt x="425272" y="690600"/>
                    <a:pt x="430758" y="684200"/>
                  </a:cubicBezTo>
                  <a:cubicBezTo>
                    <a:pt x="436245" y="677799"/>
                    <a:pt x="438988" y="669493"/>
                    <a:pt x="438988" y="659282"/>
                  </a:cubicBezTo>
                  <a:cubicBezTo>
                    <a:pt x="438988" y="651967"/>
                    <a:pt x="436893" y="646176"/>
                    <a:pt x="432702" y="641909"/>
                  </a:cubicBezTo>
                  <a:cubicBezTo>
                    <a:pt x="428511" y="637641"/>
                    <a:pt x="422758" y="635508"/>
                    <a:pt x="415442" y="635508"/>
                  </a:cubicBezTo>
                  <a:close/>
                  <a:moveTo>
                    <a:pt x="5342305" y="631622"/>
                  </a:moveTo>
                  <a:cubicBezTo>
                    <a:pt x="5335295" y="631622"/>
                    <a:pt x="5329428" y="633489"/>
                    <a:pt x="5324702" y="637222"/>
                  </a:cubicBezTo>
                  <a:cubicBezTo>
                    <a:pt x="5319978" y="640956"/>
                    <a:pt x="5316550" y="646100"/>
                    <a:pt x="5314416" y="652653"/>
                  </a:cubicBezTo>
                  <a:lnTo>
                    <a:pt x="5365394" y="652653"/>
                  </a:lnTo>
                  <a:cubicBezTo>
                    <a:pt x="5365546" y="646100"/>
                    <a:pt x="5363489" y="640956"/>
                    <a:pt x="5359222" y="637222"/>
                  </a:cubicBezTo>
                  <a:cubicBezTo>
                    <a:pt x="5354954" y="633489"/>
                    <a:pt x="5349316" y="631622"/>
                    <a:pt x="5342305" y="631622"/>
                  </a:cubicBezTo>
                  <a:close/>
                  <a:moveTo>
                    <a:pt x="5199430" y="631622"/>
                  </a:moveTo>
                  <a:cubicBezTo>
                    <a:pt x="5192420" y="631622"/>
                    <a:pt x="5186552" y="633489"/>
                    <a:pt x="5181828" y="637222"/>
                  </a:cubicBezTo>
                  <a:cubicBezTo>
                    <a:pt x="5177104" y="640956"/>
                    <a:pt x="5173674" y="646100"/>
                    <a:pt x="5171541" y="652653"/>
                  </a:cubicBezTo>
                  <a:lnTo>
                    <a:pt x="5222518" y="652653"/>
                  </a:lnTo>
                  <a:cubicBezTo>
                    <a:pt x="5222672" y="646100"/>
                    <a:pt x="5220614" y="640956"/>
                    <a:pt x="5216346" y="637222"/>
                  </a:cubicBezTo>
                  <a:cubicBezTo>
                    <a:pt x="5212079" y="633489"/>
                    <a:pt x="5206440" y="631622"/>
                    <a:pt x="5199430" y="631622"/>
                  </a:cubicBezTo>
                  <a:close/>
                  <a:moveTo>
                    <a:pt x="4037380" y="631622"/>
                  </a:moveTo>
                  <a:cubicBezTo>
                    <a:pt x="4030370" y="631622"/>
                    <a:pt x="4024502" y="633489"/>
                    <a:pt x="4019778" y="637222"/>
                  </a:cubicBezTo>
                  <a:cubicBezTo>
                    <a:pt x="4015054" y="640956"/>
                    <a:pt x="4011624" y="646100"/>
                    <a:pt x="4009492" y="652653"/>
                  </a:cubicBezTo>
                  <a:lnTo>
                    <a:pt x="4060470" y="652653"/>
                  </a:lnTo>
                  <a:cubicBezTo>
                    <a:pt x="4060622" y="646100"/>
                    <a:pt x="4058564" y="640956"/>
                    <a:pt x="4054297" y="637222"/>
                  </a:cubicBezTo>
                  <a:cubicBezTo>
                    <a:pt x="4050030" y="633489"/>
                    <a:pt x="4044391" y="631622"/>
                    <a:pt x="4037380" y="631622"/>
                  </a:cubicBezTo>
                  <a:close/>
                  <a:moveTo>
                    <a:pt x="3599230" y="631622"/>
                  </a:moveTo>
                  <a:cubicBezTo>
                    <a:pt x="3592220" y="631622"/>
                    <a:pt x="3586352" y="633489"/>
                    <a:pt x="3581628" y="637222"/>
                  </a:cubicBezTo>
                  <a:cubicBezTo>
                    <a:pt x="3576904" y="640956"/>
                    <a:pt x="3573475" y="646100"/>
                    <a:pt x="3571342" y="652653"/>
                  </a:cubicBezTo>
                  <a:lnTo>
                    <a:pt x="3622319" y="652653"/>
                  </a:lnTo>
                  <a:cubicBezTo>
                    <a:pt x="3622472" y="646100"/>
                    <a:pt x="3620414" y="640956"/>
                    <a:pt x="3616147" y="637222"/>
                  </a:cubicBezTo>
                  <a:cubicBezTo>
                    <a:pt x="3611880" y="633489"/>
                    <a:pt x="3606241" y="631622"/>
                    <a:pt x="3599230" y="631622"/>
                  </a:cubicBezTo>
                  <a:close/>
                  <a:moveTo>
                    <a:pt x="2942006" y="631622"/>
                  </a:moveTo>
                  <a:cubicBezTo>
                    <a:pt x="2934995" y="631622"/>
                    <a:pt x="2929128" y="633489"/>
                    <a:pt x="2924404" y="637222"/>
                  </a:cubicBezTo>
                  <a:cubicBezTo>
                    <a:pt x="2919679" y="640956"/>
                    <a:pt x="2916250" y="646100"/>
                    <a:pt x="2914116" y="652653"/>
                  </a:cubicBezTo>
                  <a:lnTo>
                    <a:pt x="2965094" y="652653"/>
                  </a:lnTo>
                  <a:cubicBezTo>
                    <a:pt x="2965246" y="646100"/>
                    <a:pt x="2963189" y="640956"/>
                    <a:pt x="2958922" y="637222"/>
                  </a:cubicBezTo>
                  <a:cubicBezTo>
                    <a:pt x="2954655" y="633489"/>
                    <a:pt x="2949016" y="631622"/>
                    <a:pt x="2942006" y="631622"/>
                  </a:cubicBezTo>
                  <a:close/>
                  <a:moveTo>
                    <a:pt x="1179881" y="631622"/>
                  </a:moveTo>
                  <a:cubicBezTo>
                    <a:pt x="1172870" y="631622"/>
                    <a:pt x="1167003" y="633489"/>
                    <a:pt x="1162278" y="637222"/>
                  </a:cubicBezTo>
                  <a:cubicBezTo>
                    <a:pt x="1157554" y="640956"/>
                    <a:pt x="1154125" y="646100"/>
                    <a:pt x="1151992" y="652653"/>
                  </a:cubicBezTo>
                  <a:lnTo>
                    <a:pt x="1202969" y="652653"/>
                  </a:lnTo>
                  <a:cubicBezTo>
                    <a:pt x="1203122" y="646100"/>
                    <a:pt x="1201064" y="640956"/>
                    <a:pt x="1196797" y="637222"/>
                  </a:cubicBezTo>
                  <a:cubicBezTo>
                    <a:pt x="1192530" y="633489"/>
                    <a:pt x="1186891" y="631622"/>
                    <a:pt x="1179881" y="631622"/>
                  </a:cubicBezTo>
                  <a:close/>
                  <a:moveTo>
                    <a:pt x="265481" y="631622"/>
                  </a:moveTo>
                  <a:cubicBezTo>
                    <a:pt x="258470" y="631622"/>
                    <a:pt x="252603" y="633489"/>
                    <a:pt x="247878" y="637222"/>
                  </a:cubicBezTo>
                  <a:cubicBezTo>
                    <a:pt x="243154" y="640956"/>
                    <a:pt x="239725" y="646100"/>
                    <a:pt x="237592" y="652653"/>
                  </a:cubicBezTo>
                  <a:lnTo>
                    <a:pt x="288569" y="652653"/>
                  </a:lnTo>
                  <a:cubicBezTo>
                    <a:pt x="288722" y="646100"/>
                    <a:pt x="286664" y="640956"/>
                    <a:pt x="282397" y="637222"/>
                  </a:cubicBezTo>
                  <a:cubicBezTo>
                    <a:pt x="278130" y="633489"/>
                    <a:pt x="272491" y="631622"/>
                    <a:pt x="265481" y="631622"/>
                  </a:cubicBezTo>
                  <a:close/>
                  <a:moveTo>
                    <a:pt x="5537606" y="602818"/>
                  </a:moveTo>
                  <a:lnTo>
                    <a:pt x="5580812" y="602818"/>
                  </a:lnTo>
                  <a:lnTo>
                    <a:pt x="5556122" y="726719"/>
                  </a:lnTo>
                  <a:lnTo>
                    <a:pt x="5512918" y="726719"/>
                  </a:lnTo>
                  <a:close/>
                  <a:moveTo>
                    <a:pt x="4918481" y="602818"/>
                  </a:moveTo>
                  <a:lnTo>
                    <a:pt x="4961686" y="602818"/>
                  </a:lnTo>
                  <a:lnTo>
                    <a:pt x="4936997" y="726719"/>
                  </a:lnTo>
                  <a:lnTo>
                    <a:pt x="4893792" y="726719"/>
                  </a:lnTo>
                  <a:close/>
                  <a:moveTo>
                    <a:pt x="3480206" y="602818"/>
                  </a:moveTo>
                  <a:lnTo>
                    <a:pt x="3523411" y="602818"/>
                  </a:lnTo>
                  <a:lnTo>
                    <a:pt x="3498723" y="726719"/>
                  </a:lnTo>
                  <a:lnTo>
                    <a:pt x="3455517" y="726719"/>
                  </a:lnTo>
                  <a:close/>
                  <a:moveTo>
                    <a:pt x="2622499" y="602818"/>
                  </a:moveTo>
                  <a:lnTo>
                    <a:pt x="2665933" y="602818"/>
                  </a:lnTo>
                  <a:lnTo>
                    <a:pt x="2653131" y="667055"/>
                  </a:lnTo>
                  <a:cubicBezTo>
                    <a:pt x="2652522" y="669950"/>
                    <a:pt x="2652217" y="672770"/>
                    <a:pt x="2652217" y="675513"/>
                  </a:cubicBezTo>
                  <a:cubicBezTo>
                    <a:pt x="2652217" y="686333"/>
                    <a:pt x="2657779" y="691743"/>
                    <a:pt x="2668905" y="691743"/>
                  </a:cubicBezTo>
                  <a:cubicBezTo>
                    <a:pt x="2676372" y="691743"/>
                    <a:pt x="2682545" y="689419"/>
                    <a:pt x="2687422" y="684771"/>
                  </a:cubicBezTo>
                  <a:cubicBezTo>
                    <a:pt x="2692298" y="680123"/>
                    <a:pt x="2695651" y="673227"/>
                    <a:pt x="2697480" y="664083"/>
                  </a:cubicBezTo>
                  <a:lnTo>
                    <a:pt x="2709824" y="602818"/>
                  </a:lnTo>
                  <a:lnTo>
                    <a:pt x="2753258" y="602818"/>
                  </a:lnTo>
                  <a:lnTo>
                    <a:pt x="2728569" y="726719"/>
                  </a:lnTo>
                  <a:lnTo>
                    <a:pt x="2687422" y="726719"/>
                  </a:lnTo>
                  <a:lnTo>
                    <a:pt x="2689936" y="713918"/>
                  </a:lnTo>
                  <a:cubicBezTo>
                    <a:pt x="2684602" y="718947"/>
                    <a:pt x="2678620" y="722681"/>
                    <a:pt x="2671991" y="725119"/>
                  </a:cubicBezTo>
                  <a:cubicBezTo>
                    <a:pt x="2665362" y="727557"/>
                    <a:pt x="2658542" y="728777"/>
                    <a:pt x="2651531" y="728777"/>
                  </a:cubicBezTo>
                  <a:cubicBezTo>
                    <a:pt x="2637968" y="728777"/>
                    <a:pt x="2627185" y="725119"/>
                    <a:pt x="2619184" y="717804"/>
                  </a:cubicBezTo>
                  <a:cubicBezTo>
                    <a:pt x="2611183" y="710489"/>
                    <a:pt x="2607183" y="700049"/>
                    <a:pt x="2607183" y="686486"/>
                  </a:cubicBezTo>
                  <a:cubicBezTo>
                    <a:pt x="2607183" y="681456"/>
                    <a:pt x="2607716" y="676351"/>
                    <a:pt x="2608783" y="671169"/>
                  </a:cubicBezTo>
                  <a:close/>
                  <a:moveTo>
                    <a:pt x="69952" y="602818"/>
                  </a:moveTo>
                  <a:lnTo>
                    <a:pt x="52578" y="690600"/>
                  </a:lnTo>
                  <a:lnTo>
                    <a:pt x="83210" y="690600"/>
                  </a:lnTo>
                  <a:cubicBezTo>
                    <a:pt x="94183" y="690600"/>
                    <a:pt x="103670" y="688276"/>
                    <a:pt x="111671" y="683628"/>
                  </a:cubicBezTo>
                  <a:cubicBezTo>
                    <a:pt x="119672" y="678980"/>
                    <a:pt x="125730" y="672579"/>
                    <a:pt x="129845" y="664426"/>
                  </a:cubicBezTo>
                  <a:cubicBezTo>
                    <a:pt x="133960" y="656272"/>
                    <a:pt x="136017" y="647014"/>
                    <a:pt x="136017" y="636651"/>
                  </a:cubicBezTo>
                  <a:cubicBezTo>
                    <a:pt x="136017" y="625830"/>
                    <a:pt x="132664" y="617487"/>
                    <a:pt x="125958" y="611619"/>
                  </a:cubicBezTo>
                  <a:cubicBezTo>
                    <a:pt x="119253" y="605752"/>
                    <a:pt x="109423" y="602818"/>
                    <a:pt x="96469" y="602818"/>
                  </a:cubicBezTo>
                  <a:close/>
                  <a:moveTo>
                    <a:pt x="5814440" y="600761"/>
                  </a:moveTo>
                  <a:cubicBezTo>
                    <a:pt x="5823890" y="600761"/>
                    <a:pt x="5832080" y="602513"/>
                    <a:pt x="5839015" y="606018"/>
                  </a:cubicBezTo>
                  <a:cubicBezTo>
                    <a:pt x="5845949" y="609524"/>
                    <a:pt x="5851016" y="615010"/>
                    <a:pt x="5854217" y="622478"/>
                  </a:cubicBezTo>
                  <a:lnTo>
                    <a:pt x="5858103" y="602818"/>
                  </a:lnTo>
                  <a:lnTo>
                    <a:pt x="5899480" y="602818"/>
                  </a:lnTo>
                  <a:lnTo>
                    <a:pt x="5879363" y="703859"/>
                  </a:lnTo>
                  <a:cubicBezTo>
                    <a:pt x="5874639" y="727786"/>
                    <a:pt x="5865418" y="745312"/>
                    <a:pt x="5851702" y="756437"/>
                  </a:cubicBezTo>
                  <a:cubicBezTo>
                    <a:pt x="5837986" y="767562"/>
                    <a:pt x="5819927" y="773125"/>
                    <a:pt x="5797524" y="773125"/>
                  </a:cubicBezTo>
                  <a:cubicBezTo>
                    <a:pt x="5772530" y="773125"/>
                    <a:pt x="5752414" y="767791"/>
                    <a:pt x="5737174" y="757123"/>
                  </a:cubicBezTo>
                  <a:lnTo>
                    <a:pt x="5756604" y="726948"/>
                  </a:lnTo>
                  <a:cubicBezTo>
                    <a:pt x="5761634" y="730910"/>
                    <a:pt x="5767882" y="734034"/>
                    <a:pt x="5775350" y="736320"/>
                  </a:cubicBezTo>
                  <a:cubicBezTo>
                    <a:pt x="5782817" y="738606"/>
                    <a:pt x="5790590" y="739749"/>
                    <a:pt x="5798668" y="739749"/>
                  </a:cubicBezTo>
                  <a:cubicBezTo>
                    <a:pt x="5809488" y="739749"/>
                    <a:pt x="5817679" y="737425"/>
                    <a:pt x="5823242" y="732777"/>
                  </a:cubicBezTo>
                  <a:cubicBezTo>
                    <a:pt x="5828804" y="728129"/>
                    <a:pt x="5832500" y="721157"/>
                    <a:pt x="5834328" y="711860"/>
                  </a:cubicBezTo>
                  <a:lnTo>
                    <a:pt x="5835243" y="707745"/>
                  </a:lnTo>
                  <a:cubicBezTo>
                    <a:pt x="5825947" y="716127"/>
                    <a:pt x="5814440" y="720318"/>
                    <a:pt x="5800724" y="720318"/>
                  </a:cubicBezTo>
                  <a:cubicBezTo>
                    <a:pt x="5790818" y="720318"/>
                    <a:pt x="5781751" y="718185"/>
                    <a:pt x="5773521" y="713918"/>
                  </a:cubicBezTo>
                  <a:cubicBezTo>
                    <a:pt x="5765292" y="709650"/>
                    <a:pt x="5758738" y="703516"/>
                    <a:pt x="5753862" y="695515"/>
                  </a:cubicBezTo>
                  <a:cubicBezTo>
                    <a:pt x="5748984" y="687514"/>
                    <a:pt x="5746546" y="678180"/>
                    <a:pt x="5746546" y="667512"/>
                  </a:cubicBezTo>
                  <a:cubicBezTo>
                    <a:pt x="5746546" y="655320"/>
                    <a:pt x="5749518" y="644118"/>
                    <a:pt x="5755462" y="633908"/>
                  </a:cubicBezTo>
                  <a:cubicBezTo>
                    <a:pt x="5761405" y="623697"/>
                    <a:pt x="5769558" y="615620"/>
                    <a:pt x="5779922" y="609676"/>
                  </a:cubicBezTo>
                  <a:cubicBezTo>
                    <a:pt x="5790285" y="603732"/>
                    <a:pt x="5801791" y="600761"/>
                    <a:pt x="5814440" y="600761"/>
                  </a:cubicBezTo>
                  <a:close/>
                  <a:moveTo>
                    <a:pt x="5681776" y="600761"/>
                  </a:moveTo>
                  <a:cubicBezTo>
                    <a:pt x="5695340" y="600761"/>
                    <a:pt x="5706198" y="604380"/>
                    <a:pt x="5714352" y="611619"/>
                  </a:cubicBezTo>
                  <a:cubicBezTo>
                    <a:pt x="5722505" y="618858"/>
                    <a:pt x="5726582" y="629259"/>
                    <a:pt x="5726582" y="642823"/>
                  </a:cubicBezTo>
                  <a:cubicBezTo>
                    <a:pt x="5726582" y="647852"/>
                    <a:pt x="5726048" y="652958"/>
                    <a:pt x="5724982" y="658139"/>
                  </a:cubicBezTo>
                  <a:lnTo>
                    <a:pt x="5711266" y="726719"/>
                  </a:lnTo>
                  <a:lnTo>
                    <a:pt x="5667832" y="726719"/>
                  </a:lnTo>
                  <a:lnTo>
                    <a:pt x="5680633" y="662254"/>
                  </a:lnTo>
                  <a:cubicBezTo>
                    <a:pt x="5681243" y="659663"/>
                    <a:pt x="5681548" y="656920"/>
                    <a:pt x="5681548" y="654024"/>
                  </a:cubicBezTo>
                  <a:cubicBezTo>
                    <a:pt x="5681548" y="643052"/>
                    <a:pt x="5675832" y="637565"/>
                    <a:pt x="5664402" y="637565"/>
                  </a:cubicBezTo>
                  <a:cubicBezTo>
                    <a:pt x="5656783" y="637565"/>
                    <a:pt x="5650534" y="639889"/>
                    <a:pt x="5645658" y="644537"/>
                  </a:cubicBezTo>
                  <a:cubicBezTo>
                    <a:pt x="5640781" y="649186"/>
                    <a:pt x="5637352" y="656158"/>
                    <a:pt x="5635370" y="665454"/>
                  </a:cubicBezTo>
                  <a:lnTo>
                    <a:pt x="5623026" y="726719"/>
                  </a:lnTo>
                  <a:lnTo>
                    <a:pt x="5579592" y="726719"/>
                  </a:lnTo>
                  <a:lnTo>
                    <a:pt x="5604281" y="602818"/>
                  </a:lnTo>
                  <a:lnTo>
                    <a:pt x="5645428" y="602818"/>
                  </a:lnTo>
                  <a:lnTo>
                    <a:pt x="5642914" y="615620"/>
                  </a:lnTo>
                  <a:cubicBezTo>
                    <a:pt x="5648248" y="610590"/>
                    <a:pt x="5654268" y="606857"/>
                    <a:pt x="5660974" y="604418"/>
                  </a:cubicBezTo>
                  <a:cubicBezTo>
                    <a:pt x="5667680" y="601980"/>
                    <a:pt x="5674614" y="600761"/>
                    <a:pt x="5681776" y="600761"/>
                  </a:cubicBezTo>
                  <a:close/>
                  <a:moveTo>
                    <a:pt x="5516041" y="600761"/>
                  </a:moveTo>
                  <a:lnTo>
                    <a:pt x="5508497" y="639851"/>
                  </a:lnTo>
                  <a:cubicBezTo>
                    <a:pt x="5504688" y="639394"/>
                    <a:pt x="5501410" y="639165"/>
                    <a:pt x="5498668" y="639165"/>
                  </a:cubicBezTo>
                  <a:cubicBezTo>
                    <a:pt x="5488914" y="639165"/>
                    <a:pt x="5481104" y="641489"/>
                    <a:pt x="5475236" y="646138"/>
                  </a:cubicBezTo>
                  <a:cubicBezTo>
                    <a:pt x="5469368" y="650786"/>
                    <a:pt x="5465444" y="658139"/>
                    <a:pt x="5463464" y="668198"/>
                  </a:cubicBezTo>
                  <a:lnTo>
                    <a:pt x="5451576" y="726719"/>
                  </a:lnTo>
                  <a:lnTo>
                    <a:pt x="5408142" y="726719"/>
                  </a:lnTo>
                  <a:lnTo>
                    <a:pt x="5432831" y="602818"/>
                  </a:lnTo>
                  <a:lnTo>
                    <a:pt x="5473978" y="602818"/>
                  </a:lnTo>
                  <a:lnTo>
                    <a:pt x="5471236" y="616534"/>
                  </a:lnTo>
                  <a:cubicBezTo>
                    <a:pt x="5481599" y="606018"/>
                    <a:pt x="5496534" y="600761"/>
                    <a:pt x="5516041" y="600761"/>
                  </a:cubicBezTo>
                  <a:close/>
                  <a:moveTo>
                    <a:pt x="5344362" y="600761"/>
                  </a:moveTo>
                  <a:cubicBezTo>
                    <a:pt x="5356707" y="600761"/>
                    <a:pt x="5367490" y="603008"/>
                    <a:pt x="5376710" y="607504"/>
                  </a:cubicBezTo>
                  <a:cubicBezTo>
                    <a:pt x="5385930" y="612000"/>
                    <a:pt x="5393016" y="618363"/>
                    <a:pt x="5397969" y="626592"/>
                  </a:cubicBezTo>
                  <a:cubicBezTo>
                    <a:pt x="5402922" y="634822"/>
                    <a:pt x="5405399" y="644347"/>
                    <a:pt x="5405399" y="655167"/>
                  </a:cubicBezTo>
                  <a:cubicBezTo>
                    <a:pt x="5405399" y="661111"/>
                    <a:pt x="5404560" y="667893"/>
                    <a:pt x="5402884" y="675513"/>
                  </a:cubicBezTo>
                  <a:lnTo>
                    <a:pt x="5311901" y="675513"/>
                  </a:lnTo>
                  <a:cubicBezTo>
                    <a:pt x="5313426" y="688924"/>
                    <a:pt x="5322798" y="695630"/>
                    <a:pt x="5340019" y="695630"/>
                  </a:cubicBezTo>
                  <a:cubicBezTo>
                    <a:pt x="5345506" y="695630"/>
                    <a:pt x="5350840" y="694791"/>
                    <a:pt x="5356021" y="693115"/>
                  </a:cubicBezTo>
                  <a:cubicBezTo>
                    <a:pt x="5361202" y="691439"/>
                    <a:pt x="5365850" y="688924"/>
                    <a:pt x="5369966" y="685571"/>
                  </a:cubicBezTo>
                  <a:lnTo>
                    <a:pt x="5388025" y="712775"/>
                  </a:lnTo>
                  <a:cubicBezTo>
                    <a:pt x="5373548" y="723443"/>
                    <a:pt x="5355945" y="728777"/>
                    <a:pt x="5335218" y="728777"/>
                  </a:cubicBezTo>
                  <a:cubicBezTo>
                    <a:pt x="5322112" y="728777"/>
                    <a:pt x="5310568" y="726453"/>
                    <a:pt x="5300586" y="721804"/>
                  </a:cubicBezTo>
                  <a:cubicBezTo>
                    <a:pt x="5290604" y="717156"/>
                    <a:pt x="5282908" y="710603"/>
                    <a:pt x="5277496" y="702145"/>
                  </a:cubicBezTo>
                  <a:cubicBezTo>
                    <a:pt x="5272086" y="693687"/>
                    <a:pt x="5269382" y="683742"/>
                    <a:pt x="5269382" y="672312"/>
                  </a:cubicBezTo>
                  <a:cubicBezTo>
                    <a:pt x="5269382" y="658749"/>
                    <a:pt x="5272544" y="646519"/>
                    <a:pt x="5278868" y="635622"/>
                  </a:cubicBezTo>
                  <a:cubicBezTo>
                    <a:pt x="5285194" y="624726"/>
                    <a:pt x="5294032" y="616191"/>
                    <a:pt x="5305386" y="610019"/>
                  </a:cubicBezTo>
                  <a:cubicBezTo>
                    <a:pt x="5316740" y="603847"/>
                    <a:pt x="5329732" y="600761"/>
                    <a:pt x="5344362" y="600761"/>
                  </a:cubicBezTo>
                  <a:close/>
                  <a:moveTo>
                    <a:pt x="5201488" y="600761"/>
                  </a:moveTo>
                  <a:cubicBezTo>
                    <a:pt x="5213832" y="600761"/>
                    <a:pt x="5224614" y="603008"/>
                    <a:pt x="5233834" y="607504"/>
                  </a:cubicBezTo>
                  <a:cubicBezTo>
                    <a:pt x="5243054" y="612000"/>
                    <a:pt x="5250142" y="618363"/>
                    <a:pt x="5255094" y="626592"/>
                  </a:cubicBezTo>
                  <a:cubicBezTo>
                    <a:pt x="5260047" y="634822"/>
                    <a:pt x="5262524" y="644347"/>
                    <a:pt x="5262524" y="655167"/>
                  </a:cubicBezTo>
                  <a:cubicBezTo>
                    <a:pt x="5262524" y="661111"/>
                    <a:pt x="5261686" y="667893"/>
                    <a:pt x="5260009" y="675513"/>
                  </a:cubicBezTo>
                  <a:lnTo>
                    <a:pt x="5169026" y="675513"/>
                  </a:lnTo>
                  <a:cubicBezTo>
                    <a:pt x="5170550" y="688924"/>
                    <a:pt x="5179923" y="695630"/>
                    <a:pt x="5197144" y="695630"/>
                  </a:cubicBezTo>
                  <a:cubicBezTo>
                    <a:pt x="5202630" y="695630"/>
                    <a:pt x="5207964" y="694791"/>
                    <a:pt x="5213146" y="693115"/>
                  </a:cubicBezTo>
                  <a:cubicBezTo>
                    <a:pt x="5218328" y="691439"/>
                    <a:pt x="5222976" y="688924"/>
                    <a:pt x="5227090" y="685571"/>
                  </a:cubicBezTo>
                  <a:lnTo>
                    <a:pt x="5245150" y="712775"/>
                  </a:lnTo>
                  <a:cubicBezTo>
                    <a:pt x="5230672" y="723443"/>
                    <a:pt x="5213070" y="728777"/>
                    <a:pt x="5192343" y="728777"/>
                  </a:cubicBezTo>
                  <a:cubicBezTo>
                    <a:pt x="5179237" y="728777"/>
                    <a:pt x="5167693" y="726453"/>
                    <a:pt x="5157710" y="721804"/>
                  </a:cubicBezTo>
                  <a:cubicBezTo>
                    <a:pt x="5147728" y="717156"/>
                    <a:pt x="5140032" y="710603"/>
                    <a:pt x="5134622" y="702145"/>
                  </a:cubicBezTo>
                  <a:cubicBezTo>
                    <a:pt x="5129212" y="693687"/>
                    <a:pt x="5126506" y="683742"/>
                    <a:pt x="5126506" y="672312"/>
                  </a:cubicBezTo>
                  <a:cubicBezTo>
                    <a:pt x="5126506" y="658749"/>
                    <a:pt x="5129669" y="646519"/>
                    <a:pt x="5135994" y="635622"/>
                  </a:cubicBezTo>
                  <a:cubicBezTo>
                    <a:pt x="5142318" y="624726"/>
                    <a:pt x="5151158" y="616191"/>
                    <a:pt x="5162512" y="610019"/>
                  </a:cubicBezTo>
                  <a:cubicBezTo>
                    <a:pt x="5173866" y="603847"/>
                    <a:pt x="5186857" y="600761"/>
                    <a:pt x="5201488" y="600761"/>
                  </a:cubicBezTo>
                  <a:close/>
                  <a:moveTo>
                    <a:pt x="5062651" y="600761"/>
                  </a:moveTo>
                  <a:cubicBezTo>
                    <a:pt x="5076215" y="600761"/>
                    <a:pt x="5087073" y="604380"/>
                    <a:pt x="5095227" y="611619"/>
                  </a:cubicBezTo>
                  <a:cubicBezTo>
                    <a:pt x="5103380" y="618858"/>
                    <a:pt x="5107457" y="629259"/>
                    <a:pt x="5107457" y="642823"/>
                  </a:cubicBezTo>
                  <a:cubicBezTo>
                    <a:pt x="5107457" y="647852"/>
                    <a:pt x="5106924" y="652958"/>
                    <a:pt x="5105856" y="658139"/>
                  </a:cubicBezTo>
                  <a:lnTo>
                    <a:pt x="5092140" y="726719"/>
                  </a:lnTo>
                  <a:lnTo>
                    <a:pt x="5048706" y="726719"/>
                  </a:lnTo>
                  <a:lnTo>
                    <a:pt x="5061508" y="662254"/>
                  </a:lnTo>
                  <a:cubicBezTo>
                    <a:pt x="5062118" y="659663"/>
                    <a:pt x="5062422" y="656920"/>
                    <a:pt x="5062422" y="654024"/>
                  </a:cubicBezTo>
                  <a:cubicBezTo>
                    <a:pt x="5062422" y="643052"/>
                    <a:pt x="5056708" y="637565"/>
                    <a:pt x="5045278" y="637565"/>
                  </a:cubicBezTo>
                  <a:cubicBezTo>
                    <a:pt x="5037658" y="637565"/>
                    <a:pt x="5031409" y="639889"/>
                    <a:pt x="5026532" y="644537"/>
                  </a:cubicBezTo>
                  <a:cubicBezTo>
                    <a:pt x="5021656" y="649186"/>
                    <a:pt x="5018226" y="656158"/>
                    <a:pt x="5016245" y="665454"/>
                  </a:cubicBezTo>
                  <a:lnTo>
                    <a:pt x="5003901" y="726719"/>
                  </a:lnTo>
                  <a:lnTo>
                    <a:pt x="4960468" y="726719"/>
                  </a:lnTo>
                  <a:lnTo>
                    <a:pt x="4985156" y="602818"/>
                  </a:lnTo>
                  <a:lnTo>
                    <a:pt x="5026304" y="602818"/>
                  </a:lnTo>
                  <a:lnTo>
                    <a:pt x="5023790" y="615620"/>
                  </a:lnTo>
                  <a:cubicBezTo>
                    <a:pt x="5029123" y="610590"/>
                    <a:pt x="5035143" y="606857"/>
                    <a:pt x="5041849" y="604418"/>
                  </a:cubicBezTo>
                  <a:cubicBezTo>
                    <a:pt x="5048554" y="601980"/>
                    <a:pt x="5055488" y="600761"/>
                    <a:pt x="5062651" y="600761"/>
                  </a:cubicBezTo>
                  <a:close/>
                  <a:moveTo>
                    <a:pt x="4804790" y="600761"/>
                  </a:moveTo>
                  <a:cubicBezTo>
                    <a:pt x="4814239" y="600761"/>
                    <a:pt x="4822431" y="602513"/>
                    <a:pt x="4829366" y="606018"/>
                  </a:cubicBezTo>
                  <a:cubicBezTo>
                    <a:pt x="4836299" y="609524"/>
                    <a:pt x="4841366" y="615010"/>
                    <a:pt x="4844568" y="622478"/>
                  </a:cubicBezTo>
                  <a:lnTo>
                    <a:pt x="4848453" y="602818"/>
                  </a:lnTo>
                  <a:lnTo>
                    <a:pt x="4889830" y="602818"/>
                  </a:lnTo>
                  <a:lnTo>
                    <a:pt x="4869713" y="703859"/>
                  </a:lnTo>
                  <a:cubicBezTo>
                    <a:pt x="4864988" y="727786"/>
                    <a:pt x="4855768" y="745312"/>
                    <a:pt x="4842052" y="756437"/>
                  </a:cubicBezTo>
                  <a:cubicBezTo>
                    <a:pt x="4828336" y="767562"/>
                    <a:pt x="4810277" y="773125"/>
                    <a:pt x="4787874" y="773125"/>
                  </a:cubicBezTo>
                  <a:cubicBezTo>
                    <a:pt x="4762880" y="773125"/>
                    <a:pt x="4742764" y="767791"/>
                    <a:pt x="4727524" y="757123"/>
                  </a:cubicBezTo>
                  <a:lnTo>
                    <a:pt x="4746954" y="726948"/>
                  </a:lnTo>
                  <a:cubicBezTo>
                    <a:pt x="4751984" y="730910"/>
                    <a:pt x="4758232" y="734034"/>
                    <a:pt x="4765700" y="736320"/>
                  </a:cubicBezTo>
                  <a:cubicBezTo>
                    <a:pt x="4773168" y="738606"/>
                    <a:pt x="4780940" y="739749"/>
                    <a:pt x="4789018" y="739749"/>
                  </a:cubicBezTo>
                  <a:cubicBezTo>
                    <a:pt x="4799838" y="739749"/>
                    <a:pt x="4808029" y="737425"/>
                    <a:pt x="4813592" y="732777"/>
                  </a:cubicBezTo>
                  <a:cubicBezTo>
                    <a:pt x="4819154" y="728129"/>
                    <a:pt x="4822850" y="721157"/>
                    <a:pt x="4824679" y="711860"/>
                  </a:cubicBezTo>
                  <a:lnTo>
                    <a:pt x="4825594" y="707745"/>
                  </a:lnTo>
                  <a:cubicBezTo>
                    <a:pt x="4816296" y="716127"/>
                    <a:pt x="4804790" y="720318"/>
                    <a:pt x="4791074" y="720318"/>
                  </a:cubicBezTo>
                  <a:cubicBezTo>
                    <a:pt x="4781168" y="720318"/>
                    <a:pt x="4772101" y="718185"/>
                    <a:pt x="4763871" y="713918"/>
                  </a:cubicBezTo>
                  <a:cubicBezTo>
                    <a:pt x="4755642" y="709650"/>
                    <a:pt x="4749088" y="703516"/>
                    <a:pt x="4744212" y="695515"/>
                  </a:cubicBezTo>
                  <a:cubicBezTo>
                    <a:pt x="4739335" y="687514"/>
                    <a:pt x="4736896" y="678180"/>
                    <a:pt x="4736896" y="667512"/>
                  </a:cubicBezTo>
                  <a:cubicBezTo>
                    <a:pt x="4736896" y="655320"/>
                    <a:pt x="4739868" y="644118"/>
                    <a:pt x="4745812" y="633908"/>
                  </a:cubicBezTo>
                  <a:cubicBezTo>
                    <a:pt x="4751756" y="623697"/>
                    <a:pt x="4759908" y="615620"/>
                    <a:pt x="4770272" y="609676"/>
                  </a:cubicBezTo>
                  <a:cubicBezTo>
                    <a:pt x="4780635" y="603732"/>
                    <a:pt x="4792142" y="600761"/>
                    <a:pt x="4804790" y="600761"/>
                  </a:cubicBezTo>
                  <a:close/>
                  <a:moveTo>
                    <a:pt x="4672126" y="600761"/>
                  </a:moveTo>
                  <a:cubicBezTo>
                    <a:pt x="4685690" y="600761"/>
                    <a:pt x="4696548" y="604380"/>
                    <a:pt x="4704702" y="611619"/>
                  </a:cubicBezTo>
                  <a:cubicBezTo>
                    <a:pt x="4712855" y="618858"/>
                    <a:pt x="4716932" y="629259"/>
                    <a:pt x="4716932" y="642823"/>
                  </a:cubicBezTo>
                  <a:cubicBezTo>
                    <a:pt x="4716932" y="647852"/>
                    <a:pt x="4716398" y="652958"/>
                    <a:pt x="4715332" y="658139"/>
                  </a:cubicBezTo>
                  <a:lnTo>
                    <a:pt x="4701616" y="726719"/>
                  </a:lnTo>
                  <a:lnTo>
                    <a:pt x="4658182" y="726719"/>
                  </a:lnTo>
                  <a:lnTo>
                    <a:pt x="4670983" y="662254"/>
                  </a:lnTo>
                  <a:cubicBezTo>
                    <a:pt x="4671593" y="659663"/>
                    <a:pt x="4671898" y="656920"/>
                    <a:pt x="4671898" y="654024"/>
                  </a:cubicBezTo>
                  <a:cubicBezTo>
                    <a:pt x="4671898" y="643052"/>
                    <a:pt x="4666183" y="637565"/>
                    <a:pt x="4654753" y="637565"/>
                  </a:cubicBezTo>
                  <a:cubicBezTo>
                    <a:pt x="4647132" y="637565"/>
                    <a:pt x="4640884" y="639889"/>
                    <a:pt x="4636008" y="644537"/>
                  </a:cubicBezTo>
                  <a:cubicBezTo>
                    <a:pt x="4631130" y="649186"/>
                    <a:pt x="4627702" y="656158"/>
                    <a:pt x="4625720" y="665454"/>
                  </a:cubicBezTo>
                  <a:lnTo>
                    <a:pt x="4613376" y="726719"/>
                  </a:lnTo>
                  <a:lnTo>
                    <a:pt x="4569942" y="726719"/>
                  </a:lnTo>
                  <a:lnTo>
                    <a:pt x="4594631" y="602818"/>
                  </a:lnTo>
                  <a:lnTo>
                    <a:pt x="4635779" y="602818"/>
                  </a:lnTo>
                  <a:lnTo>
                    <a:pt x="4633264" y="615620"/>
                  </a:lnTo>
                  <a:cubicBezTo>
                    <a:pt x="4638598" y="610590"/>
                    <a:pt x="4644618" y="606857"/>
                    <a:pt x="4651324" y="604418"/>
                  </a:cubicBezTo>
                  <a:cubicBezTo>
                    <a:pt x="4658030" y="601980"/>
                    <a:pt x="4664963" y="600761"/>
                    <a:pt x="4672126" y="600761"/>
                  </a:cubicBezTo>
                  <a:close/>
                  <a:moveTo>
                    <a:pt x="4039438" y="600761"/>
                  </a:moveTo>
                  <a:cubicBezTo>
                    <a:pt x="4051782" y="600761"/>
                    <a:pt x="4062564" y="603008"/>
                    <a:pt x="4071785" y="607504"/>
                  </a:cubicBezTo>
                  <a:cubicBezTo>
                    <a:pt x="4081005" y="612000"/>
                    <a:pt x="4088092" y="618363"/>
                    <a:pt x="4093044" y="626592"/>
                  </a:cubicBezTo>
                  <a:cubicBezTo>
                    <a:pt x="4097998" y="634822"/>
                    <a:pt x="4100474" y="644347"/>
                    <a:pt x="4100474" y="655167"/>
                  </a:cubicBezTo>
                  <a:cubicBezTo>
                    <a:pt x="4100474" y="661111"/>
                    <a:pt x="4099636" y="667893"/>
                    <a:pt x="4097960" y="675513"/>
                  </a:cubicBezTo>
                  <a:lnTo>
                    <a:pt x="4006977" y="675513"/>
                  </a:lnTo>
                  <a:cubicBezTo>
                    <a:pt x="4008500" y="688924"/>
                    <a:pt x="4017874" y="695630"/>
                    <a:pt x="4035094" y="695630"/>
                  </a:cubicBezTo>
                  <a:cubicBezTo>
                    <a:pt x="4040581" y="695630"/>
                    <a:pt x="4045914" y="694791"/>
                    <a:pt x="4051096" y="693115"/>
                  </a:cubicBezTo>
                  <a:cubicBezTo>
                    <a:pt x="4056278" y="691439"/>
                    <a:pt x="4060926" y="688924"/>
                    <a:pt x="4065041" y="685571"/>
                  </a:cubicBezTo>
                  <a:lnTo>
                    <a:pt x="4083100" y="712775"/>
                  </a:lnTo>
                  <a:cubicBezTo>
                    <a:pt x="4068622" y="723443"/>
                    <a:pt x="4051020" y="728777"/>
                    <a:pt x="4030294" y="728777"/>
                  </a:cubicBezTo>
                  <a:cubicBezTo>
                    <a:pt x="4017188" y="728777"/>
                    <a:pt x="4005644" y="726453"/>
                    <a:pt x="3995661" y="721804"/>
                  </a:cubicBezTo>
                  <a:cubicBezTo>
                    <a:pt x="3985678" y="717156"/>
                    <a:pt x="3977982" y="710603"/>
                    <a:pt x="3972572" y="702145"/>
                  </a:cubicBezTo>
                  <a:cubicBezTo>
                    <a:pt x="3967162" y="693687"/>
                    <a:pt x="3964457" y="683742"/>
                    <a:pt x="3964457" y="672312"/>
                  </a:cubicBezTo>
                  <a:cubicBezTo>
                    <a:pt x="3964457" y="658749"/>
                    <a:pt x="3967619" y="646519"/>
                    <a:pt x="3973944" y="635622"/>
                  </a:cubicBezTo>
                  <a:cubicBezTo>
                    <a:pt x="3980268" y="624726"/>
                    <a:pt x="3989108" y="616191"/>
                    <a:pt x="4000462" y="610019"/>
                  </a:cubicBezTo>
                  <a:cubicBezTo>
                    <a:pt x="4011816" y="603847"/>
                    <a:pt x="4024808" y="600761"/>
                    <a:pt x="4039438" y="600761"/>
                  </a:cubicBezTo>
                  <a:close/>
                  <a:moveTo>
                    <a:pt x="3907688" y="600761"/>
                  </a:moveTo>
                  <a:cubicBezTo>
                    <a:pt x="3921709" y="600761"/>
                    <a:pt x="3933824" y="603694"/>
                    <a:pt x="3944036" y="609562"/>
                  </a:cubicBezTo>
                  <a:cubicBezTo>
                    <a:pt x="3954246" y="615429"/>
                    <a:pt x="3961714" y="623697"/>
                    <a:pt x="3966438" y="634365"/>
                  </a:cubicBezTo>
                  <a:lnTo>
                    <a:pt x="3929405" y="651967"/>
                  </a:lnTo>
                  <a:cubicBezTo>
                    <a:pt x="3924833" y="640994"/>
                    <a:pt x="3916832" y="635508"/>
                    <a:pt x="3905402" y="635508"/>
                  </a:cubicBezTo>
                  <a:cubicBezTo>
                    <a:pt x="3896563" y="635508"/>
                    <a:pt x="3889286" y="638708"/>
                    <a:pt x="3883571" y="645109"/>
                  </a:cubicBezTo>
                  <a:cubicBezTo>
                    <a:pt x="3877856" y="651510"/>
                    <a:pt x="3874998" y="659739"/>
                    <a:pt x="3874998" y="669798"/>
                  </a:cubicBezTo>
                  <a:cubicBezTo>
                    <a:pt x="3874998" y="677113"/>
                    <a:pt x="3877094" y="682942"/>
                    <a:pt x="3881285" y="687286"/>
                  </a:cubicBezTo>
                  <a:cubicBezTo>
                    <a:pt x="3885476" y="691629"/>
                    <a:pt x="3891458" y="693801"/>
                    <a:pt x="3899230" y="693801"/>
                  </a:cubicBezTo>
                  <a:cubicBezTo>
                    <a:pt x="3905021" y="693801"/>
                    <a:pt x="3910126" y="692505"/>
                    <a:pt x="3914546" y="689915"/>
                  </a:cubicBezTo>
                  <a:cubicBezTo>
                    <a:pt x="3918966" y="687324"/>
                    <a:pt x="3922776" y="683209"/>
                    <a:pt x="3925976" y="677570"/>
                  </a:cubicBezTo>
                  <a:lnTo>
                    <a:pt x="3957752" y="696773"/>
                  </a:lnTo>
                  <a:cubicBezTo>
                    <a:pt x="3951808" y="706831"/>
                    <a:pt x="3943464" y="714680"/>
                    <a:pt x="3932720" y="720318"/>
                  </a:cubicBezTo>
                  <a:cubicBezTo>
                    <a:pt x="3921976" y="725957"/>
                    <a:pt x="3909822" y="728777"/>
                    <a:pt x="3896258" y="728777"/>
                  </a:cubicBezTo>
                  <a:cubicBezTo>
                    <a:pt x="3883152" y="728777"/>
                    <a:pt x="3871684" y="726453"/>
                    <a:pt x="3861854" y="721804"/>
                  </a:cubicBezTo>
                  <a:cubicBezTo>
                    <a:pt x="3852024" y="717156"/>
                    <a:pt x="3844404" y="710565"/>
                    <a:pt x="3838994" y="702030"/>
                  </a:cubicBezTo>
                  <a:cubicBezTo>
                    <a:pt x="3833584" y="693496"/>
                    <a:pt x="3830878" y="683590"/>
                    <a:pt x="3830878" y="672312"/>
                  </a:cubicBezTo>
                  <a:cubicBezTo>
                    <a:pt x="3830878" y="658749"/>
                    <a:pt x="3834155" y="646557"/>
                    <a:pt x="3840708" y="635736"/>
                  </a:cubicBezTo>
                  <a:cubicBezTo>
                    <a:pt x="3847262" y="624916"/>
                    <a:pt x="3856406" y="616382"/>
                    <a:pt x="3868140" y="610133"/>
                  </a:cubicBezTo>
                  <a:cubicBezTo>
                    <a:pt x="3879875" y="603885"/>
                    <a:pt x="3893058" y="600761"/>
                    <a:pt x="3907688" y="600761"/>
                  </a:cubicBezTo>
                  <a:close/>
                  <a:moveTo>
                    <a:pt x="3767252" y="600761"/>
                  </a:moveTo>
                  <a:cubicBezTo>
                    <a:pt x="3780815" y="600761"/>
                    <a:pt x="3791674" y="604380"/>
                    <a:pt x="3799827" y="611619"/>
                  </a:cubicBezTo>
                  <a:cubicBezTo>
                    <a:pt x="3807980" y="618858"/>
                    <a:pt x="3812057" y="629259"/>
                    <a:pt x="3812057" y="642823"/>
                  </a:cubicBezTo>
                  <a:cubicBezTo>
                    <a:pt x="3812057" y="647852"/>
                    <a:pt x="3811524" y="652958"/>
                    <a:pt x="3810456" y="658139"/>
                  </a:cubicBezTo>
                  <a:lnTo>
                    <a:pt x="3796740" y="726719"/>
                  </a:lnTo>
                  <a:lnTo>
                    <a:pt x="3753306" y="726719"/>
                  </a:lnTo>
                  <a:lnTo>
                    <a:pt x="3766108" y="662254"/>
                  </a:lnTo>
                  <a:cubicBezTo>
                    <a:pt x="3766718" y="659663"/>
                    <a:pt x="3767022" y="656920"/>
                    <a:pt x="3767022" y="654024"/>
                  </a:cubicBezTo>
                  <a:cubicBezTo>
                    <a:pt x="3767022" y="643052"/>
                    <a:pt x="3761308" y="637565"/>
                    <a:pt x="3749878" y="637565"/>
                  </a:cubicBezTo>
                  <a:cubicBezTo>
                    <a:pt x="3742258" y="637565"/>
                    <a:pt x="3736010" y="639889"/>
                    <a:pt x="3731132" y="644537"/>
                  </a:cubicBezTo>
                  <a:cubicBezTo>
                    <a:pt x="3726256" y="649186"/>
                    <a:pt x="3722827" y="656158"/>
                    <a:pt x="3720846" y="665454"/>
                  </a:cubicBezTo>
                  <a:lnTo>
                    <a:pt x="3708501" y="726719"/>
                  </a:lnTo>
                  <a:lnTo>
                    <a:pt x="3665068" y="726719"/>
                  </a:lnTo>
                  <a:lnTo>
                    <a:pt x="3689756" y="602818"/>
                  </a:lnTo>
                  <a:lnTo>
                    <a:pt x="3730904" y="602818"/>
                  </a:lnTo>
                  <a:lnTo>
                    <a:pt x="3728390" y="615620"/>
                  </a:lnTo>
                  <a:cubicBezTo>
                    <a:pt x="3733724" y="610590"/>
                    <a:pt x="3739743" y="606857"/>
                    <a:pt x="3746448" y="604418"/>
                  </a:cubicBezTo>
                  <a:cubicBezTo>
                    <a:pt x="3753154" y="601980"/>
                    <a:pt x="3760089" y="600761"/>
                    <a:pt x="3767252" y="600761"/>
                  </a:cubicBezTo>
                  <a:close/>
                  <a:moveTo>
                    <a:pt x="3601288" y="600761"/>
                  </a:moveTo>
                  <a:cubicBezTo>
                    <a:pt x="3613632" y="600761"/>
                    <a:pt x="3624414" y="603008"/>
                    <a:pt x="3633635" y="607504"/>
                  </a:cubicBezTo>
                  <a:cubicBezTo>
                    <a:pt x="3642855" y="612000"/>
                    <a:pt x="3649942" y="618363"/>
                    <a:pt x="3654894" y="626592"/>
                  </a:cubicBezTo>
                  <a:cubicBezTo>
                    <a:pt x="3659848" y="634822"/>
                    <a:pt x="3662324" y="644347"/>
                    <a:pt x="3662324" y="655167"/>
                  </a:cubicBezTo>
                  <a:cubicBezTo>
                    <a:pt x="3662324" y="661111"/>
                    <a:pt x="3661486" y="667893"/>
                    <a:pt x="3659810" y="675513"/>
                  </a:cubicBezTo>
                  <a:lnTo>
                    <a:pt x="3568826" y="675513"/>
                  </a:lnTo>
                  <a:cubicBezTo>
                    <a:pt x="3570350" y="688924"/>
                    <a:pt x="3579723" y="695630"/>
                    <a:pt x="3596944" y="695630"/>
                  </a:cubicBezTo>
                  <a:cubicBezTo>
                    <a:pt x="3602431" y="695630"/>
                    <a:pt x="3607765" y="694791"/>
                    <a:pt x="3612946" y="693115"/>
                  </a:cubicBezTo>
                  <a:cubicBezTo>
                    <a:pt x="3618128" y="691439"/>
                    <a:pt x="3622776" y="688924"/>
                    <a:pt x="3626891" y="685571"/>
                  </a:cubicBezTo>
                  <a:lnTo>
                    <a:pt x="3644950" y="712775"/>
                  </a:lnTo>
                  <a:cubicBezTo>
                    <a:pt x="3630472" y="723443"/>
                    <a:pt x="3612870" y="728777"/>
                    <a:pt x="3592144" y="728777"/>
                  </a:cubicBezTo>
                  <a:cubicBezTo>
                    <a:pt x="3579038" y="728777"/>
                    <a:pt x="3567493" y="726453"/>
                    <a:pt x="3557511" y="721804"/>
                  </a:cubicBezTo>
                  <a:cubicBezTo>
                    <a:pt x="3547529" y="717156"/>
                    <a:pt x="3539832" y="710603"/>
                    <a:pt x="3534422" y="702145"/>
                  </a:cubicBezTo>
                  <a:cubicBezTo>
                    <a:pt x="3529012" y="693687"/>
                    <a:pt x="3526307" y="683742"/>
                    <a:pt x="3526307" y="672312"/>
                  </a:cubicBezTo>
                  <a:cubicBezTo>
                    <a:pt x="3526307" y="658749"/>
                    <a:pt x="3529470" y="646519"/>
                    <a:pt x="3535794" y="635622"/>
                  </a:cubicBezTo>
                  <a:cubicBezTo>
                    <a:pt x="3542118" y="624726"/>
                    <a:pt x="3550958" y="616191"/>
                    <a:pt x="3562312" y="610019"/>
                  </a:cubicBezTo>
                  <a:cubicBezTo>
                    <a:pt x="3573666" y="603847"/>
                    <a:pt x="3586658" y="600761"/>
                    <a:pt x="3601288" y="600761"/>
                  </a:cubicBezTo>
                  <a:close/>
                  <a:moveTo>
                    <a:pt x="3402863" y="600761"/>
                  </a:moveTo>
                  <a:cubicBezTo>
                    <a:pt x="3416884" y="600761"/>
                    <a:pt x="3429000" y="603694"/>
                    <a:pt x="3439210" y="609562"/>
                  </a:cubicBezTo>
                  <a:cubicBezTo>
                    <a:pt x="3449421" y="615429"/>
                    <a:pt x="3456889" y="623697"/>
                    <a:pt x="3461614" y="634365"/>
                  </a:cubicBezTo>
                  <a:lnTo>
                    <a:pt x="3424580" y="651967"/>
                  </a:lnTo>
                  <a:cubicBezTo>
                    <a:pt x="3420008" y="640994"/>
                    <a:pt x="3412007" y="635508"/>
                    <a:pt x="3400577" y="635508"/>
                  </a:cubicBezTo>
                  <a:cubicBezTo>
                    <a:pt x="3391738" y="635508"/>
                    <a:pt x="3384461" y="638708"/>
                    <a:pt x="3378746" y="645109"/>
                  </a:cubicBezTo>
                  <a:cubicBezTo>
                    <a:pt x="3373031" y="651510"/>
                    <a:pt x="3370173" y="659739"/>
                    <a:pt x="3370173" y="669798"/>
                  </a:cubicBezTo>
                  <a:cubicBezTo>
                    <a:pt x="3370173" y="677113"/>
                    <a:pt x="3372268" y="682942"/>
                    <a:pt x="3376460" y="687286"/>
                  </a:cubicBezTo>
                  <a:cubicBezTo>
                    <a:pt x="3380651" y="691629"/>
                    <a:pt x="3386632" y="693801"/>
                    <a:pt x="3394405" y="693801"/>
                  </a:cubicBezTo>
                  <a:cubicBezTo>
                    <a:pt x="3400196" y="693801"/>
                    <a:pt x="3405302" y="692505"/>
                    <a:pt x="3409721" y="689915"/>
                  </a:cubicBezTo>
                  <a:cubicBezTo>
                    <a:pt x="3414141" y="687324"/>
                    <a:pt x="3417951" y="683209"/>
                    <a:pt x="3421151" y="677570"/>
                  </a:cubicBezTo>
                  <a:lnTo>
                    <a:pt x="3452926" y="696773"/>
                  </a:lnTo>
                  <a:cubicBezTo>
                    <a:pt x="3446983" y="706831"/>
                    <a:pt x="3438639" y="714680"/>
                    <a:pt x="3427895" y="720318"/>
                  </a:cubicBezTo>
                  <a:cubicBezTo>
                    <a:pt x="3417151" y="725957"/>
                    <a:pt x="3404997" y="728777"/>
                    <a:pt x="3391433" y="728777"/>
                  </a:cubicBezTo>
                  <a:cubicBezTo>
                    <a:pt x="3378326" y="728777"/>
                    <a:pt x="3366859" y="726453"/>
                    <a:pt x="3357029" y="721804"/>
                  </a:cubicBezTo>
                  <a:cubicBezTo>
                    <a:pt x="3347199" y="717156"/>
                    <a:pt x="3339579" y="710565"/>
                    <a:pt x="3334169" y="702030"/>
                  </a:cubicBezTo>
                  <a:cubicBezTo>
                    <a:pt x="3328758" y="693496"/>
                    <a:pt x="3326054" y="683590"/>
                    <a:pt x="3326054" y="672312"/>
                  </a:cubicBezTo>
                  <a:cubicBezTo>
                    <a:pt x="3326054" y="658749"/>
                    <a:pt x="3329330" y="646557"/>
                    <a:pt x="3335883" y="635736"/>
                  </a:cubicBezTo>
                  <a:cubicBezTo>
                    <a:pt x="3342436" y="624916"/>
                    <a:pt x="3351580" y="616382"/>
                    <a:pt x="3363315" y="610133"/>
                  </a:cubicBezTo>
                  <a:cubicBezTo>
                    <a:pt x="3375050" y="603885"/>
                    <a:pt x="3388233" y="600761"/>
                    <a:pt x="3402863" y="600761"/>
                  </a:cubicBezTo>
                  <a:close/>
                  <a:moveTo>
                    <a:pt x="3115742" y="600761"/>
                  </a:moveTo>
                  <a:lnTo>
                    <a:pt x="3108198" y="639851"/>
                  </a:lnTo>
                  <a:cubicBezTo>
                    <a:pt x="3104388" y="639394"/>
                    <a:pt x="3101111" y="639165"/>
                    <a:pt x="3098368" y="639165"/>
                  </a:cubicBezTo>
                  <a:cubicBezTo>
                    <a:pt x="3088614" y="639165"/>
                    <a:pt x="3080804" y="641489"/>
                    <a:pt x="3074936" y="646138"/>
                  </a:cubicBezTo>
                  <a:cubicBezTo>
                    <a:pt x="3069069" y="650786"/>
                    <a:pt x="3065144" y="658139"/>
                    <a:pt x="3063164" y="668198"/>
                  </a:cubicBezTo>
                  <a:lnTo>
                    <a:pt x="3051276" y="726719"/>
                  </a:lnTo>
                  <a:lnTo>
                    <a:pt x="3007842" y="726719"/>
                  </a:lnTo>
                  <a:lnTo>
                    <a:pt x="3032531" y="602818"/>
                  </a:lnTo>
                  <a:lnTo>
                    <a:pt x="3073679" y="602818"/>
                  </a:lnTo>
                  <a:lnTo>
                    <a:pt x="3070936" y="616534"/>
                  </a:lnTo>
                  <a:cubicBezTo>
                    <a:pt x="3081299" y="606018"/>
                    <a:pt x="3096234" y="600761"/>
                    <a:pt x="3115742" y="600761"/>
                  </a:cubicBezTo>
                  <a:close/>
                  <a:moveTo>
                    <a:pt x="2944063" y="600761"/>
                  </a:moveTo>
                  <a:cubicBezTo>
                    <a:pt x="2956407" y="600761"/>
                    <a:pt x="2967190" y="603008"/>
                    <a:pt x="2976410" y="607504"/>
                  </a:cubicBezTo>
                  <a:cubicBezTo>
                    <a:pt x="2985630" y="612000"/>
                    <a:pt x="2992716" y="618363"/>
                    <a:pt x="2997670" y="626592"/>
                  </a:cubicBezTo>
                  <a:cubicBezTo>
                    <a:pt x="3002622" y="634822"/>
                    <a:pt x="3005099" y="644347"/>
                    <a:pt x="3005099" y="655167"/>
                  </a:cubicBezTo>
                  <a:cubicBezTo>
                    <a:pt x="3005099" y="661111"/>
                    <a:pt x="3004261" y="667893"/>
                    <a:pt x="3002584" y="675513"/>
                  </a:cubicBezTo>
                  <a:lnTo>
                    <a:pt x="2911602" y="675513"/>
                  </a:lnTo>
                  <a:cubicBezTo>
                    <a:pt x="2913126" y="688924"/>
                    <a:pt x="2922498" y="695630"/>
                    <a:pt x="2939720" y="695630"/>
                  </a:cubicBezTo>
                  <a:cubicBezTo>
                    <a:pt x="2945206" y="695630"/>
                    <a:pt x="2950540" y="694791"/>
                    <a:pt x="2955722" y="693115"/>
                  </a:cubicBezTo>
                  <a:cubicBezTo>
                    <a:pt x="2960903" y="691439"/>
                    <a:pt x="2965551" y="688924"/>
                    <a:pt x="2969666" y="685571"/>
                  </a:cubicBezTo>
                  <a:lnTo>
                    <a:pt x="2987726" y="712775"/>
                  </a:lnTo>
                  <a:cubicBezTo>
                    <a:pt x="2973247" y="723443"/>
                    <a:pt x="2955645" y="728777"/>
                    <a:pt x="2934919" y="728777"/>
                  </a:cubicBezTo>
                  <a:cubicBezTo>
                    <a:pt x="2921812" y="728777"/>
                    <a:pt x="2910268" y="726453"/>
                    <a:pt x="2900286" y="721804"/>
                  </a:cubicBezTo>
                  <a:cubicBezTo>
                    <a:pt x="2890304" y="717156"/>
                    <a:pt x="2882608" y="710603"/>
                    <a:pt x="2877197" y="702145"/>
                  </a:cubicBezTo>
                  <a:cubicBezTo>
                    <a:pt x="2871787" y="693687"/>
                    <a:pt x="2869082" y="683742"/>
                    <a:pt x="2869082" y="672312"/>
                  </a:cubicBezTo>
                  <a:cubicBezTo>
                    <a:pt x="2869082" y="658749"/>
                    <a:pt x="2872244" y="646519"/>
                    <a:pt x="2878569" y="635622"/>
                  </a:cubicBezTo>
                  <a:cubicBezTo>
                    <a:pt x="2884893" y="624726"/>
                    <a:pt x="2893733" y="616191"/>
                    <a:pt x="2905086" y="610019"/>
                  </a:cubicBezTo>
                  <a:cubicBezTo>
                    <a:pt x="2916440" y="603847"/>
                    <a:pt x="2929432" y="600761"/>
                    <a:pt x="2944063" y="600761"/>
                  </a:cubicBezTo>
                  <a:close/>
                  <a:moveTo>
                    <a:pt x="2535555" y="600761"/>
                  </a:moveTo>
                  <a:cubicBezTo>
                    <a:pt x="2544699" y="600761"/>
                    <a:pt x="2553271" y="603008"/>
                    <a:pt x="2561272" y="607504"/>
                  </a:cubicBezTo>
                  <a:cubicBezTo>
                    <a:pt x="2569273" y="612000"/>
                    <a:pt x="2575712" y="618515"/>
                    <a:pt x="2580589" y="627050"/>
                  </a:cubicBezTo>
                  <a:cubicBezTo>
                    <a:pt x="2585466" y="635584"/>
                    <a:pt x="2587904" y="645566"/>
                    <a:pt x="2587904" y="656996"/>
                  </a:cubicBezTo>
                  <a:cubicBezTo>
                    <a:pt x="2587904" y="670560"/>
                    <a:pt x="2584894" y="682790"/>
                    <a:pt x="2578874" y="693687"/>
                  </a:cubicBezTo>
                  <a:cubicBezTo>
                    <a:pt x="2572854" y="704583"/>
                    <a:pt x="2564701" y="713156"/>
                    <a:pt x="2554414" y="719404"/>
                  </a:cubicBezTo>
                  <a:cubicBezTo>
                    <a:pt x="2544127" y="725652"/>
                    <a:pt x="2532888" y="728777"/>
                    <a:pt x="2520696" y="728777"/>
                  </a:cubicBezTo>
                  <a:cubicBezTo>
                    <a:pt x="2502712" y="728777"/>
                    <a:pt x="2490064" y="723138"/>
                    <a:pt x="2482748" y="711860"/>
                  </a:cubicBezTo>
                  <a:lnTo>
                    <a:pt x="2470861" y="771068"/>
                  </a:lnTo>
                  <a:lnTo>
                    <a:pt x="2427427" y="771068"/>
                  </a:lnTo>
                  <a:lnTo>
                    <a:pt x="2461031" y="602818"/>
                  </a:lnTo>
                  <a:lnTo>
                    <a:pt x="2502179" y="602818"/>
                  </a:lnTo>
                  <a:lnTo>
                    <a:pt x="2499664" y="614477"/>
                  </a:lnTo>
                  <a:cubicBezTo>
                    <a:pt x="2509570" y="605333"/>
                    <a:pt x="2521534" y="600761"/>
                    <a:pt x="2535555" y="600761"/>
                  </a:cubicBezTo>
                  <a:close/>
                  <a:moveTo>
                    <a:pt x="2298573" y="600761"/>
                  </a:moveTo>
                  <a:cubicBezTo>
                    <a:pt x="2306802" y="600761"/>
                    <a:pt x="2314194" y="602475"/>
                    <a:pt x="2320747" y="605904"/>
                  </a:cubicBezTo>
                  <a:cubicBezTo>
                    <a:pt x="2327300" y="609333"/>
                    <a:pt x="2332329" y="614324"/>
                    <a:pt x="2335834" y="620877"/>
                  </a:cubicBezTo>
                  <a:cubicBezTo>
                    <a:pt x="2341626" y="614324"/>
                    <a:pt x="2348370" y="609333"/>
                    <a:pt x="2356066" y="605904"/>
                  </a:cubicBezTo>
                  <a:cubicBezTo>
                    <a:pt x="2363762" y="602475"/>
                    <a:pt x="2372182" y="600761"/>
                    <a:pt x="2381326" y="600761"/>
                  </a:cubicBezTo>
                  <a:cubicBezTo>
                    <a:pt x="2394432" y="600761"/>
                    <a:pt x="2404948" y="604418"/>
                    <a:pt x="2412873" y="611733"/>
                  </a:cubicBezTo>
                  <a:cubicBezTo>
                    <a:pt x="2420798" y="619049"/>
                    <a:pt x="2424760" y="629412"/>
                    <a:pt x="2424760" y="642823"/>
                  </a:cubicBezTo>
                  <a:cubicBezTo>
                    <a:pt x="2424760" y="647852"/>
                    <a:pt x="2424227" y="652958"/>
                    <a:pt x="2423160" y="658139"/>
                  </a:cubicBezTo>
                  <a:lnTo>
                    <a:pt x="2409672" y="726719"/>
                  </a:lnTo>
                  <a:lnTo>
                    <a:pt x="2366238" y="726719"/>
                  </a:lnTo>
                  <a:lnTo>
                    <a:pt x="2379040" y="662711"/>
                  </a:lnTo>
                  <a:cubicBezTo>
                    <a:pt x="2379650" y="659816"/>
                    <a:pt x="2379954" y="656920"/>
                    <a:pt x="2379954" y="654024"/>
                  </a:cubicBezTo>
                  <a:cubicBezTo>
                    <a:pt x="2379954" y="648538"/>
                    <a:pt x="2378621" y="644423"/>
                    <a:pt x="2375954" y="641680"/>
                  </a:cubicBezTo>
                  <a:cubicBezTo>
                    <a:pt x="2373286" y="638937"/>
                    <a:pt x="2369439" y="637565"/>
                    <a:pt x="2364410" y="637565"/>
                  </a:cubicBezTo>
                  <a:cubicBezTo>
                    <a:pt x="2350541" y="637565"/>
                    <a:pt x="2341778" y="646481"/>
                    <a:pt x="2338121" y="664311"/>
                  </a:cubicBezTo>
                  <a:lnTo>
                    <a:pt x="2325547" y="726719"/>
                  </a:lnTo>
                  <a:lnTo>
                    <a:pt x="2282114" y="726719"/>
                  </a:lnTo>
                  <a:lnTo>
                    <a:pt x="2295144" y="662711"/>
                  </a:lnTo>
                  <a:cubicBezTo>
                    <a:pt x="2295754" y="660120"/>
                    <a:pt x="2296058" y="657301"/>
                    <a:pt x="2296058" y="654253"/>
                  </a:cubicBezTo>
                  <a:cubicBezTo>
                    <a:pt x="2296058" y="648767"/>
                    <a:pt x="2294725" y="644614"/>
                    <a:pt x="2292058" y="641794"/>
                  </a:cubicBezTo>
                  <a:cubicBezTo>
                    <a:pt x="2289391" y="638975"/>
                    <a:pt x="2285543" y="637565"/>
                    <a:pt x="2280514" y="637565"/>
                  </a:cubicBezTo>
                  <a:cubicBezTo>
                    <a:pt x="2266493" y="637565"/>
                    <a:pt x="2257654" y="646633"/>
                    <a:pt x="2253996" y="664769"/>
                  </a:cubicBezTo>
                  <a:lnTo>
                    <a:pt x="2241651" y="726719"/>
                  </a:lnTo>
                  <a:lnTo>
                    <a:pt x="2198217" y="726719"/>
                  </a:lnTo>
                  <a:lnTo>
                    <a:pt x="2222906" y="602818"/>
                  </a:lnTo>
                  <a:lnTo>
                    <a:pt x="2264054" y="602818"/>
                  </a:lnTo>
                  <a:lnTo>
                    <a:pt x="2261539" y="615391"/>
                  </a:lnTo>
                  <a:cubicBezTo>
                    <a:pt x="2271750" y="605637"/>
                    <a:pt x="2284095" y="600761"/>
                    <a:pt x="2298573" y="600761"/>
                  </a:cubicBezTo>
                  <a:close/>
                  <a:moveTo>
                    <a:pt x="2125827" y="600761"/>
                  </a:moveTo>
                  <a:cubicBezTo>
                    <a:pt x="2138934" y="600761"/>
                    <a:pt x="2150364" y="603085"/>
                    <a:pt x="2160117" y="607733"/>
                  </a:cubicBezTo>
                  <a:cubicBezTo>
                    <a:pt x="2169871" y="612381"/>
                    <a:pt x="2177415" y="618934"/>
                    <a:pt x="2182749" y="627393"/>
                  </a:cubicBezTo>
                  <a:cubicBezTo>
                    <a:pt x="2188083" y="635851"/>
                    <a:pt x="2190750" y="645719"/>
                    <a:pt x="2190750" y="656996"/>
                  </a:cubicBezTo>
                  <a:cubicBezTo>
                    <a:pt x="2190750" y="670560"/>
                    <a:pt x="2187473" y="682790"/>
                    <a:pt x="2180920" y="693687"/>
                  </a:cubicBezTo>
                  <a:cubicBezTo>
                    <a:pt x="2174367" y="704583"/>
                    <a:pt x="2165337" y="713156"/>
                    <a:pt x="2153831" y="719404"/>
                  </a:cubicBezTo>
                  <a:cubicBezTo>
                    <a:pt x="2142325" y="725652"/>
                    <a:pt x="2129256" y="728777"/>
                    <a:pt x="2114626" y="728777"/>
                  </a:cubicBezTo>
                  <a:cubicBezTo>
                    <a:pt x="2101520" y="728777"/>
                    <a:pt x="2090090" y="726453"/>
                    <a:pt x="2080336" y="721804"/>
                  </a:cubicBezTo>
                  <a:cubicBezTo>
                    <a:pt x="2070582" y="717156"/>
                    <a:pt x="2063039" y="710565"/>
                    <a:pt x="2057704" y="702030"/>
                  </a:cubicBezTo>
                  <a:cubicBezTo>
                    <a:pt x="2052370" y="693496"/>
                    <a:pt x="2049703" y="683590"/>
                    <a:pt x="2049703" y="672312"/>
                  </a:cubicBezTo>
                  <a:cubicBezTo>
                    <a:pt x="2049703" y="658749"/>
                    <a:pt x="2052980" y="646557"/>
                    <a:pt x="2059533" y="635736"/>
                  </a:cubicBezTo>
                  <a:cubicBezTo>
                    <a:pt x="2066086" y="624916"/>
                    <a:pt x="2075155" y="616382"/>
                    <a:pt x="2086737" y="610133"/>
                  </a:cubicBezTo>
                  <a:cubicBezTo>
                    <a:pt x="2098319" y="603885"/>
                    <a:pt x="2111349" y="600761"/>
                    <a:pt x="2125827" y="600761"/>
                  </a:cubicBezTo>
                  <a:close/>
                  <a:moveTo>
                    <a:pt x="1640052" y="600761"/>
                  </a:moveTo>
                  <a:cubicBezTo>
                    <a:pt x="1653159" y="600761"/>
                    <a:pt x="1664589" y="603085"/>
                    <a:pt x="1674342" y="607733"/>
                  </a:cubicBezTo>
                  <a:cubicBezTo>
                    <a:pt x="1684096" y="612381"/>
                    <a:pt x="1691640" y="618934"/>
                    <a:pt x="1696974" y="627393"/>
                  </a:cubicBezTo>
                  <a:cubicBezTo>
                    <a:pt x="1702308" y="635851"/>
                    <a:pt x="1704975" y="645719"/>
                    <a:pt x="1704975" y="656996"/>
                  </a:cubicBezTo>
                  <a:cubicBezTo>
                    <a:pt x="1704975" y="670560"/>
                    <a:pt x="1701698" y="682790"/>
                    <a:pt x="1695145" y="693687"/>
                  </a:cubicBezTo>
                  <a:cubicBezTo>
                    <a:pt x="1688592" y="704583"/>
                    <a:pt x="1679562" y="713156"/>
                    <a:pt x="1668056" y="719404"/>
                  </a:cubicBezTo>
                  <a:cubicBezTo>
                    <a:pt x="1656550" y="725652"/>
                    <a:pt x="1643482" y="728777"/>
                    <a:pt x="1628851" y="728777"/>
                  </a:cubicBezTo>
                  <a:cubicBezTo>
                    <a:pt x="1615745" y="728777"/>
                    <a:pt x="1604315" y="726453"/>
                    <a:pt x="1594561" y="721804"/>
                  </a:cubicBezTo>
                  <a:cubicBezTo>
                    <a:pt x="1584807" y="717156"/>
                    <a:pt x="1577264" y="710565"/>
                    <a:pt x="1571930" y="702030"/>
                  </a:cubicBezTo>
                  <a:cubicBezTo>
                    <a:pt x="1566596" y="693496"/>
                    <a:pt x="1563929" y="683590"/>
                    <a:pt x="1563929" y="672312"/>
                  </a:cubicBezTo>
                  <a:cubicBezTo>
                    <a:pt x="1563929" y="658749"/>
                    <a:pt x="1567205" y="646557"/>
                    <a:pt x="1573759" y="635736"/>
                  </a:cubicBezTo>
                  <a:cubicBezTo>
                    <a:pt x="1580312" y="624916"/>
                    <a:pt x="1589380" y="616382"/>
                    <a:pt x="1600962" y="610133"/>
                  </a:cubicBezTo>
                  <a:cubicBezTo>
                    <a:pt x="1612544" y="603885"/>
                    <a:pt x="1625575" y="600761"/>
                    <a:pt x="1640052" y="600761"/>
                  </a:cubicBezTo>
                  <a:close/>
                  <a:moveTo>
                    <a:pt x="1347902" y="600761"/>
                  </a:moveTo>
                  <a:cubicBezTo>
                    <a:pt x="1361465" y="600761"/>
                    <a:pt x="1372324" y="604380"/>
                    <a:pt x="1380477" y="611619"/>
                  </a:cubicBezTo>
                  <a:cubicBezTo>
                    <a:pt x="1388631" y="618858"/>
                    <a:pt x="1392707" y="629259"/>
                    <a:pt x="1392707" y="642823"/>
                  </a:cubicBezTo>
                  <a:cubicBezTo>
                    <a:pt x="1392707" y="647852"/>
                    <a:pt x="1392174" y="652958"/>
                    <a:pt x="1391107" y="658139"/>
                  </a:cubicBezTo>
                  <a:lnTo>
                    <a:pt x="1377391" y="726719"/>
                  </a:lnTo>
                  <a:lnTo>
                    <a:pt x="1333957" y="726719"/>
                  </a:lnTo>
                  <a:lnTo>
                    <a:pt x="1346759" y="662254"/>
                  </a:lnTo>
                  <a:cubicBezTo>
                    <a:pt x="1347368" y="659663"/>
                    <a:pt x="1347673" y="656920"/>
                    <a:pt x="1347673" y="654024"/>
                  </a:cubicBezTo>
                  <a:cubicBezTo>
                    <a:pt x="1347673" y="643052"/>
                    <a:pt x="1341958" y="637565"/>
                    <a:pt x="1330528" y="637565"/>
                  </a:cubicBezTo>
                  <a:cubicBezTo>
                    <a:pt x="1322908" y="637565"/>
                    <a:pt x="1316660" y="639889"/>
                    <a:pt x="1311783" y="644537"/>
                  </a:cubicBezTo>
                  <a:cubicBezTo>
                    <a:pt x="1306906" y="649186"/>
                    <a:pt x="1303477" y="656158"/>
                    <a:pt x="1301496" y="665454"/>
                  </a:cubicBezTo>
                  <a:lnTo>
                    <a:pt x="1289152" y="726719"/>
                  </a:lnTo>
                  <a:lnTo>
                    <a:pt x="1245718" y="726719"/>
                  </a:lnTo>
                  <a:lnTo>
                    <a:pt x="1270406" y="602818"/>
                  </a:lnTo>
                  <a:lnTo>
                    <a:pt x="1311554" y="602818"/>
                  </a:lnTo>
                  <a:lnTo>
                    <a:pt x="1309040" y="615620"/>
                  </a:lnTo>
                  <a:cubicBezTo>
                    <a:pt x="1314374" y="610590"/>
                    <a:pt x="1320394" y="606857"/>
                    <a:pt x="1327099" y="604418"/>
                  </a:cubicBezTo>
                  <a:cubicBezTo>
                    <a:pt x="1333805" y="601980"/>
                    <a:pt x="1340739" y="600761"/>
                    <a:pt x="1347902" y="600761"/>
                  </a:cubicBezTo>
                  <a:close/>
                  <a:moveTo>
                    <a:pt x="1181938" y="600761"/>
                  </a:moveTo>
                  <a:cubicBezTo>
                    <a:pt x="1194282" y="600761"/>
                    <a:pt x="1205065" y="603008"/>
                    <a:pt x="1214285" y="607504"/>
                  </a:cubicBezTo>
                  <a:cubicBezTo>
                    <a:pt x="1223505" y="612000"/>
                    <a:pt x="1230592" y="618363"/>
                    <a:pt x="1235545" y="626592"/>
                  </a:cubicBezTo>
                  <a:cubicBezTo>
                    <a:pt x="1240498" y="634822"/>
                    <a:pt x="1242974" y="644347"/>
                    <a:pt x="1242974" y="655167"/>
                  </a:cubicBezTo>
                  <a:cubicBezTo>
                    <a:pt x="1242974" y="661111"/>
                    <a:pt x="1242136" y="667893"/>
                    <a:pt x="1240460" y="675513"/>
                  </a:cubicBezTo>
                  <a:lnTo>
                    <a:pt x="1149477" y="675513"/>
                  </a:lnTo>
                  <a:cubicBezTo>
                    <a:pt x="1151001" y="688924"/>
                    <a:pt x="1160374" y="695630"/>
                    <a:pt x="1177595" y="695630"/>
                  </a:cubicBezTo>
                  <a:cubicBezTo>
                    <a:pt x="1183081" y="695630"/>
                    <a:pt x="1188415" y="694791"/>
                    <a:pt x="1193597" y="693115"/>
                  </a:cubicBezTo>
                  <a:cubicBezTo>
                    <a:pt x="1198778" y="691439"/>
                    <a:pt x="1203427" y="688924"/>
                    <a:pt x="1207541" y="685571"/>
                  </a:cubicBezTo>
                  <a:lnTo>
                    <a:pt x="1225601" y="712775"/>
                  </a:lnTo>
                  <a:cubicBezTo>
                    <a:pt x="1211123" y="723443"/>
                    <a:pt x="1193520" y="728777"/>
                    <a:pt x="1172794" y="728777"/>
                  </a:cubicBezTo>
                  <a:cubicBezTo>
                    <a:pt x="1159688" y="728777"/>
                    <a:pt x="1148143" y="726453"/>
                    <a:pt x="1138161" y="721804"/>
                  </a:cubicBezTo>
                  <a:cubicBezTo>
                    <a:pt x="1128179" y="717156"/>
                    <a:pt x="1120483" y="710603"/>
                    <a:pt x="1115073" y="702145"/>
                  </a:cubicBezTo>
                  <a:cubicBezTo>
                    <a:pt x="1109662" y="693687"/>
                    <a:pt x="1106957" y="683742"/>
                    <a:pt x="1106957" y="672312"/>
                  </a:cubicBezTo>
                  <a:cubicBezTo>
                    <a:pt x="1106957" y="658749"/>
                    <a:pt x="1110120" y="646519"/>
                    <a:pt x="1116444" y="635622"/>
                  </a:cubicBezTo>
                  <a:cubicBezTo>
                    <a:pt x="1122769" y="624726"/>
                    <a:pt x="1131608" y="616191"/>
                    <a:pt x="1142962" y="610019"/>
                  </a:cubicBezTo>
                  <a:cubicBezTo>
                    <a:pt x="1154316" y="603847"/>
                    <a:pt x="1167308" y="600761"/>
                    <a:pt x="1181938" y="600761"/>
                  </a:cubicBezTo>
                  <a:close/>
                  <a:moveTo>
                    <a:pt x="965073" y="600761"/>
                  </a:moveTo>
                  <a:cubicBezTo>
                    <a:pt x="973302" y="600761"/>
                    <a:pt x="980694" y="602475"/>
                    <a:pt x="987247" y="605904"/>
                  </a:cubicBezTo>
                  <a:cubicBezTo>
                    <a:pt x="993800" y="609333"/>
                    <a:pt x="998830" y="614324"/>
                    <a:pt x="1002335" y="620877"/>
                  </a:cubicBezTo>
                  <a:cubicBezTo>
                    <a:pt x="1008126" y="614324"/>
                    <a:pt x="1014870" y="609333"/>
                    <a:pt x="1022566" y="605904"/>
                  </a:cubicBezTo>
                  <a:cubicBezTo>
                    <a:pt x="1030262" y="602475"/>
                    <a:pt x="1038682" y="600761"/>
                    <a:pt x="1047826" y="600761"/>
                  </a:cubicBezTo>
                  <a:cubicBezTo>
                    <a:pt x="1060932" y="600761"/>
                    <a:pt x="1071448" y="604418"/>
                    <a:pt x="1079373" y="611733"/>
                  </a:cubicBezTo>
                  <a:cubicBezTo>
                    <a:pt x="1087298" y="619049"/>
                    <a:pt x="1091260" y="629412"/>
                    <a:pt x="1091260" y="642823"/>
                  </a:cubicBezTo>
                  <a:cubicBezTo>
                    <a:pt x="1091260" y="647852"/>
                    <a:pt x="1090727" y="652958"/>
                    <a:pt x="1089660" y="658139"/>
                  </a:cubicBezTo>
                  <a:lnTo>
                    <a:pt x="1076173" y="726719"/>
                  </a:lnTo>
                  <a:lnTo>
                    <a:pt x="1032738" y="726719"/>
                  </a:lnTo>
                  <a:lnTo>
                    <a:pt x="1045540" y="662711"/>
                  </a:lnTo>
                  <a:cubicBezTo>
                    <a:pt x="1046150" y="659816"/>
                    <a:pt x="1046454" y="656920"/>
                    <a:pt x="1046454" y="654024"/>
                  </a:cubicBezTo>
                  <a:cubicBezTo>
                    <a:pt x="1046454" y="648538"/>
                    <a:pt x="1045121" y="644423"/>
                    <a:pt x="1042454" y="641680"/>
                  </a:cubicBezTo>
                  <a:cubicBezTo>
                    <a:pt x="1039787" y="638937"/>
                    <a:pt x="1035939" y="637565"/>
                    <a:pt x="1030910" y="637565"/>
                  </a:cubicBezTo>
                  <a:cubicBezTo>
                    <a:pt x="1017041" y="637565"/>
                    <a:pt x="1008278" y="646481"/>
                    <a:pt x="1004621" y="664311"/>
                  </a:cubicBezTo>
                  <a:lnTo>
                    <a:pt x="992048" y="726719"/>
                  </a:lnTo>
                  <a:lnTo>
                    <a:pt x="948614" y="726719"/>
                  </a:lnTo>
                  <a:lnTo>
                    <a:pt x="961644" y="662711"/>
                  </a:lnTo>
                  <a:cubicBezTo>
                    <a:pt x="962253" y="660120"/>
                    <a:pt x="962558" y="657301"/>
                    <a:pt x="962558" y="654253"/>
                  </a:cubicBezTo>
                  <a:cubicBezTo>
                    <a:pt x="962558" y="648767"/>
                    <a:pt x="961225" y="644614"/>
                    <a:pt x="958558" y="641794"/>
                  </a:cubicBezTo>
                  <a:cubicBezTo>
                    <a:pt x="955891" y="638975"/>
                    <a:pt x="952043" y="637565"/>
                    <a:pt x="947013" y="637565"/>
                  </a:cubicBezTo>
                  <a:cubicBezTo>
                    <a:pt x="932993" y="637565"/>
                    <a:pt x="924154" y="646633"/>
                    <a:pt x="920496" y="664769"/>
                  </a:cubicBezTo>
                  <a:lnTo>
                    <a:pt x="908152" y="726719"/>
                  </a:lnTo>
                  <a:lnTo>
                    <a:pt x="864718" y="726719"/>
                  </a:lnTo>
                  <a:lnTo>
                    <a:pt x="889406" y="602818"/>
                  </a:lnTo>
                  <a:lnTo>
                    <a:pt x="930554" y="602818"/>
                  </a:lnTo>
                  <a:lnTo>
                    <a:pt x="928040" y="615391"/>
                  </a:lnTo>
                  <a:cubicBezTo>
                    <a:pt x="938250" y="605637"/>
                    <a:pt x="950595" y="600761"/>
                    <a:pt x="965073" y="600761"/>
                  </a:cubicBezTo>
                  <a:close/>
                  <a:moveTo>
                    <a:pt x="763067" y="600761"/>
                  </a:moveTo>
                  <a:lnTo>
                    <a:pt x="755523" y="639851"/>
                  </a:lnTo>
                  <a:cubicBezTo>
                    <a:pt x="751713" y="639394"/>
                    <a:pt x="748436" y="639165"/>
                    <a:pt x="745693" y="639165"/>
                  </a:cubicBezTo>
                  <a:cubicBezTo>
                    <a:pt x="735939" y="639165"/>
                    <a:pt x="728129" y="641489"/>
                    <a:pt x="722262" y="646138"/>
                  </a:cubicBezTo>
                  <a:cubicBezTo>
                    <a:pt x="716394" y="650786"/>
                    <a:pt x="712470" y="658139"/>
                    <a:pt x="710489" y="668198"/>
                  </a:cubicBezTo>
                  <a:lnTo>
                    <a:pt x="698601" y="726719"/>
                  </a:lnTo>
                  <a:lnTo>
                    <a:pt x="655168" y="726719"/>
                  </a:lnTo>
                  <a:lnTo>
                    <a:pt x="679856" y="602818"/>
                  </a:lnTo>
                  <a:lnTo>
                    <a:pt x="721004" y="602818"/>
                  </a:lnTo>
                  <a:lnTo>
                    <a:pt x="718261" y="616534"/>
                  </a:lnTo>
                  <a:cubicBezTo>
                    <a:pt x="728624" y="606018"/>
                    <a:pt x="743560" y="600761"/>
                    <a:pt x="763067" y="600761"/>
                  </a:cubicBezTo>
                  <a:close/>
                  <a:moveTo>
                    <a:pt x="564566" y="600761"/>
                  </a:moveTo>
                  <a:cubicBezTo>
                    <a:pt x="582549" y="600761"/>
                    <a:pt x="595198" y="606399"/>
                    <a:pt x="602513" y="617677"/>
                  </a:cubicBezTo>
                  <a:lnTo>
                    <a:pt x="605485" y="602818"/>
                  </a:lnTo>
                  <a:lnTo>
                    <a:pt x="648919" y="602818"/>
                  </a:lnTo>
                  <a:lnTo>
                    <a:pt x="624230" y="726719"/>
                  </a:lnTo>
                  <a:lnTo>
                    <a:pt x="583082" y="726719"/>
                  </a:lnTo>
                  <a:lnTo>
                    <a:pt x="585597" y="715061"/>
                  </a:lnTo>
                  <a:cubicBezTo>
                    <a:pt x="575691" y="724205"/>
                    <a:pt x="563728" y="728777"/>
                    <a:pt x="549707" y="728777"/>
                  </a:cubicBezTo>
                  <a:cubicBezTo>
                    <a:pt x="540563" y="728777"/>
                    <a:pt x="531990" y="726529"/>
                    <a:pt x="523989" y="722033"/>
                  </a:cubicBezTo>
                  <a:cubicBezTo>
                    <a:pt x="515988" y="717537"/>
                    <a:pt x="509549" y="711022"/>
                    <a:pt x="504672" y="702488"/>
                  </a:cubicBezTo>
                  <a:cubicBezTo>
                    <a:pt x="499796" y="693953"/>
                    <a:pt x="497357" y="683895"/>
                    <a:pt x="497357" y="672312"/>
                  </a:cubicBezTo>
                  <a:cubicBezTo>
                    <a:pt x="497357" y="658901"/>
                    <a:pt x="500367" y="646747"/>
                    <a:pt x="506387" y="635851"/>
                  </a:cubicBezTo>
                  <a:cubicBezTo>
                    <a:pt x="512407" y="624954"/>
                    <a:pt x="520560" y="616382"/>
                    <a:pt x="530847" y="610133"/>
                  </a:cubicBezTo>
                  <a:cubicBezTo>
                    <a:pt x="541134" y="603885"/>
                    <a:pt x="552374" y="600761"/>
                    <a:pt x="564566" y="600761"/>
                  </a:cubicBezTo>
                  <a:close/>
                  <a:moveTo>
                    <a:pt x="430530" y="600761"/>
                  </a:moveTo>
                  <a:cubicBezTo>
                    <a:pt x="439674" y="600761"/>
                    <a:pt x="448246" y="603008"/>
                    <a:pt x="456247" y="607504"/>
                  </a:cubicBezTo>
                  <a:cubicBezTo>
                    <a:pt x="464248" y="612000"/>
                    <a:pt x="470687" y="618515"/>
                    <a:pt x="475564" y="627050"/>
                  </a:cubicBezTo>
                  <a:cubicBezTo>
                    <a:pt x="480441" y="635584"/>
                    <a:pt x="482879" y="645566"/>
                    <a:pt x="482879" y="656996"/>
                  </a:cubicBezTo>
                  <a:cubicBezTo>
                    <a:pt x="482879" y="670560"/>
                    <a:pt x="479869" y="682790"/>
                    <a:pt x="473850" y="693687"/>
                  </a:cubicBezTo>
                  <a:cubicBezTo>
                    <a:pt x="467830" y="704583"/>
                    <a:pt x="459676" y="713156"/>
                    <a:pt x="449389" y="719404"/>
                  </a:cubicBezTo>
                  <a:cubicBezTo>
                    <a:pt x="439102" y="725652"/>
                    <a:pt x="427863" y="728777"/>
                    <a:pt x="415671" y="728777"/>
                  </a:cubicBezTo>
                  <a:cubicBezTo>
                    <a:pt x="397688" y="728777"/>
                    <a:pt x="385038" y="723138"/>
                    <a:pt x="377723" y="711860"/>
                  </a:cubicBezTo>
                  <a:lnTo>
                    <a:pt x="365836" y="771068"/>
                  </a:lnTo>
                  <a:lnTo>
                    <a:pt x="322402" y="771068"/>
                  </a:lnTo>
                  <a:lnTo>
                    <a:pt x="356006" y="602818"/>
                  </a:lnTo>
                  <a:lnTo>
                    <a:pt x="397154" y="602818"/>
                  </a:lnTo>
                  <a:lnTo>
                    <a:pt x="394640" y="614477"/>
                  </a:lnTo>
                  <a:cubicBezTo>
                    <a:pt x="404546" y="605333"/>
                    <a:pt x="416509" y="600761"/>
                    <a:pt x="430530" y="600761"/>
                  </a:cubicBezTo>
                  <a:close/>
                  <a:moveTo>
                    <a:pt x="267538" y="600761"/>
                  </a:moveTo>
                  <a:cubicBezTo>
                    <a:pt x="279882" y="600761"/>
                    <a:pt x="290665" y="603008"/>
                    <a:pt x="299885" y="607504"/>
                  </a:cubicBezTo>
                  <a:cubicBezTo>
                    <a:pt x="309105" y="612000"/>
                    <a:pt x="316192" y="618363"/>
                    <a:pt x="321145" y="626592"/>
                  </a:cubicBezTo>
                  <a:cubicBezTo>
                    <a:pt x="326098" y="634822"/>
                    <a:pt x="328574" y="644347"/>
                    <a:pt x="328574" y="655167"/>
                  </a:cubicBezTo>
                  <a:cubicBezTo>
                    <a:pt x="328574" y="661111"/>
                    <a:pt x="327736" y="667893"/>
                    <a:pt x="326060" y="675513"/>
                  </a:cubicBezTo>
                  <a:lnTo>
                    <a:pt x="235077" y="675513"/>
                  </a:lnTo>
                  <a:cubicBezTo>
                    <a:pt x="236601" y="688924"/>
                    <a:pt x="245973" y="695630"/>
                    <a:pt x="263195" y="695630"/>
                  </a:cubicBezTo>
                  <a:cubicBezTo>
                    <a:pt x="268681" y="695630"/>
                    <a:pt x="274015" y="694791"/>
                    <a:pt x="279197" y="693115"/>
                  </a:cubicBezTo>
                  <a:cubicBezTo>
                    <a:pt x="284378" y="691439"/>
                    <a:pt x="289027" y="688924"/>
                    <a:pt x="293141" y="685571"/>
                  </a:cubicBezTo>
                  <a:lnTo>
                    <a:pt x="311201" y="712775"/>
                  </a:lnTo>
                  <a:cubicBezTo>
                    <a:pt x="296723" y="723443"/>
                    <a:pt x="279121" y="728777"/>
                    <a:pt x="258394" y="728777"/>
                  </a:cubicBezTo>
                  <a:cubicBezTo>
                    <a:pt x="245288" y="728777"/>
                    <a:pt x="233743" y="726453"/>
                    <a:pt x="223761" y="721804"/>
                  </a:cubicBezTo>
                  <a:cubicBezTo>
                    <a:pt x="213779" y="717156"/>
                    <a:pt x="206083" y="710603"/>
                    <a:pt x="200673" y="702145"/>
                  </a:cubicBezTo>
                  <a:cubicBezTo>
                    <a:pt x="195262" y="693687"/>
                    <a:pt x="192557" y="683742"/>
                    <a:pt x="192557" y="672312"/>
                  </a:cubicBezTo>
                  <a:cubicBezTo>
                    <a:pt x="192557" y="658749"/>
                    <a:pt x="195720" y="646519"/>
                    <a:pt x="202044" y="635622"/>
                  </a:cubicBezTo>
                  <a:cubicBezTo>
                    <a:pt x="208369" y="624726"/>
                    <a:pt x="217208" y="616191"/>
                    <a:pt x="228562" y="610019"/>
                  </a:cubicBezTo>
                  <a:cubicBezTo>
                    <a:pt x="239916" y="603847"/>
                    <a:pt x="252908" y="600761"/>
                    <a:pt x="267538" y="600761"/>
                  </a:cubicBezTo>
                  <a:close/>
                  <a:moveTo>
                    <a:pt x="4270171" y="592988"/>
                  </a:moveTo>
                  <a:cubicBezTo>
                    <a:pt x="4265447" y="592988"/>
                    <a:pt x="4261599" y="594322"/>
                    <a:pt x="4258627" y="596989"/>
                  </a:cubicBezTo>
                  <a:cubicBezTo>
                    <a:pt x="4255655" y="599656"/>
                    <a:pt x="4254169" y="603123"/>
                    <a:pt x="4254169" y="607390"/>
                  </a:cubicBezTo>
                  <a:cubicBezTo>
                    <a:pt x="4254169" y="609524"/>
                    <a:pt x="4254703" y="611695"/>
                    <a:pt x="4255770" y="613905"/>
                  </a:cubicBezTo>
                  <a:cubicBezTo>
                    <a:pt x="4256836" y="616115"/>
                    <a:pt x="4258666" y="618820"/>
                    <a:pt x="4261256" y="622020"/>
                  </a:cubicBezTo>
                  <a:cubicBezTo>
                    <a:pt x="4269181" y="618515"/>
                    <a:pt x="4274591" y="615239"/>
                    <a:pt x="4277486" y="612191"/>
                  </a:cubicBezTo>
                  <a:cubicBezTo>
                    <a:pt x="4280382" y="609143"/>
                    <a:pt x="4281830" y="605866"/>
                    <a:pt x="4281830" y="602361"/>
                  </a:cubicBezTo>
                  <a:cubicBezTo>
                    <a:pt x="4281830" y="599618"/>
                    <a:pt x="4280764" y="597370"/>
                    <a:pt x="4278629" y="595617"/>
                  </a:cubicBezTo>
                  <a:cubicBezTo>
                    <a:pt x="4276496" y="593864"/>
                    <a:pt x="4273676" y="592988"/>
                    <a:pt x="4270171" y="592988"/>
                  </a:cubicBezTo>
                  <a:close/>
                  <a:moveTo>
                    <a:pt x="2795396" y="575157"/>
                  </a:moveTo>
                  <a:lnTo>
                    <a:pt x="2838830" y="575157"/>
                  </a:lnTo>
                  <a:lnTo>
                    <a:pt x="2832430" y="607390"/>
                  </a:lnTo>
                  <a:lnTo>
                    <a:pt x="2860548" y="607390"/>
                  </a:lnTo>
                  <a:lnTo>
                    <a:pt x="2854147" y="639851"/>
                  </a:lnTo>
                  <a:lnTo>
                    <a:pt x="2826029" y="639851"/>
                  </a:lnTo>
                  <a:lnTo>
                    <a:pt x="2817800" y="680542"/>
                  </a:lnTo>
                  <a:cubicBezTo>
                    <a:pt x="2817494" y="682676"/>
                    <a:pt x="2817342" y="684047"/>
                    <a:pt x="2817342" y="684657"/>
                  </a:cubicBezTo>
                  <a:cubicBezTo>
                    <a:pt x="2817342" y="691667"/>
                    <a:pt x="2821152" y="695172"/>
                    <a:pt x="2828772" y="695172"/>
                  </a:cubicBezTo>
                  <a:cubicBezTo>
                    <a:pt x="2832887" y="695172"/>
                    <a:pt x="2837230" y="693953"/>
                    <a:pt x="2841802" y="691515"/>
                  </a:cubicBezTo>
                  <a:lnTo>
                    <a:pt x="2847289" y="721461"/>
                  </a:lnTo>
                  <a:cubicBezTo>
                    <a:pt x="2838754" y="726338"/>
                    <a:pt x="2828010" y="728777"/>
                    <a:pt x="2815056" y="728777"/>
                  </a:cubicBezTo>
                  <a:cubicBezTo>
                    <a:pt x="2802254" y="728777"/>
                    <a:pt x="2792082" y="725576"/>
                    <a:pt x="2784538" y="719175"/>
                  </a:cubicBezTo>
                  <a:cubicBezTo>
                    <a:pt x="2776994" y="712775"/>
                    <a:pt x="2773222" y="703859"/>
                    <a:pt x="2773222" y="692429"/>
                  </a:cubicBezTo>
                  <a:cubicBezTo>
                    <a:pt x="2773222" y="688010"/>
                    <a:pt x="2773603" y="684123"/>
                    <a:pt x="2774366" y="680771"/>
                  </a:cubicBezTo>
                  <a:lnTo>
                    <a:pt x="2782595" y="639851"/>
                  </a:lnTo>
                  <a:lnTo>
                    <a:pt x="2764307" y="639851"/>
                  </a:lnTo>
                  <a:lnTo>
                    <a:pt x="2770936" y="607390"/>
                  </a:lnTo>
                  <a:lnTo>
                    <a:pt x="2788996" y="607390"/>
                  </a:lnTo>
                  <a:close/>
                  <a:moveTo>
                    <a:pt x="1442847" y="575157"/>
                  </a:moveTo>
                  <a:lnTo>
                    <a:pt x="1486281" y="575157"/>
                  </a:lnTo>
                  <a:lnTo>
                    <a:pt x="1479880" y="607390"/>
                  </a:lnTo>
                  <a:lnTo>
                    <a:pt x="1507998" y="607390"/>
                  </a:lnTo>
                  <a:lnTo>
                    <a:pt x="1501597" y="639851"/>
                  </a:lnTo>
                  <a:lnTo>
                    <a:pt x="1473479" y="639851"/>
                  </a:lnTo>
                  <a:lnTo>
                    <a:pt x="1465250" y="680542"/>
                  </a:lnTo>
                  <a:cubicBezTo>
                    <a:pt x="1464945" y="682676"/>
                    <a:pt x="1464792" y="684047"/>
                    <a:pt x="1464792" y="684657"/>
                  </a:cubicBezTo>
                  <a:cubicBezTo>
                    <a:pt x="1464792" y="691667"/>
                    <a:pt x="1468602" y="695172"/>
                    <a:pt x="1476222" y="695172"/>
                  </a:cubicBezTo>
                  <a:cubicBezTo>
                    <a:pt x="1480337" y="695172"/>
                    <a:pt x="1484681" y="693953"/>
                    <a:pt x="1489253" y="691515"/>
                  </a:cubicBezTo>
                  <a:lnTo>
                    <a:pt x="1494739" y="721461"/>
                  </a:lnTo>
                  <a:cubicBezTo>
                    <a:pt x="1486205" y="726338"/>
                    <a:pt x="1475461" y="728777"/>
                    <a:pt x="1462506" y="728777"/>
                  </a:cubicBezTo>
                  <a:cubicBezTo>
                    <a:pt x="1449705" y="728777"/>
                    <a:pt x="1439532" y="725576"/>
                    <a:pt x="1431988" y="719175"/>
                  </a:cubicBezTo>
                  <a:cubicBezTo>
                    <a:pt x="1424445" y="712775"/>
                    <a:pt x="1420673" y="703859"/>
                    <a:pt x="1420673" y="692429"/>
                  </a:cubicBezTo>
                  <a:cubicBezTo>
                    <a:pt x="1420673" y="688010"/>
                    <a:pt x="1421054" y="684123"/>
                    <a:pt x="1421816" y="680771"/>
                  </a:cubicBezTo>
                  <a:lnTo>
                    <a:pt x="1430045" y="639851"/>
                  </a:lnTo>
                  <a:lnTo>
                    <a:pt x="1411757" y="639851"/>
                  </a:lnTo>
                  <a:lnTo>
                    <a:pt x="1418387" y="607390"/>
                  </a:lnTo>
                  <a:lnTo>
                    <a:pt x="1436446" y="607390"/>
                  </a:lnTo>
                  <a:close/>
                  <a:moveTo>
                    <a:pt x="795147" y="575157"/>
                  </a:moveTo>
                  <a:lnTo>
                    <a:pt x="838581" y="575157"/>
                  </a:lnTo>
                  <a:lnTo>
                    <a:pt x="832180" y="607390"/>
                  </a:lnTo>
                  <a:lnTo>
                    <a:pt x="860298" y="607390"/>
                  </a:lnTo>
                  <a:lnTo>
                    <a:pt x="853897" y="639851"/>
                  </a:lnTo>
                  <a:lnTo>
                    <a:pt x="825779" y="639851"/>
                  </a:lnTo>
                  <a:lnTo>
                    <a:pt x="817550" y="680542"/>
                  </a:lnTo>
                  <a:cubicBezTo>
                    <a:pt x="817245" y="682676"/>
                    <a:pt x="817092" y="684047"/>
                    <a:pt x="817092" y="684657"/>
                  </a:cubicBezTo>
                  <a:cubicBezTo>
                    <a:pt x="817092" y="691667"/>
                    <a:pt x="820903" y="695172"/>
                    <a:pt x="828522" y="695172"/>
                  </a:cubicBezTo>
                  <a:cubicBezTo>
                    <a:pt x="832637" y="695172"/>
                    <a:pt x="836981" y="693953"/>
                    <a:pt x="841553" y="691515"/>
                  </a:cubicBezTo>
                  <a:lnTo>
                    <a:pt x="847039" y="721461"/>
                  </a:lnTo>
                  <a:cubicBezTo>
                    <a:pt x="838505" y="726338"/>
                    <a:pt x="827761" y="728777"/>
                    <a:pt x="814807" y="728777"/>
                  </a:cubicBezTo>
                  <a:cubicBezTo>
                    <a:pt x="802005" y="728777"/>
                    <a:pt x="791832" y="725576"/>
                    <a:pt x="784288" y="719175"/>
                  </a:cubicBezTo>
                  <a:cubicBezTo>
                    <a:pt x="776745" y="712775"/>
                    <a:pt x="772973" y="703859"/>
                    <a:pt x="772973" y="692429"/>
                  </a:cubicBezTo>
                  <a:cubicBezTo>
                    <a:pt x="772973" y="688010"/>
                    <a:pt x="773354" y="684123"/>
                    <a:pt x="774116" y="680771"/>
                  </a:cubicBezTo>
                  <a:lnTo>
                    <a:pt x="782345" y="639851"/>
                  </a:lnTo>
                  <a:lnTo>
                    <a:pt x="764057" y="639851"/>
                  </a:lnTo>
                  <a:lnTo>
                    <a:pt x="770687" y="607390"/>
                  </a:lnTo>
                  <a:lnTo>
                    <a:pt x="788746" y="607390"/>
                  </a:lnTo>
                  <a:close/>
                  <a:moveTo>
                    <a:pt x="4451604" y="566699"/>
                  </a:moveTo>
                  <a:lnTo>
                    <a:pt x="4576876" y="566699"/>
                  </a:lnTo>
                  <a:lnTo>
                    <a:pt x="4569790" y="601675"/>
                  </a:lnTo>
                  <a:lnTo>
                    <a:pt x="4489094" y="601675"/>
                  </a:lnTo>
                  <a:lnTo>
                    <a:pt x="4483836" y="628650"/>
                  </a:lnTo>
                  <a:lnTo>
                    <a:pt x="4554931" y="628650"/>
                  </a:lnTo>
                  <a:lnTo>
                    <a:pt x="4548302" y="662483"/>
                  </a:lnTo>
                  <a:lnTo>
                    <a:pt x="4476978" y="662483"/>
                  </a:lnTo>
                  <a:lnTo>
                    <a:pt x="4471264" y="691743"/>
                  </a:lnTo>
                  <a:lnTo>
                    <a:pt x="4555160" y="691743"/>
                  </a:lnTo>
                  <a:lnTo>
                    <a:pt x="4547844" y="726719"/>
                  </a:lnTo>
                  <a:lnTo>
                    <a:pt x="4419600" y="726719"/>
                  </a:lnTo>
                  <a:close/>
                  <a:moveTo>
                    <a:pt x="32004" y="566699"/>
                  </a:moveTo>
                  <a:lnTo>
                    <a:pt x="101498" y="566699"/>
                  </a:lnTo>
                  <a:cubicBezTo>
                    <a:pt x="117958" y="566699"/>
                    <a:pt x="132207" y="569404"/>
                    <a:pt x="144246" y="574814"/>
                  </a:cubicBezTo>
                  <a:cubicBezTo>
                    <a:pt x="156286" y="580225"/>
                    <a:pt x="165544" y="587997"/>
                    <a:pt x="172021" y="598132"/>
                  </a:cubicBezTo>
                  <a:cubicBezTo>
                    <a:pt x="178498" y="608266"/>
                    <a:pt x="181737" y="620192"/>
                    <a:pt x="181737" y="633908"/>
                  </a:cubicBezTo>
                  <a:cubicBezTo>
                    <a:pt x="181737" y="652500"/>
                    <a:pt x="177508" y="668807"/>
                    <a:pt x="169050" y="682828"/>
                  </a:cubicBezTo>
                  <a:cubicBezTo>
                    <a:pt x="160591" y="696849"/>
                    <a:pt x="148819" y="707669"/>
                    <a:pt x="133731" y="715289"/>
                  </a:cubicBezTo>
                  <a:cubicBezTo>
                    <a:pt x="118643" y="722909"/>
                    <a:pt x="101346" y="726719"/>
                    <a:pt x="81839" y="726719"/>
                  </a:cubicBezTo>
                  <a:lnTo>
                    <a:pt x="0" y="726719"/>
                  </a:lnTo>
                  <a:close/>
                  <a:moveTo>
                    <a:pt x="4271772" y="564413"/>
                  </a:moveTo>
                  <a:cubicBezTo>
                    <a:pt x="4285640" y="564413"/>
                    <a:pt x="4296880" y="567423"/>
                    <a:pt x="4305490" y="573443"/>
                  </a:cubicBezTo>
                  <a:cubicBezTo>
                    <a:pt x="4314101" y="579463"/>
                    <a:pt x="4318406" y="587883"/>
                    <a:pt x="4318406" y="598703"/>
                  </a:cubicBezTo>
                  <a:cubicBezTo>
                    <a:pt x="4318406" y="608304"/>
                    <a:pt x="4315168" y="616648"/>
                    <a:pt x="4308690" y="623735"/>
                  </a:cubicBezTo>
                  <a:cubicBezTo>
                    <a:pt x="4302214" y="630822"/>
                    <a:pt x="4292879" y="637337"/>
                    <a:pt x="4280686" y="643280"/>
                  </a:cubicBezTo>
                  <a:lnTo>
                    <a:pt x="4299660" y="663854"/>
                  </a:lnTo>
                  <a:cubicBezTo>
                    <a:pt x="4304690" y="656234"/>
                    <a:pt x="4308652" y="648538"/>
                    <a:pt x="4311548" y="640766"/>
                  </a:cubicBezTo>
                  <a:lnTo>
                    <a:pt x="4344466" y="651281"/>
                  </a:lnTo>
                  <a:cubicBezTo>
                    <a:pt x="4338675" y="665302"/>
                    <a:pt x="4331436" y="677723"/>
                    <a:pt x="4322749" y="688543"/>
                  </a:cubicBezTo>
                  <a:lnTo>
                    <a:pt x="4336008" y="702945"/>
                  </a:lnTo>
                  <a:lnTo>
                    <a:pt x="4307204" y="729462"/>
                  </a:lnTo>
                  <a:lnTo>
                    <a:pt x="4293488" y="714603"/>
                  </a:lnTo>
                  <a:cubicBezTo>
                    <a:pt x="4277030" y="724814"/>
                    <a:pt x="4259274" y="729920"/>
                    <a:pt x="4240224" y="729920"/>
                  </a:cubicBezTo>
                  <a:cubicBezTo>
                    <a:pt x="4228794" y="729920"/>
                    <a:pt x="4218622" y="728243"/>
                    <a:pt x="4209706" y="724890"/>
                  </a:cubicBezTo>
                  <a:cubicBezTo>
                    <a:pt x="4200791" y="721538"/>
                    <a:pt x="4193781" y="716699"/>
                    <a:pt x="4188676" y="710374"/>
                  </a:cubicBezTo>
                  <a:cubicBezTo>
                    <a:pt x="4183570" y="704050"/>
                    <a:pt x="4181018" y="696696"/>
                    <a:pt x="4181018" y="688314"/>
                  </a:cubicBezTo>
                  <a:cubicBezTo>
                    <a:pt x="4181018" y="677189"/>
                    <a:pt x="4184675" y="667550"/>
                    <a:pt x="4191990" y="659397"/>
                  </a:cubicBezTo>
                  <a:cubicBezTo>
                    <a:pt x="4199306" y="651243"/>
                    <a:pt x="4209745" y="643890"/>
                    <a:pt x="4223308" y="637337"/>
                  </a:cubicBezTo>
                  <a:cubicBezTo>
                    <a:pt x="4217364" y="629259"/>
                    <a:pt x="4214393" y="620725"/>
                    <a:pt x="4214393" y="611733"/>
                  </a:cubicBezTo>
                  <a:cubicBezTo>
                    <a:pt x="4214393" y="602132"/>
                    <a:pt x="4216984" y="593750"/>
                    <a:pt x="4222165" y="586587"/>
                  </a:cubicBezTo>
                  <a:cubicBezTo>
                    <a:pt x="4227347" y="579425"/>
                    <a:pt x="4234319" y="573938"/>
                    <a:pt x="4243082" y="570128"/>
                  </a:cubicBezTo>
                  <a:cubicBezTo>
                    <a:pt x="4251846" y="566318"/>
                    <a:pt x="4261408" y="564413"/>
                    <a:pt x="4271772" y="564413"/>
                  </a:cubicBezTo>
                  <a:close/>
                  <a:moveTo>
                    <a:pt x="3262350" y="563499"/>
                  </a:moveTo>
                  <a:cubicBezTo>
                    <a:pt x="3273780" y="563499"/>
                    <a:pt x="3284448" y="564680"/>
                    <a:pt x="3294354" y="567042"/>
                  </a:cubicBezTo>
                  <a:cubicBezTo>
                    <a:pt x="3304260" y="569404"/>
                    <a:pt x="3312795" y="572795"/>
                    <a:pt x="3319958" y="577215"/>
                  </a:cubicBezTo>
                  <a:lnTo>
                    <a:pt x="3303498" y="610819"/>
                  </a:lnTo>
                  <a:cubicBezTo>
                    <a:pt x="3297250" y="606857"/>
                    <a:pt x="3290354" y="603847"/>
                    <a:pt x="3282810" y="601789"/>
                  </a:cubicBezTo>
                  <a:cubicBezTo>
                    <a:pt x="3275266" y="599732"/>
                    <a:pt x="3267532" y="598703"/>
                    <a:pt x="3259607" y="598703"/>
                  </a:cubicBezTo>
                  <a:cubicBezTo>
                    <a:pt x="3250616" y="598703"/>
                    <a:pt x="3243567" y="600151"/>
                    <a:pt x="3238462" y="603047"/>
                  </a:cubicBezTo>
                  <a:cubicBezTo>
                    <a:pt x="3233356" y="605942"/>
                    <a:pt x="3230803" y="609676"/>
                    <a:pt x="3230803" y="614248"/>
                  </a:cubicBezTo>
                  <a:cubicBezTo>
                    <a:pt x="3230803" y="618210"/>
                    <a:pt x="3233014" y="621258"/>
                    <a:pt x="3237433" y="623392"/>
                  </a:cubicBezTo>
                  <a:cubicBezTo>
                    <a:pt x="3241852" y="625526"/>
                    <a:pt x="3248710" y="627812"/>
                    <a:pt x="3258007" y="630250"/>
                  </a:cubicBezTo>
                  <a:cubicBezTo>
                    <a:pt x="3268370" y="632841"/>
                    <a:pt x="3276942" y="635508"/>
                    <a:pt x="3283724" y="638251"/>
                  </a:cubicBezTo>
                  <a:cubicBezTo>
                    <a:pt x="3290506" y="640994"/>
                    <a:pt x="3296336" y="645185"/>
                    <a:pt x="3301212" y="650824"/>
                  </a:cubicBezTo>
                  <a:cubicBezTo>
                    <a:pt x="3306089" y="656463"/>
                    <a:pt x="3308528" y="663854"/>
                    <a:pt x="3308528" y="672998"/>
                  </a:cubicBezTo>
                  <a:cubicBezTo>
                    <a:pt x="3308528" y="684276"/>
                    <a:pt x="3305365" y="694220"/>
                    <a:pt x="3299040" y="702831"/>
                  </a:cubicBezTo>
                  <a:cubicBezTo>
                    <a:pt x="3292716" y="711441"/>
                    <a:pt x="3283724" y="718109"/>
                    <a:pt x="3272066" y="722833"/>
                  </a:cubicBezTo>
                  <a:cubicBezTo>
                    <a:pt x="3260407" y="727557"/>
                    <a:pt x="3246882" y="729920"/>
                    <a:pt x="3231489" y="729920"/>
                  </a:cubicBezTo>
                  <a:cubicBezTo>
                    <a:pt x="3218230" y="729920"/>
                    <a:pt x="3205658" y="728319"/>
                    <a:pt x="3193770" y="725119"/>
                  </a:cubicBezTo>
                  <a:cubicBezTo>
                    <a:pt x="3181883" y="721919"/>
                    <a:pt x="3172206" y="717804"/>
                    <a:pt x="3164738" y="712775"/>
                  </a:cubicBezTo>
                  <a:lnTo>
                    <a:pt x="3182569" y="678942"/>
                  </a:lnTo>
                  <a:cubicBezTo>
                    <a:pt x="3190646" y="684123"/>
                    <a:pt x="3199257" y="688048"/>
                    <a:pt x="3208401" y="690715"/>
                  </a:cubicBezTo>
                  <a:cubicBezTo>
                    <a:pt x="3217544" y="693382"/>
                    <a:pt x="3226689" y="694715"/>
                    <a:pt x="3235833" y="694715"/>
                  </a:cubicBezTo>
                  <a:cubicBezTo>
                    <a:pt x="3244519" y="694715"/>
                    <a:pt x="3251263" y="693458"/>
                    <a:pt x="3256064" y="690943"/>
                  </a:cubicBezTo>
                  <a:cubicBezTo>
                    <a:pt x="3260864" y="688429"/>
                    <a:pt x="3263265" y="684962"/>
                    <a:pt x="3263265" y="680542"/>
                  </a:cubicBezTo>
                  <a:cubicBezTo>
                    <a:pt x="3263265" y="676732"/>
                    <a:pt x="3261093" y="673760"/>
                    <a:pt x="3256750" y="671627"/>
                  </a:cubicBezTo>
                  <a:cubicBezTo>
                    <a:pt x="3252406" y="669493"/>
                    <a:pt x="3245662" y="667207"/>
                    <a:pt x="3236518" y="664769"/>
                  </a:cubicBezTo>
                  <a:cubicBezTo>
                    <a:pt x="3226156" y="662025"/>
                    <a:pt x="3217544" y="659244"/>
                    <a:pt x="3210686" y="656425"/>
                  </a:cubicBezTo>
                  <a:cubicBezTo>
                    <a:pt x="3203828" y="653605"/>
                    <a:pt x="3197923" y="649300"/>
                    <a:pt x="3192970" y="643509"/>
                  </a:cubicBezTo>
                  <a:cubicBezTo>
                    <a:pt x="3188017" y="637718"/>
                    <a:pt x="3185541" y="630098"/>
                    <a:pt x="3185541" y="620649"/>
                  </a:cubicBezTo>
                  <a:cubicBezTo>
                    <a:pt x="3185541" y="609219"/>
                    <a:pt x="3188665" y="599199"/>
                    <a:pt x="3194914" y="590588"/>
                  </a:cubicBezTo>
                  <a:cubicBezTo>
                    <a:pt x="3201162" y="581977"/>
                    <a:pt x="3210077" y="575310"/>
                    <a:pt x="3221660" y="570585"/>
                  </a:cubicBezTo>
                  <a:cubicBezTo>
                    <a:pt x="3233242" y="565861"/>
                    <a:pt x="3246806" y="563499"/>
                    <a:pt x="3262350" y="563499"/>
                  </a:cubicBezTo>
                  <a:close/>
                  <a:moveTo>
                    <a:pt x="1983638" y="563499"/>
                  </a:moveTo>
                  <a:cubicBezTo>
                    <a:pt x="1998421" y="563499"/>
                    <a:pt x="2011527" y="566128"/>
                    <a:pt x="2022957" y="571385"/>
                  </a:cubicBezTo>
                  <a:cubicBezTo>
                    <a:pt x="2034387" y="576643"/>
                    <a:pt x="2042922" y="584073"/>
                    <a:pt x="2048561" y="593674"/>
                  </a:cubicBezTo>
                  <a:lnTo>
                    <a:pt x="2015871" y="619734"/>
                  </a:lnTo>
                  <a:cubicBezTo>
                    <a:pt x="2008098" y="607238"/>
                    <a:pt x="1996364" y="600989"/>
                    <a:pt x="1980666" y="600989"/>
                  </a:cubicBezTo>
                  <a:cubicBezTo>
                    <a:pt x="1970456" y="600989"/>
                    <a:pt x="1961464" y="603389"/>
                    <a:pt x="1953692" y="608190"/>
                  </a:cubicBezTo>
                  <a:cubicBezTo>
                    <a:pt x="1945919" y="612991"/>
                    <a:pt x="1939861" y="619620"/>
                    <a:pt x="1935518" y="628078"/>
                  </a:cubicBezTo>
                  <a:cubicBezTo>
                    <a:pt x="1931174" y="636537"/>
                    <a:pt x="1929003" y="646023"/>
                    <a:pt x="1929003" y="656539"/>
                  </a:cubicBezTo>
                  <a:cubicBezTo>
                    <a:pt x="1929003" y="667359"/>
                    <a:pt x="1932508" y="676046"/>
                    <a:pt x="1939518" y="682599"/>
                  </a:cubicBezTo>
                  <a:cubicBezTo>
                    <a:pt x="1946529" y="689153"/>
                    <a:pt x="1956054" y="692429"/>
                    <a:pt x="1968093" y="692429"/>
                  </a:cubicBezTo>
                  <a:cubicBezTo>
                    <a:pt x="1983333" y="692429"/>
                    <a:pt x="1996364" y="686257"/>
                    <a:pt x="2007184" y="673913"/>
                  </a:cubicBezTo>
                  <a:lnTo>
                    <a:pt x="2033930" y="700202"/>
                  </a:lnTo>
                  <a:cubicBezTo>
                    <a:pt x="2025243" y="710717"/>
                    <a:pt x="2015109" y="718299"/>
                    <a:pt x="2003526" y="722947"/>
                  </a:cubicBezTo>
                  <a:cubicBezTo>
                    <a:pt x="1991944" y="727596"/>
                    <a:pt x="1978685" y="729920"/>
                    <a:pt x="1963750" y="729920"/>
                  </a:cubicBezTo>
                  <a:cubicBezTo>
                    <a:pt x="1947595" y="729920"/>
                    <a:pt x="1933422" y="726986"/>
                    <a:pt x="1921230" y="721118"/>
                  </a:cubicBezTo>
                  <a:cubicBezTo>
                    <a:pt x="1909039" y="715251"/>
                    <a:pt x="1899666" y="706983"/>
                    <a:pt x="1893112" y="696315"/>
                  </a:cubicBezTo>
                  <a:cubicBezTo>
                    <a:pt x="1886560" y="685647"/>
                    <a:pt x="1883283" y="673379"/>
                    <a:pt x="1883283" y="659511"/>
                  </a:cubicBezTo>
                  <a:cubicBezTo>
                    <a:pt x="1883283" y="641223"/>
                    <a:pt x="1887512" y="624764"/>
                    <a:pt x="1895970" y="610133"/>
                  </a:cubicBezTo>
                  <a:cubicBezTo>
                    <a:pt x="1904428" y="595503"/>
                    <a:pt x="1916277" y="584073"/>
                    <a:pt x="1931517" y="575843"/>
                  </a:cubicBezTo>
                  <a:cubicBezTo>
                    <a:pt x="1946757" y="567614"/>
                    <a:pt x="1964131" y="563499"/>
                    <a:pt x="1983638" y="563499"/>
                  </a:cubicBezTo>
                  <a:close/>
                  <a:moveTo>
                    <a:pt x="1800682" y="555041"/>
                  </a:moveTo>
                  <a:cubicBezTo>
                    <a:pt x="1813026" y="555041"/>
                    <a:pt x="1823009" y="557250"/>
                    <a:pt x="1830629" y="561670"/>
                  </a:cubicBezTo>
                  <a:lnTo>
                    <a:pt x="1813941" y="592074"/>
                  </a:lnTo>
                  <a:cubicBezTo>
                    <a:pt x="1809978" y="589635"/>
                    <a:pt x="1805711" y="588416"/>
                    <a:pt x="1801139" y="588416"/>
                  </a:cubicBezTo>
                  <a:cubicBezTo>
                    <a:pt x="1796415" y="588416"/>
                    <a:pt x="1792681" y="589750"/>
                    <a:pt x="1789938" y="592417"/>
                  </a:cubicBezTo>
                  <a:cubicBezTo>
                    <a:pt x="1787194" y="595084"/>
                    <a:pt x="1785214" y="599237"/>
                    <a:pt x="1783994" y="604875"/>
                  </a:cubicBezTo>
                  <a:lnTo>
                    <a:pt x="1783537" y="607390"/>
                  </a:lnTo>
                  <a:lnTo>
                    <a:pt x="1812798" y="607390"/>
                  </a:lnTo>
                  <a:lnTo>
                    <a:pt x="1806397" y="639851"/>
                  </a:lnTo>
                  <a:lnTo>
                    <a:pt x="1778279" y="639851"/>
                  </a:lnTo>
                  <a:lnTo>
                    <a:pt x="1760906" y="726719"/>
                  </a:lnTo>
                  <a:lnTo>
                    <a:pt x="1717472" y="726719"/>
                  </a:lnTo>
                  <a:lnTo>
                    <a:pt x="1734845" y="639851"/>
                  </a:lnTo>
                  <a:lnTo>
                    <a:pt x="1716557" y="639851"/>
                  </a:lnTo>
                  <a:lnTo>
                    <a:pt x="1723187" y="607390"/>
                  </a:lnTo>
                  <a:lnTo>
                    <a:pt x="1741475" y="607390"/>
                  </a:lnTo>
                  <a:lnTo>
                    <a:pt x="1742389" y="602361"/>
                  </a:lnTo>
                  <a:cubicBezTo>
                    <a:pt x="1745285" y="587730"/>
                    <a:pt x="1751685" y="576186"/>
                    <a:pt x="1761592" y="567728"/>
                  </a:cubicBezTo>
                  <a:cubicBezTo>
                    <a:pt x="1771497" y="559270"/>
                    <a:pt x="1784528" y="555041"/>
                    <a:pt x="1800682" y="555041"/>
                  </a:cubicBezTo>
                  <a:close/>
                  <a:moveTo>
                    <a:pt x="5568238" y="542925"/>
                  </a:moveTo>
                  <a:cubicBezTo>
                    <a:pt x="5575858" y="542925"/>
                    <a:pt x="5581954" y="544868"/>
                    <a:pt x="5586526" y="548754"/>
                  </a:cubicBezTo>
                  <a:cubicBezTo>
                    <a:pt x="5591098" y="552640"/>
                    <a:pt x="5593384" y="557631"/>
                    <a:pt x="5593384" y="563727"/>
                  </a:cubicBezTo>
                  <a:cubicBezTo>
                    <a:pt x="5593384" y="571195"/>
                    <a:pt x="5590794" y="577291"/>
                    <a:pt x="5585612" y="582015"/>
                  </a:cubicBezTo>
                  <a:cubicBezTo>
                    <a:pt x="5580430" y="586740"/>
                    <a:pt x="5573648" y="589102"/>
                    <a:pt x="5565266" y="589102"/>
                  </a:cubicBezTo>
                  <a:cubicBezTo>
                    <a:pt x="5557799" y="589102"/>
                    <a:pt x="5551779" y="587045"/>
                    <a:pt x="5547207" y="582930"/>
                  </a:cubicBezTo>
                  <a:cubicBezTo>
                    <a:pt x="5542635" y="578815"/>
                    <a:pt x="5540348" y="573710"/>
                    <a:pt x="5540348" y="567614"/>
                  </a:cubicBezTo>
                  <a:cubicBezTo>
                    <a:pt x="5540348" y="560451"/>
                    <a:pt x="5542902" y="554545"/>
                    <a:pt x="5548007" y="549897"/>
                  </a:cubicBezTo>
                  <a:cubicBezTo>
                    <a:pt x="5553112" y="545249"/>
                    <a:pt x="5559856" y="542925"/>
                    <a:pt x="5568238" y="542925"/>
                  </a:cubicBezTo>
                  <a:close/>
                  <a:moveTo>
                    <a:pt x="4949114" y="542925"/>
                  </a:moveTo>
                  <a:cubicBezTo>
                    <a:pt x="4956733" y="542925"/>
                    <a:pt x="4962828" y="544868"/>
                    <a:pt x="4967401" y="548754"/>
                  </a:cubicBezTo>
                  <a:cubicBezTo>
                    <a:pt x="4971973" y="552640"/>
                    <a:pt x="4974259" y="557631"/>
                    <a:pt x="4974259" y="563727"/>
                  </a:cubicBezTo>
                  <a:cubicBezTo>
                    <a:pt x="4974259" y="571195"/>
                    <a:pt x="4971668" y="577291"/>
                    <a:pt x="4966486" y="582015"/>
                  </a:cubicBezTo>
                  <a:cubicBezTo>
                    <a:pt x="4961305" y="586740"/>
                    <a:pt x="4954524" y="589102"/>
                    <a:pt x="4946142" y="589102"/>
                  </a:cubicBezTo>
                  <a:cubicBezTo>
                    <a:pt x="4938674" y="589102"/>
                    <a:pt x="4932654" y="587045"/>
                    <a:pt x="4928082" y="582930"/>
                  </a:cubicBezTo>
                  <a:cubicBezTo>
                    <a:pt x="4923510" y="578815"/>
                    <a:pt x="4921224" y="573710"/>
                    <a:pt x="4921224" y="567614"/>
                  </a:cubicBezTo>
                  <a:cubicBezTo>
                    <a:pt x="4921224" y="560451"/>
                    <a:pt x="4923777" y="554545"/>
                    <a:pt x="4928882" y="549897"/>
                  </a:cubicBezTo>
                  <a:cubicBezTo>
                    <a:pt x="4933988" y="545249"/>
                    <a:pt x="4940731" y="542925"/>
                    <a:pt x="4949114" y="542925"/>
                  </a:cubicBezTo>
                  <a:close/>
                  <a:moveTo>
                    <a:pt x="3510838" y="542925"/>
                  </a:moveTo>
                  <a:cubicBezTo>
                    <a:pt x="3518458" y="542925"/>
                    <a:pt x="3524554" y="544868"/>
                    <a:pt x="3529126" y="548754"/>
                  </a:cubicBezTo>
                  <a:cubicBezTo>
                    <a:pt x="3533698" y="552640"/>
                    <a:pt x="3535984" y="557631"/>
                    <a:pt x="3535984" y="563727"/>
                  </a:cubicBezTo>
                  <a:cubicBezTo>
                    <a:pt x="3535984" y="571195"/>
                    <a:pt x="3533394" y="577291"/>
                    <a:pt x="3528212" y="582015"/>
                  </a:cubicBezTo>
                  <a:cubicBezTo>
                    <a:pt x="3523030" y="586740"/>
                    <a:pt x="3516249" y="589102"/>
                    <a:pt x="3507867" y="589102"/>
                  </a:cubicBezTo>
                  <a:cubicBezTo>
                    <a:pt x="3500399" y="589102"/>
                    <a:pt x="3494379" y="587045"/>
                    <a:pt x="3489807" y="582930"/>
                  </a:cubicBezTo>
                  <a:cubicBezTo>
                    <a:pt x="3485235" y="578815"/>
                    <a:pt x="3482949" y="573710"/>
                    <a:pt x="3482949" y="567614"/>
                  </a:cubicBezTo>
                  <a:cubicBezTo>
                    <a:pt x="3482949" y="560451"/>
                    <a:pt x="3485502" y="554545"/>
                    <a:pt x="3490607" y="549897"/>
                  </a:cubicBezTo>
                  <a:cubicBezTo>
                    <a:pt x="3495713" y="545249"/>
                    <a:pt x="3502456" y="542925"/>
                    <a:pt x="3510838" y="542925"/>
                  </a:cubicBezTo>
                  <a:close/>
                  <a:moveTo>
                    <a:pt x="5723762" y="368808"/>
                  </a:moveTo>
                  <a:cubicBezTo>
                    <a:pt x="5715076" y="368808"/>
                    <a:pt x="5707989" y="372008"/>
                    <a:pt x="5702503" y="378409"/>
                  </a:cubicBezTo>
                  <a:cubicBezTo>
                    <a:pt x="5697016" y="384810"/>
                    <a:pt x="5694273" y="393192"/>
                    <a:pt x="5694273" y="403555"/>
                  </a:cubicBezTo>
                  <a:cubicBezTo>
                    <a:pt x="5694273" y="410870"/>
                    <a:pt x="5696330" y="416623"/>
                    <a:pt x="5700446" y="420814"/>
                  </a:cubicBezTo>
                  <a:cubicBezTo>
                    <a:pt x="5704560" y="425005"/>
                    <a:pt x="5710275" y="427101"/>
                    <a:pt x="5717590" y="427101"/>
                  </a:cubicBezTo>
                  <a:cubicBezTo>
                    <a:pt x="5726278" y="427101"/>
                    <a:pt x="5733364" y="423900"/>
                    <a:pt x="5738850" y="417500"/>
                  </a:cubicBezTo>
                  <a:cubicBezTo>
                    <a:pt x="5744337" y="411099"/>
                    <a:pt x="5747080" y="402793"/>
                    <a:pt x="5747080" y="392582"/>
                  </a:cubicBezTo>
                  <a:cubicBezTo>
                    <a:pt x="5747080" y="385267"/>
                    <a:pt x="5745022" y="379476"/>
                    <a:pt x="5740908" y="375209"/>
                  </a:cubicBezTo>
                  <a:cubicBezTo>
                    <a:pt x="5736793" y="370941"/>
                    <a:pt x="5731078" y="368808"/>
                    <a:pt x="5723762" y="368808"/>
                  </a:cubicBezTo>
                  <a:close/>
                  <a:moveTo>
                    <a:pt x="5085588" y="368808"/>
                  </a:moveTo>
                  <a:cubicBezTo>
                    <a:pt x="5076901" y="368808"/>
                    <a:pt x="5069814" y="372008"/>
                    <a:pt x="5064328" y="378409"/>
                  </a:cubicBezTo>
                  <a:cubicBezTo>
                    <a:pt x="5058842" y="384810"/>
                    <a:pt x="5056098" y="393192"/>
                    <a:pt x="5056098" y="403555"/>
                  </a:cubicBezTo>
                  <a:cubicBezTo>
                    <a:pt x="5056098" y="410870"/>
                    <a:pt x="5058156" y="416623"/>
                    <a:pt x="5062270" y="420814"/>
                  </a:cubicBezTo>
                  <a:cubicBezTo>
                    <a:pt x="5066385" y="425005"/>
                    <a:pt x="5072100" y="427101"/>
                    <a:pt x="5079415" y="427101"/>
                  </a:cubicBezTo>
                  <a:cubicBezTo>
                    <a:pt x="5088102" y="427101"/>
                    <a:pt x="5095188" y="423900"/>
                    <a:pt x="5100675" y="417500"/>
                  </a:cubicBezTo>
                  <a:cubicBezTo>
                    <a:pt x="5106162" y="411099"/>
                    <a:pt x="5108904" y="402793"/>
                    <a:pt x="5108904" y="392582"/>
                  </a:cubicBezTo>
                  <a:cubicBezTo>
                    <a:pt x="5108904" y="385267"/>
                    <a:pt x="5106848" y="379476"/>
                    <a:pt x="5102732" y="375209"/>
                  </a:cubicBezTo>
                  <a:cubicBezTo>
                    <a:pt x="5098618" y="370941"/>
                    <a:pt x="5092903" y="368808"/>
                    <a:pt x="5085588" y="368808"/>
                  </a:cubicBezTo>
                  <a:close/>
                  <a:moveTo>
                    <a:pt x="4323588" y="368808"/>
                  </a:moveTo>
                  <a:cubicBezTo>
                    <a:pt x="4314901" y="368808"/>
                    <a:pt x="4307814" y="372008"/>
                    <a:pt x="4302328" y="378409"/>
                  </a:cubicBezTo>
                  <a:cubicBezTo>
                    <a:pt x="4296842" y="384810"/>
                    <a:pt x="4294098" y="393192"/>
                    <a:pt x="4294098" y="403555"/>
                  </a:cubicBezTo>
                  <a:cubicBezTo>
                    <a:pt x="4294098" y="410870"/>
                    <a:pt x="4296194" y="416623"/>
                    <a:pt x="4300385" y="420814"/>
                  </a:cubicBezTo>
                  <a:cubicBezTo>
                    <a:pt x="4304576" y="425005"/>
                    <a:pt x="4310329" y="427101"/>
                    <a:pt x="4317644" y="427101"/>
                  </a:cubicBezTo>
                  <a:cubicBezTo>
                    <a:pt x="4326331" y="427101"/>
                    <a:pt x="4333417" y="423900"/>
                    <a:pt x="4338904" y="417500"/>
                  </a:cubicBezTo>
                  <a:cubicBezTo>
                    <a:pt x="4344390" y="411099"/>
                    <a:pt x="4347134" y="402793"/>
                    <a:pt x="4347134" y="392582"/>
                  </a:cubicBezTo>
                  <a:cubicBezTo>
                    <a:pt x="4347134" y="385267"/>
                    <a:pt x="4345038" y="379476"/>
                    <a:pt x="4340847" y="375209"/>
                  </a:cubicBezTo>
                  <a:cubicBezTo>
                    <a:pt x="4336656" y="370941"/>
                    <a:pt x="4330903" y="368808"/>
                    <a:pt x="4323588" y="368808"/>
                  </a:cubicBezTo>
                  <a:close/>
                  <a:moveTo>
                    <a:pt x="5332780" y="364922"/>
                  </a:moveTo>
                  <a:cubicBezTo>
                    <a:pt x="5325770" y="364922"/>
                    <a:pt x="5319903" y="366789"/>
                    <a:pt x="5315178" y="370522"/>
                  </a:cubicBezTo>
                  <a:cubicBezTo>
                    <a:pt x="5310454" y="374256"/>
                    <a:pt x="5307024" y="379400"/>
                    <a:pt x="5304891" y="385953"/>
                  </a:cubicBezTo>
                  <a:lnTo>
                    <a:pt x="5355870" y="385953"/>
                  </a:lnTo>
                  <a:cubicBezTo>
                    <a:pt x="5356022" y="379400"/>
                    <a:pt x="5353964" y="374256"/>
                    <a:pt x="5349697" y="370522"/>
                  </a:cubicBezTo>
                  <a:cubicBezTo>
                    <a:pt x="5345430" y="366789"/>
                    <a:pt x="5339790" y="364922"/>
                    <a:pt x="5332780" y="364922"/>
                  </a:cubicBezTo>
                  <a:close/>
                  <a:moveTo>
                    <a:pt x="3621862" y="343662"/>
                  </a:moveTo>
                  <a:lnTo>
                    <a:pt x="3591230" y="395554"/>
                  </a:lnTo>
                  <a:lnTo>
                    <a:pt x="3632606" y="395554"/>
                  </a:lnTo>
                  <a:close/>
                  <a:moveTo>
                    <a:pt x="3975506" y="336118"/>
                  </a:moveTo>
                  <a:lnTo>
                    <a:pt x="4018712" y="336118"/>
                  </a:lnTo>
                  <a:lnTo>
                    <a:pt x="3994023" y="460019"/>
                  </a:lnTo>
                  <a:lnTo>
                    <a:pt x="3950818" y="460019"/>
                  </a:lnTo>
                  <a:close/>
                  <a:moveTo>
                    <a:pt x="4803876" y="335661"/>
                  </a:moveTo>
                  <a:lnTo>
                    <a:pt x="4794504" y="382524"/>
                  </a:lnTo>
                  <a:lnTo>
                    <a:pt x="4821478" y="382524"/>
                  </a:lnTo>
                  <a:cubicBezTo>
                    <a:pt x="4831536" y="382524"/>
                    <a:pt x="4839271" y="380162"/>
                    <a:pt x="4844682" y="375437"/>
                  </a:cubicBezTo>
                  <a:cubicBezTo>
                    <a:pt x="4850092" y="370713"/>
                    <a:pt x="4852796" y="364007"/>
                    <a:pt x="4852796" y="355320"/>
                  </a:cubicBezTo>
                  <a:cubicBezTo>
                    <a:pt x="4852796" y="348767"/>
                    <a:pt x="4850625" y="343852"/>
                    <a:pt x="4846281" y="340576"/>
                  </a:cubicBezTo>
                  <a:cubicBezTo>
                    <a:pt x="4841938" y="337299"/>
                    <a:pt x="4835728" y="335661"/>
                    <a:pt x="4827650" y="335661"/>
                  </a:cubicBezTo>
                  <a:close/>
                  <a:moveTo>
                    <a:pt x="5906566" y="334061"/>
                  </a:moveTo>
                  <a:lnTo>
                    <a:pt x="5899023" y="373151"/>
                  </a:lnTo>
                  <a:cubicBezTo>
                    <a:pt x="5895212" y="372694"/>
                    <a:pt x="5891936" y="372465"/>
                    <a:pt x="5889192" y="372465"/>
                  </a:cubicBezTo>
                  <a:cubicBezTo>
                    <a:pt x="5879439" y="372465"/>
                    <a:pt x="5871628" y="374790"/>
                    <a:pt x="5865762" y="379438"/>
                  </a:cubicBezTo>
                  <a:cubicBezTo>
                    <a:pt x="5859894" y="384086"/>
                    <a:pt x="5855970" y="391439"/>
                    <a:pt x="5853988" y="401498"/>
                  </a:cubicBezTo>
                  <a:lnTo>
                    <a:pt x="5842101" y="460019"/>
                  </a:lnTo>
                  <a:lnTo>
                    <a:pt x="5798668" y="460019"/>
                  </a:lnTo>
                  <a:lnTo>
                    <a:pt x="5823356" y="336118"/>
                  </a:lnTo>
                  <a:lnTo>
                    <a:pt x="5864504" y="336118"/>
                  </a:lnTo>
                  <a:lnTo>
                    <a:pt x="5861760" y="349834"/>
                  </a:lnTo>
                  <a:cubicBezTo>
                    <a:pt x="5872124" y="339318"/>
                    <a:pt x="5887059" y="334061"/>
                    <a:pt x="5906566" y="334061"/>
                  </a:cubicBezTo>
                  <a:close/>
                  <a:moveTo>
                    <a:pt x="5726278" y="334061"/>
                  </a:moveTo>
                  <a:cubicBezTo>
                    <a:pt x="5739384" y="334061"/>
                    <a:pt x="5750814" y="336385"/>
                    <a:pt x="5760568" y="341033"/>
                  </a:cubicBezTo>
                  <a:cubicBezTo>
                    <a:pt x="5770320" y="345681"/>
                    <a:pt x="5777864" y="352234"/>
                    <a:pt x="5783198" y="360693"/>
                  </a:cubicBezTo>
                  <a:cubicBezTo>
                    <a:pt x="5788532" y="369151"/>
                    <a:pt x="5791200" y="379019"/>
                    <a:pt x="5791200" y="390296"/>
                  </a:cubicBezTo>
                  <a:cubicBezTo>
                    <a:pt x="5791200" y="403860"/>
                    <a:pt x="5787923" y="416090"/>
                    <a:pt x="5781370" y="426987"/>
                  </a:cubicBezTo>
                  <a:cubicBezTo>
                    <a:pt x="5774816" y="437883"/>
                    <a:pt x="5765786" y="446456"/>
                    <a:pt x="5754281" y="452704"/>
                  </a:cubicBezTo>
                  <a:cubicBezTo>
                    <a:pt x="5742774" y="458952"/>
                    <a:pt x="5729706" y="462077"/>
                    <a:pt x="5715076" y="462077"/>
                  </a:cubicBezTo>
                  <a:cubicBezTo>
                    <a:pt x="5701969" y="462077"/>
                    <a:pt x="5690540" y="459753"/>
                    <a:pt x="5680786" y="455104"/>
                  </a:cubicBezTo>
                  <a:cubicBezTo>
                    <a:pt x="5671032" y="450456"/>
                    <a:pt x="5663488" y="443865"/>
                    <a:pt x="5658154" y="435330"/>
                  </a:cubicBezTo>
                  <a:cubicBezTo>
                    <a:pt x="5652820" y="426796"/>
                    <a:pt x="5650154" y="416890"/>
                    <a:pt x="5650154" y="405612"/>
                  </a:cubicBezTo>
                  <a:cubicBezTo>
                    <a:pt x="5650154" y="392049"/>
                    <a:pt x="5653430" y="379857"/>
                    <a:pt x="5659984" y="369036"/>
                  </a:cubicBezTo>
                  <a:cubicBezTo>
                    <a:pt x="5666536" y="358216"/>
                    <a:pt x="5675604" y="349682"/>
                    <a:pt x="5687187" y="343433"/>
                  </a:cubicBezTo>
                  <a:cubicBezTo>
                    <a:pt x="5698768" y="337185"/>
                    <a:pt x="5711800" y="334061"/>
                    <a:pt x="5726278" y="334061"/>
                  </a:cubicBezTo>
                  <a:close/>
                  <a:moveTo>
                    <a:pt x="5597652" y="334061"/>
                  </a:moveTo>
                  <a:cubicBezTo>
                    <a:pt x="5606490" y="334061"/>
                    <a:pt x="5615025" y="334937"/>
                    <a:pt x="5623254" y="336690"/>
                  </a:cubicBezTo>
                  <a:cubicBezTo>
                    <a:pt x="5631484" y="338442"/>
                    <a:pt x="5638648" y="340842"/>
                    <a:pt x="5644743" y="343890"/>
                  </a:cubicBezTo>
                  <a:lnTo>
                    <a:pt x="5629427" y="374294"/>
                  </a:lnTo>
                  <a:cubicBezTo>
                    <a:pt x="5619064" y="368046"/>
                    <a:pt x="5606796" y="364922"/>
                    <a:pt x="5592622" y="364922"/>
                  </a:cubicBezTo>
                  <a:cubicBezTo>
                    <a:pt x="5585917" y="364922"/>
                    <a:pt x="5580926" y="365798"/>
                    <a:pt x="5577650" y="367551"/>
                  </a:cubicBezTo>
                  <a:cubicBezTo>
                    <a:pt x="5574373" y="369303"/>
                    <a:pt x="5572734" y="371551"/>
                    <a:pt x="5572734" y="374294"/>
                  </a:cubicBezTo>
                  <a:cubicBezTo>
                    <a:pt x="5572734" y="376733"/>
                    <a:pt x="5574296" y="378523"/>
                    <a:pt x="5577420" y="379666"/>
                  </a:cubicBezTo>
                  <a:cubicBezTo>
                    <a:pt x="5580544" y="380809"/>
                    <a:pt x="5585688" y="382067"/>
                    <a:pt x="5592850" y="383438"/>
                  </a:cubicBezTo>
                  <a:cubicBezTo>
                    <a:pt x="5601690" y="384962"/>
                    <a:pt x="5609044" y="386715"/>
                    <a:pt x="5614911" y="388696"/>
                  </a:cubicBezTo>
                  <a:cubicBezTo>
                    <a:pt x="5620778" y="390677"/>
                    <a:pt x="5625884" y="393954"/>
                    <a:pt x="5630227" y="398526"/>
                  </a:cubicBezTo>
                  <a:cubicBezTo>
                    <a:pt x="5634570" y="403098"/>
                    <a:pt x="5636742" y="409346"/>
                    <a:pt x="5636742" y="417271"/>
                  </a:cubicBezTo>
                  <a:cubicBezTo>
                    <a:pt x="5636742" y="431597"/>
                    <a:pt x="5630570" y="442646"/>
                    <a:pt x="5618226" y="450418"/>
                  </a:cubicBezTo>
                  <a:cubicBezTo>
                    <a:pt x="5605882" y="458190"/>
                    <a:pt x="5590108" y="462077"/>
                    <a:pt x="5570906" y="462077"/>
                  </a:cubicBezTo>
                  <a:cubicBezTo>
                    <a:pt x="5560237" y="462077"/>
                    <a:pt x="5549988" y="460934"/>
                    <a:pt x="5540158" y="458648"/>
                  </a:cubicBezTo>
                  <a:cubicBezTo>
                    <a:pt x="5530329" y="456362"/>
                    <a:pt x="5522670" y="453466"/>
                    <a:pt x="5517184" y="449961"/>
                  </a:cubicBezTo>
                  <a:lnTo>
                    <a:pt x="5532958" y="419557"/>
                  </a:lnTo>
                  <a:cubicBezTo>
                    <a:pt x="5538596" y="423062"/>
                    <a:pt x="5545302" y="425844"/>
                    <a:pt x="5553074" y="427901"/>
                  </a:cubicBezTo>
                  <a:cubicBezTo>
                    <a:pt x="5560847" y="429958"/>
                    <a:pt x="5568467" y="430987"/>
                    <a:pt x="5575934" y="430987"/>
                  </a:cubicBezTo>
                  <a:cubicBezTo>
                    <a:pt x="5589194" y="430987"/>
                    <a:pt x="5595822" y="428015"/>
                    <a:pt x="5595822" y="422072"/>
                  </a:cubicBezTo>
                  <a:cubicBezTo>
                    <a:pt x="5595822" y="419633"/>
                    <a:pt x="5594260" y="417843"/>
                    <a:pt x="5591136" y="416700"/>
                  </a:cubicBezTo>
                  <a:cubicBezTo>
                    <a:pt x="5588012" y="415557"/>
                    <a:pt x="5583021" y="414452"/>
                    <a:pt x="5576164" y="413385"/>
                  </a:cubicBezTo>
                  <a:cubicBezTo>
                    <a:pt x="5567019" y="411708"/>
                    <a:pt x="5559514" y="409918"/>
                    <a:pt x="5553646" y="408013"/>
                  </a:cubicBezTo>
                  <a:cubicBezTo>
                    <a:pt x="5547778" y="406108"/>
                    <a:pt x="5542635" y="402869"/>
                    <a:pt x="5538216" y="398297"/>
                  </a:cubicBezTo>
                  <a:cubicBezTo>
                    <a:pt x="5533796" y="393725"/>
                    <a:pt x="5531586" y="387324"/>
                    <a:pt x="5531586" y="379095"/>
                  </a:cubicBezTo>
                  <a:cubicBezTo>
                    <a:pt x="5531586" y="364769"/>
                    <a:pt x="5537720" y="353682"/>
                    <a:pt x="5549988" y="345834"/>
                  </a:cubicBezTo>
                  <a:cubicBezTo>
                    <a:pt x="5562256" y="337985"/>
                    <a:pt x="5578144" y="334061"/>
                    <a:pt x="5597652" y="334061"/>
                  </a:cubicBezTo>
                  <a:close/>
                  <a:moveTo>
                    <a:pt x="5473826" y="334061"/>
                  </a:moveTo>
                  <a:cubicBezTo>
                    <a:pt x="5482666" y="334061"/>
                    <a:pt x="5491200" y="334937"/>
                    <a:pt x="5499430" y="336690"/>
                  </a:cubicBezTo>
                  <a:cubicBezTo>
                    <a:pt x="5507660" y="338442"/>
                    <a:pt x="5514822" y="340842"/>
                    <a:pt x="5520918" y="343890"/>
                  </a:cubicBezTo>
                  <a:lnTo>
                    <a:pt x="5505602" y="374294"/>
                  </a:lnTo>
                  <a:cubicBezTo>
                    <a:pt x="5495238" y="368046"/>
                    <a:pt x="5482970" y="364922"/>
                    <a:pt x="5468798" y="364922"/>
                  </a:cubicBezTo>
                  <a:cubicBezTo>
                    <a:pt x="5462092" y="364922"/>
                    <a:pt x="5457101" y="365798"/>
                    <a:pt x="5453824" y="367551"/>
                  </a:cubicBezTo>
                  <a:cubicBezTo>
                    <a:pt x="5450547" y="369303"/>
                    <a:pt x="5448909" y="371551"/>
                    <a:pt x="5448909" y="374294"/>
                  </a:cubicBezTo>
                  <a:cubicBezTo>
                    <a:pt x="5448909" y="376733"/>
                    <a:pt x="5450472" y="378523"/>
                    <a:pt x="5453596" y="379666"/>
                  </a:cubicBezTo>
                  <a:cubicBezTo>
                    <a:pt x="5456720" y="380809"/>
                    <a:pt x="5461864" y="382067"/>
                    <a:pt x="5469026" y="383438"/>
                  </a:cubicBezTo>
                  <a:cubicBezTo>
                    <a:pt x="5477866" y="384962"/>
                    <a:pt x="5485218" y="386715"/>
                    <a:pt x="5491086" y="388696"/>
                  </a:cubicBezTo>
                  <a:cubicBezTo>
                    <a:pt x="5496953" y="390677"/>
                    <a:pt x="5502058" y="393954"/>
                    <a:pt x="5506402" y="398526"/>
                  </a:cubicBezTo>
                  <a:cubicBezTo>
                    <a:pt x="5510746" y="403098"/>
                    <a:pt x="5512918" y="409346"/>
                    <a:pt x="5512918" y="417271"/>
                  </a:cubicBezTo>
                  <a:cubicBezTo>
                    <a:pt x="5512918" y="431597"/>
                    <a:pt x="5506745" y="442646"/>
                    <a:pt x="5494400" y="450418"/>
                  </a:cubicBezTo>
                  <a:cubicBezTo>
                    <a:pt x="5482056" y="458190"/>
                    <a:pt x="5466283" y="462077"/>
                    <a:pt x="5447080" y="462077"/>
                  </a:cubicBezTo>
                  <a:cubicBezTo>
                    <a:pt x="5436412" y="462077"/>
                    <a:pt x="5426163" y="460934"/>
                    <a:pt x="5416334" y="458648"/>
                  </a:cubicBezTo>
                  <a:cubicBezTo>
                    <a:pt x="5406504" y="456362"/>
                    <a:pt x="5398846" y="453466"/>
                    <a:pt x="5393360" y="449961"/>
                  </a:cubicBezTo>
                  <a:lnTo>
                    <a:pt x="5409133" y="419557"/>
                  </a:lnTo>
                  <a:cubicBezTo>
                    <a:pt x="5414772" y="423062"/>
                    <a:pt x="5421477" y="425844"/>
                    <a:pt x="5429250" y="427901"/>
                  </a:cubicBezTo>
                  <a:cubicBezTo>
                    <a:pt x="5437022" y="429958"/>
                    <a:pt x="5444642" y="430987"/>
                    <a:pt x="5452110" y="430987"/>
                  </a:cubicBezTo>
                  <a:cubicBezTo>
                    <a:pt x="5465368" y="430987"/>
                    <a:pt x="5471998" y="428015"/>
                    <a:pt x="5471998" y="422072"/>
                  </a:cubicBezTo>
                  <a:cubicBezTo>
                    <a:pt x="5471998" y="419633"/>
                    <a:pt x="5470436" y="417843"/>
                    <a:pt x="5467312" y="416700"/>
                  </a:cubicBezTo>
                  <a:cubicBezTo>
                    <a:pt x="5464187" y="415557"/>
                    <a:pt x="5459196" y="414452"/>
                    <a:pt x="5452338" y="413385"/>
                  </a:cubicBezTo>
                  <a:cubicBezTo>
                    <a:pt x="5443194" y="411708"/>
                    <a:pt x="5435688" y="409918"/>
                    <a:pt x="5429821" y="408013"/>
                  </a:cubicBezTo>
                  <a:cubicBezTo>
                    <a:pt x="5423954" y="406108"/>
                    <a:pt x="5418810" y="402869"/>
                    <a:pt x="5414390" y="398297"/>
                  </a:cubicBezTo>
                  <a:cubicBezTo>
                    <a:pt x="5409971" y="393725"/>
                    <a:pt x="5407761" y="387324"/>
                    <a:pt x="5407761" y="379095"/>
                  </a:cubicBezTo>
                  <a:cubicBezTo>
                    <a:pt x="5407761" y="364769"/>
                    <a:pt x="5413896" y="353682"/>
                    <a:pt x="5426163" y="345834"/>
                  </a:cubicBezTo>
                  <a:cubicBezTo>
                    <a:pt x="5438432" y="337985"/>
                    <a:pt x="5454320" y="334061"/>
                    <a:pt x="5473826" y="334061"/>
                  </a:cubicBezTo>
                  <a:close/>
                  <a:moveTo>
                    <a:pt x="5334838" y="334061"/>
                  </a:moveTo>
                  <a:cubicBezTo>
                    <a:pt x="5347182" y="334061"/>
                    <a:pt x="5357964" y="336309"/>
                    <a:pt x="5367185" y="340804"/>
                  </a:cubicBezTo>
                  <a:cubicBezTo>
                    <a:pt x="5376404" y="345300"/>
                    <a:pt x="5383492" y="351663"/>
                    <a:pt x="5388444" y="359892"/>
                  </a:cubicBezTo>
                  <a:cubicBezTo>
                    <a:pt x="5393397" y="368122"/>
                    <a:pt x="5395874" y="377647"/>
                    <a:pt x="5395874" y="388467"/>
                  </a:cubicBezTo>
                  <a:cubicBezTo>
                    <a:pt x="5395874" y="394411"/>
                    <a:pt x="5395036" y="401193"/>
                    <a:pt x="5393360" y="408813"/>
                  </a:cubicBezTo>
                  <a:lnTo>
                    <a:pt x="5302376" y="408813"/>
                  </a:lnTo>
                  <a:cubicBezTo>
                    <a:pt x="5303900" y="422224"/>
                    <a:pt x="5313273" y="428930"/>
                    <a:pt x="5330494" y="428930"/>
                  </a:cubicBezTo>
                  <a:cubicBezTo>
                    <a:pt x="5335981" y="428930"/>
                    <a:pt x="5341315" y="428091"/>
                    <a:pt x="5346496" y="426415"/>
                  </a:cubicBezTo>
                  <a:cubicBezTo>
                    <a:pt x="5351678" y="424739"/>
                    <a:pt x="5356326" y="422224"/>
                    <a:pt x="5360441" y="418871"/>
                  </a:cubicBezTo>
                  <a:lnTo>
                    <a:pt x="5378500" y="446075"/>
                  </a:lnTo>
                  <a:cubicBezTo>
                    <a:pt x="5364022" y="456743"/>
                    <a:pt x="5346420" y="462077"/>
                    <a:pt x="5325694" y="462077"/>
                  </a:cubicBezTo>
                  <a:cubicBezTo>
                    <a:pt x="5312588" y="462077"/>
                    <a:pt x="5301043" y="459753"/>
                    <a:pt x="5291061" y="455104"/>
                  </a:cubicBezTo>
                  <a:cubicBezTo>
                    <a:pt x="5281078" y="450456"/>
                    <a:pt x="5273382" y="443903"/>
                    <a:pt x="5267972" y="435445"/>
                  </a:cubicBezTo>
                  <a:cubicBezTo>
                    <a:pt x="5262562" y="426987"/>
                    <a:pt x="5259857" y="417042"/>
                    <a:pt x="5259857" y="405612"/>
                  </a:cubicBezTo>
                  <a:cubicBezTo>
                    <a:pt x="5259857" y="392049"/>
                    <a:pt x="5263019" y="379819"/>
                    <a:pt x="5269344" y="368922"/>
                  </a:cubicBezTo>
                  <a:cubicBezTo>
                    <a:pt x="5275668" y="358026"/>
                    <a:pt x="5284508" y="349491"/>
                    <a:pt x="5295862" y="343319"/>
                  </a:cubicBezTo>
                  <a:cubicBezTo>
                    <a:pt x="5307216" y="337147"/>
                    <a:pt x="5320208" y="334061"/>
                    <a:pt x="5334838" y="334061"/>
                  </a:cubicBezTo>
                  <a:close/>
                  <a:moveTo>
                    <a:pt x="5088102" y="334061"/>
                  </a:moveTo>
                  <a:cubicBezTo>
                    <a:pt x="5101208" y="334061"/>
                    <a:pt x="5112639" y="336385"/>
                    <a:pt x="5122392" y="341033"/>
                  </a:cubicBezTo>
                  <a:cubicBezTo>
                    <a:pt x="5132146" y="345681"/>
                    <a:pt x="5139690" y="352234"/>
                    <a:pt x="5145024" y="360693"/>
                  </a:cubicBezTo>
                  <a:cubicBezTo>
                    <a:pt x="5150358" y="369151"/>
                    <a:pt x="5153024" y="379019"/>
                    <a:pt x="5153024" y="390296"/>
                  </a:cubicBezTo>
                  <a:cubicBezTo>
                    <a:pt x="5153024" y="403860"/>
                    <a:pt x="5149748" y="416090"/>
                    <a:pt x="5143195" y="426987"/>
                  </a:cubicBezTo>
                  <a:cubicBezTo>
                    <a:pt x="5136642" y="437883"/>
                    <a:pt x="5127612" y="446456"/>
                    <a:pt x="5116106" y="452704"/>
                  </a:cubicBezTo>
                  <a:cubicBezTo>
                    <a:pt x="5104600" y="458952"/>
                    <a:pt x="5091532" y="462077"/>
                    <a:pt x="5076901" y="462077"/>
                  </a:cubicBezTo>
                  <a:cubicBezTo>
                    <a:pt x="5063794" y="462077"/>
                    <a:pt x="5052364" y="459753"/>
                    <a:pt x="5042611" y="455104"/>
                  </a:cubicBezTo>
                  <a:cubicBezTo>
                    <a:pt x="5032857" y="450456"/>
                    <a:pt x="5025314" y="443865"/>
                    <a:pt x="5019980" y="435330"/>
                  </a:cubicBezTo>
                  <a:cubicBezTo>
                    <a:pt x="5014646" y="426796"/>
                    <a:pt x="5011978" y="416890"/>
                    <a:pt x="5011978" y="405612"/>
                  </a:cubicBezTo>
                  <a:cubicBezTo>
                    <a:pt x="5011978" y="392049"/>
                    <a:pt x="5015255" y="379857"/>
                    <a:pt x="5021808" y="369036"/>
                  </a:cubicBezTo>
                  <a:cubicBezTo>
                    <a:pt x="5028362" y="358216"/>
                    <a:pt x="5037430" y="349682"/>
                    <a:pt x="5049012" y="343433"/>
                  </a:cubicBezTo>
                  <a:cubicBezTo>
                    <a:pt x="5060594" y="337185"/>
                    <a:pt x="5073624" y="334061"/>
                    <a:pt x="5088102" y="334061"/>
                  </a:cubicBezTo>
                  <a:close/>
                  <a:moveTo>
                    <a:pt x="5011216" y="334061"/>
                  </a:moveTo>
                  <a:lnTo>
                    <a:pt x="5003673" y="373151"/>
                  </a:lnTo>
                  <a:cubicBezTo>
                    <a:pt x="4999862" y="372694"/>
                    <a:pt x="4996586" y="372465"/>
                    <a:pt x="4993842" y="372465"/>
                  </a:cubicBezTo>
                  <a:cubicBezTo>
                    <a:pt x="4984089" y="372465"/>
                    <a:pt x="4976278" y="374790"/>
                    <a:pt x="4970412" y="379438"/>
                  </a:cubicBezTo>
                  <a:cubicBezTo>
                    <a:pt x="4964544" y="384086"/>
                    <a:pt x="4960620" y="391439"/>
                    <a:pt x="4958638" y="401498"/>
                  </a:cubicBezTo>
                  <a:lnTo>
                    <a:pt x="4946751" y="460019"/>
                  </a:lnTo>
                  <a:lnTo>
                    <a:pt x="4903318" y="460019"/>
                  </a:lnTo>
                  <a:lnTo>
                    <a:pt x="4928006" y="336118"/>
                  </a:lnTo>
                  <a:lnTo>
                    <a:pt x="4969154" y="336118"/>
                  </a:lnTo>
                  <a:lnTo>
                    <a:pt x="4966410" y="349834"/>
                  </a:lnTo>
                  <a:cubicBezTo>
                    <a:pt x="4976774" y="339318"/>
                    <a:pt x="4991709" y="334061"/>
                    <a:pt x="5011216" y="334061"/>
                  </a:cubicBezTo>
                  <a:close/>
                  <a:moveTo>
                    <a:pt x="4510202" y="334061"/>
                  </a:moveTo>
                  <a:cubicBezTo>
                    <a:pt x="4523766" y="334061"/>
                    <a:pt x="4534624" y="337680"/>
                    <a:pt x="4542777" y="344919"/>
                  </a:cubicBezTo>
                  <a:cubicBezTo>
                    <a:pt x="4550930" y="352158"/>
                    <a:pt x="4555007" y="362559"/>
                    <a:pt x="4555007" y="376123"/>
                  </a:cubicBezTo>
                  <a:cubicBezTo>
                    <a:pt x="4555007" y="381152"/>
                    <a:pt x="4554474" y="386258"/>
                    <a:pt x="4553406" y="391439"/>
                  </a:cubicBezTo>
                  <a:lnTo>
                    <a:pt x="4539690" y="460019"/>
                  </a:lnTo>
                  <a:lnTo>
                    <a:pt x="4496256" y="460019"/>
                  </a:lnTo>
                  <a:lnTo>
                    <a:pt x="4509059" y="395554"/>
                  </a:lnTo>
                  <a:cubicBezTo>
                    <a:pt x="4509668" y="392963"/>
                    <a:pt x="4509972" y="390220"/>
                    <a:pt x="4509972" y="387324"/>
                  </a:cubicBezTo>
                  <a:cubicBezTo>
                    <a:pt x="4509972" y="376352"/>
                    <a:pt x="4504258" y="370865"/>
                    <a:pt x="4492828" y="370865"/>
                  </a:cubicBezTo>
                  <a:cubicBezTo>
                    <a:pt x="4485208" y="370865"/>
                    <a:pt x="4478960" y="373189"/>
                    <a:pt x="4474082" y="377838"/>
                  </a:cubicBezTo>
                  <a:cubicBezTo>
                    <a:pt x="4469206" y="382486"/>
                    <a:pt x="4465776" y="389458"/>
                    <a:pt x="4463796" y="398754"/>
                  </a:cubicBezTo>
                  <a:lnTo>
                    <a:pt x="4451451" y="460019"/>
                  </a:lnTo>
                  <a:lnTo>
                    <a:pt x="4408018" y="460019"/>
                  </a:lnTo>
                  <a:lnTo>
                    <a:pt x="4432706" y="336118"/>
                  </a:lnTo>
                  <a:lnTo>
                    <a:pt x="4473854" y="336118"/>
                  </a:lnTo>
                  <a:lnTo>
                    <a:pt x="4471340" y="348920"/>
                  </a:lnTo>
                  <a:cubicBezTo>
                    <a:pt x="4476674" y="343890"/>
                    <a:pt x="4482693" y="340157"/>
                    <a:pt x="4489399" y="337718"/>
                  </a:cubicBezTo>
                  <a:cubicBezTo>
                    <a:pt x="4496104" y="335280"/>
                    <a:pt x="4503039" y="334061"/>
                    <a:pt x="4510202" y="334061"/>
                  </a:cubicBezTo>
                  <a:close/>
                  <a:moveTo>
                    <a:pt x="4317415" y="334061"/>
                  </a:moveTo>
                  <a:cubicBezTo>
                    <a:pt x="4335398" y="334061"/>
                    <a:pt x="4348048" y="339699"/>
                    <a:pt x="4355363" y="350977"/>
                  </a:cubicBezTo>
                  <a:lnTo>
                    <a:pt x="4358335" y="336118"/>
                  </a:lnTo>
                  <a:lnTo>
                    <a:pt x="4401769" y="336118"/>
                  </a:lnTo>
                  <a:lnTo>
                    <a:pt x="4377080" y="460019"/>
                  </a:lnTo>
                  <a:lnTo>
                    <a:pt x="4335932" y="460019"/>
                  </a:lnTo>
                  <a:lnTo>
                    <a:pt x="4338446" y="448361"/>
                  </a:lnTo>
                  <a:cubicBezTo>
                    <a:pt x="4328540" y="457505"/>
                    <a:pt x="4316578" y="462077"/>
                    <a:pt x="4302556" y="462077"/>
                  </a:cubicBezTo>
                  <a:cubicBezTo>
                    <a:pt x="4293412" y="462077"/>
                    <a:pt x="4284840" y="459829"/>
                    <a:pt x="4276839" y="455333"/>
                  </a:cubicBezTo>
                  <a:cubicBezTo>
                    <a:pt x="4268838" y="450837"/>
                    <a:pt x="4262399" y="444322"/>
                    <a:pt x="4257522" y="435788"/>
                  </a:cubicBezTo>
                  <a:cubicBezTo>
                    <a:pt x="4252646" y="427253"/>
                    <a:pt x="4250207" y="417195"/>
                    <a:pt x="4250207" y="405612"/>
                  </a:cubicBezTo>
                  <a:cubicBezTo>
                    <a:pt x="4250207" y="392201"/>
                    <a:pt x="4253217" y="380047"/>
                    <a:pt x="4259237" y="369151"/>
                  </a:cubicBezTo>
                  <a:cubicBezTo>
                    <a:pt x="4265257" y="358254"/>
                    <a:pt x="4273410" y="349682"/>
                    <a:pt x="4283697" y="343433"/>
                  </a:cubicBezTo>
                  <a:cubicBezTo>
                    <a:pt x="4293984" y="337185"/>
                    <a:pt x="4305224" y="334061"/>
                    <a:pt x="4317415" y="334061"/>
                  </a:cubicBezTo>
                  <a:close/>
                  <a:moveTo>
                    <a:pt x="4092702" y="334061"/>
                  </a:moveTo>
                  <a:cubicBezTo>
                    <a:pt x="4101541" y="334061"/>
                    <a:pt x="4110076" y="334937"/>
                    <a:pt x="4118305" y="336690"/>
                  </a:cubicBezTo>
                  <a:cubicBezTo>
                    <a:pt x="4126534" y="338442"/>
                    <a:pt x="4133698" y="340842"/>
                    <a:pt x="4139793" y="343890"/>
                  </a:cubicBezTo>
                  <a:lnTo>
                    <a:pt x="4124477" y="374294"/>
                  </a:lnTo>
                  <a:cubicBezTo>
                    <a:pt x="4114114" y="368046"/>
                    <a:pt x="4101846" y="364922"/>
                    <a:pt x="4087672" y="364922"/>
                  </a:cubicBezTo>
                  <a:cubicBezTo>
                    <a:pt x="4080967" y="364922"/>
                    <a:pt x="4075976" y="365798"/>
                    <a:pt x="4072699" y="367551"/>
                  </a:cubicBezTo>
                  <a:cubicBezTo>
                    <a:pt x="4069422" y="369303"/>
                    <a:pt x="4067784" y="371551"/>
                    <a:pt x="4067784" y="374294"/>
                  </a:cubicBezTo>
                  <a:cubicBezTo>
                    <a:pt x="4067784" y="376733"/>
                    <a:pt x="4069346" y="378523"/>
                    <a:pt x="4072470" y="379666"/>
                  </a:cubicBezTo>
                  <a:cubicBezTo>
                    <a:pt x="4075595" y="380809"/>
                    <a:pt x="4080738" y="382067"/>
                    <a:pt x="4087901" y="383438"/>
                  </a:cubicBezTo>
                  <a:cubicBezTo>
                    <a:pt x="4096740" y="384962"/>
                    <a:pt x="4104094" y="386715"/>
                    <a:pt x="4109961" y="388696"/>
                  </a:cubicBezTo>
                  <a:cubicBezTo>
                    <a:pt x="4115828" y="390677"/>
                    <a:pt x="4120934" y="393954"/>
                    <a:pt x="4125277" y="398526"/>
                  </a:cubicBezTo>
                  <a:cubicBezTo>
                    <a:pt x="4129620" y="403098"/>
                    <a:pt x="4131792" y="409346"/>
                    <a:pt x="4131792" y="417271"/>
                  </a:cubicBezTo>
                  <a:cubicBezTo>
                    <a:pt x="4131792" y="431597"/>
                    <a:pt x="4125620" y="442646"/>
                    <a:pt x="4113276" y="450418"/>
                  </a:cubicBezTo>
                  <a:cubicBezTo>
                    <a:pt x="4100932" y="458190"/>
                    <a:pt x="4085158" y="462077"/>
                    <a:pt x="4065956" y="462077"/>
                  </a:cubicBezTo>
                  <a:cubicBezTo>
                    <a:pt x="4055288" y="462077"/>
                    <a:pt x="4045038" y="460934"/>
                    <a:pt x="4035209" y="458648"/>
                  </a:cubicBezTo>
                  <a:cubicBezTo>
                    <a:pt x="4025379" y="456362"/>
                    <a:pt x="4017720" y="453466"/>
                    <a:pt x="4012234" y="449961"/>
                  </a:cubicBezTo>
                  <a:lnTo>
                    <a:pt x="4028008" y="419557"/>
                  </a:lnTo>
                  <a:cubicBezTo>
                    <a:pt x="4033646" y="423062"/>
                    <a:pt x="4040352" y="425844"/>
                    <a:pt x="4048124" y="427901"/>
                  </a:cubicBezTo>
                  <a:cubicBezTo>
                    <a:pt x="4055897" y="429958"/>
                    <a:pt x="4063517" y="430987"/>
                    <a:pt x="4070984" y="430987"/>
                  </a:cubicBezTo>
                  <a:cubicBezTo>
                    <a:pt x="4084244" y="430987"/>
                    <a:pt x="4090873" y="428015"/>
                    <a:pt x="4090873" y="422072"/>
                  </a:cubicBezTo>
                  <a:cubicBezTo>
                    <a:pt x="4090873" y="419633"/>
                    <a:pt x="4089311" y="417843"/>
                    <a:pt x="4086186" y="416700"/>
                  </a:cubicBezTo>
                  <a:cubicBezTo>
                    <a:pt x="4083062" y="415557"/>
                    <a:pt x="4078072" y="414452"/>
                    <a:pt x="4071214" y="413385"/>
                  </a:cubicBezTo>
                  <a:cubicBezTo>
                    <a:pt x="4062069" y="411708"/>
                    <a:pt x="4054564" y="409918"/>
                    <a:pt x="4048696" y="408013"/>
                  </a:cubicBezTo>
                  <a:cubicBezTo>
                    <a:pt x="4042829" y="406108"/>
                    <a:pt x="4037685" y="402869"/>
                    <a:pt x="4033266" y="398297"/>
                  </a:cubicBezTo>
                  <a:cubicBezTo>
                    <a:pt x="4028846" y="393725"/>
                    <a:pt x="4026636" y="387324"/>
                    <a:pt x="4026636" y="379095"/>
                  </a:cubicBezTo>
                  <a:cubicBezTo>
                    <a:pt x="4026636" y="364769"/>
                    <a:pt x="4032770" y="353682"/>
                    <a:pt x="4045038" y="345834"/>
                  </a:cubicBezTo>
                  <a:cubicBezTo>
                    <a:pt x="4057306" y="337985"/>
                    <a:pt x="4073194" y="334061"/>
                    <a:pt x="4092702" y="334061"/>
                  </a:cubicBezTo>
                  <a:close/>
                  <a:moveTo>
                    <a:pt x="3902202" y="334061"/>
                  </a:moveTo>
                  <a:cubicBezTo>
                    <a:pt x="3911041" y="334061"/>
                    <a:pt x="3919576" y="334937"/>
                    <a:pt x="3927805" y="336690"/>
                  </a:cubicBezTo>
                  <a:cubicBezTo>
                    <a:pt x="3936034" y="338442"/>
                    <a:pt x="3943198" y="340842"/>
                    <a:pt x="3949293" y="343890"/>
                  </a:cubicBezTo>
                  <a:lnTo>
                    <a:pt x="3933977" y="374294"/>
                  </a:lnTo>
                  <a:cubicBezTo>
                    <a:pt x="3923614" y="368046"/>
                    <a:pt x="3911346" y="364922"/>
                    <a:pt x="3897172" y="364922"/>
                  </a:cubicBezTo>
                  <a:cubicBezTo>
                    <a:pt x="3890467" y="364922"/>
                    <a:pt x="3885476" y="365798"/>
                    <a:pt x="3882199" y="367551"/>
                  </a:cubicBezTo>
                  <a:cubicBezTo>
                    <a:pt x="3878922" y="369303"/>
                    <a:pt x="3877284" y="371551"/>
                    <a:pt x="3877284" y="374294"/>
                  </a:cubicBezTo>
                  <a:cubicBezTo>
                    <a:pt x="3877284" y="376733"/>
                    <a:pt x="3878846" y="378523"/>
                    <a:pt x="3881970" y="379666"/>
                  </a:cubicBezTo>
                  <a:cubicBezTo>
                    <a:pt x="3885095" y="380809"/>
                    <a:pt x="3890238" y="382067"/>
                    <a:pt x="3897401" y="383438"/>
                  </a:cubicBezTo>
                  <a:cubicBezTo>
                    <a:pt x="3906240" y="384962"/>
                    <a:pt x="3913594" y="386715"/>
                    <a:pt x="3919461" y="388696"/>
                  </a:cubicBezTo>
                  <a:cubicBezTo>
                    <a:pt x="3925328" y="390677"/>
                    <a:pt x="3930434" y="393954"/>
                    <a:pt x="3934777" y="398526"/>
                  </a:cubicBezTo>
                  <a:cubicBezTo>
                    <a:pt x="3939120" y="403098"/>
                    <a:pt x="3941292" y="409346"/>
                    <a:pt x="3941292" y="417271"/>
                  </a:cubicBezTo>
                  <a:cubicBezTo>
                    <a:pt x="3941292" y="431597"/>
                    <a:pt x="3935120" y="442646"/>
                    <a:pt x="3922776" y="450418"/>
                  </a:cubicBezTo>
                  <a:cubicBezTo>
                    <a:pt x="3910432" y="458190"/>
                    <a:pt x="3894658" y="462077"/>
                    <a:pt x="3875456" y="462077"/>
                  </a:cubicBezTo>
                  <a:cubicBezTo>
                    <a:pt x="3864788" y="462077"/>
                    <a:pt x="3854538" y="460934"/>
                    <a:pt x="3844708" y="458648"/>
                  </a:cubicBezTo>
                  <a:cubicBezTo>
                    <a:pt x="3834879" y="456362"/>
                    <a:pt x="3827220" y="453466"/>
                    <a:pt x="3821734" y="449961"/>
                  </a:cubicBezTo>
                  <a:lnTo>
                    <a:pt x="3837508" y="419557"/>
                  </a:lnTo>
                  <a:cubicBezTo>
                    <a:pt x="3843146" y="423062"/>
                    <a:pt x="3849852" y="425844"/>
                    <a:pt x="3857624" y="427901"/>
                  </a:cubicBezTo>
                  <a:cubicBezTo>
                    <a:pt x="3865397" y="429958"/>
                    <a:pt x="3873017" y="430987"/>
                    <a:pt x="3880484" y="430987"/>
                  </a:cubicBezTo>
                  <a:cubicBezTo>
                    <a:pt x="3893744" y="430987"/>
                    <a:pt x="3900373" y="428015"/>
                    <a:pt x="3900373" y="422072"/>
                  </a:cubicBezTo>
                  <a:cubicBezTo>
                    <a:pt x="3900373" y="419633"/>
                    <a:pt x="3898811" y="417843"/>
                    <a:pt x="3895686" y="416700"/>
                  </a:cubicBezTo>
                  <a:cubicBezTo>
                    <a:pt x="3892562" y="415557"/>
                    <a:pt x="3887571" y="414452"/>
                    <a:pt x="3880714" y="413385"/>
                  </a:cubicBezTo>
                  <a:cubicBezTo>
                    <a:pt x="3871569" y="411708"/>
                    <a:pt x="3864064" y="409918"/>
                    <a:pt x="3858196" y="408013"/>
                  </a:cubicBezTo>
                  <a:cubicBezTo>
                    <a:pt x="3852329" y="406108"/>
                    <a:pt x="3847185" y="402869"/>
                    <a:pt x="3842766" y="398297"/>
                  </a:cubicBezTo>
                  <a:cubicBezTo>
                    <a:pt x="3838346" y="393725"/>
                    <a:pt x="3836136" y="387324"/>
                    <a:pt x="3836136" y="379095"/>
                  </a:cubicBezTo>
                  <a:cubicBezTo>
                    <a:pt x="3836136" y="364769"/>
                    <a:pt x="3842270" y="353682"/>
                    <a:pt x="3854538" y="345834"/>
                  </a:cubicBezTo>
                  <a:cubicBezTo>
                    <a:pt x="3866806" y="337985"/>
                    <a:pt x="3882694" y="334061"/>
                    <a:pt x="3902202" y="334061"/>
                  </a:cubicBezTo>
                  <a:close/>
                  <a:moveTo>
                    <a:pt x="3778376" y="334061"/>
                  </a:moveTo>
                  <a:cubicBezTo>
                    <a:pt x="3787216" y="334061"/>
                    <a:pt x="3795750" y="334937"/>
                    <a:pt x="3803980" y="336690"/>
                  </a:cubicBezTo>
                  <a:cubicBezTo>
                    <a:pt x="3812210" y="338442"/>
                    <a:pt x="3819372" y="340842"/>
                    <a:pt x="3825468" y="343890"/>
                  </a:cubicBezTo>
                  <a:lnTo>
                    <a:pt x="3810152" y="374294"/>
                  </a:lnTo>
                  <a:cubicBezTo>
                    <a:pt x="3799789" y="368046"/>
                    <a:pt x="3787520" y="364922"/>
                    <a:pt x="3773348" y="364922"/>
                  </a:cubicBezTo>
                  <a:cubicBezTo>
                    <a:pt x="3766642" y="364922"/>
                    <a:pt x="3761650" y="365798"/>
                    <a:pt x="3758374" y="367551"/>
                  </a:cubicBezTo>
                  <a:cubicBezTo>
                    <a:pt x="3755098" y="369303"/>
                    <a:pt x="3753459" y="371551"/>
                    <a:pt x="3753459" y="374294"/>
                  </a:cubicBezTo>
                  <a:cubicBezTo>
                    <a:pt x="3753459" y="376733"/>
                    <a:pt x="3755022" y="378523"/>
                    <a:pt x="3758146" y="379666"/>
                  </a:cubicBezTo>
                  <a:cubicBezTo>
                    <a:pt x="3761270" y="380809"/>
                    <a:pt x="3766413" y="382067"/>
                    <a:pt x="3773576" y="383438"/>
                  </a:cubicBezTo>
                  <a:cubicBezTo>
                    <a:pt x="3782416" y="384962"/>
                    <a:pt x="3789768" y="386715"/>
                    <a:pt x="3795636" y="388696"/>
                  </a:cubicBezTo>
                  <a:cubicBezTo>
                    <a:pt x="3801504" y="390677"/>
                    <a:pt x="3806608" y="393954"/>
                    <a:pt x="3810952" y="398526"/>
                  </a:cubicBezTo>
                  <a:cubicBezTo>
                    <a:pt x="3815296" y="403098"/>
                    <a:pt x="3817468" y="409346"/>
                    <a:pt x="3817468" y="417271"/>
                  </a:cubicBezTo>
                  <a:cubicBezTo>
                    <a:pt x="3817468" y="431597"/>
                    <a:pt x="3811295" y="442646"/>
                    <a:pt x="3798950" y="450418"/>
                  </a:cubicBezTo>
                  <a:cubicBezTo>
                    <a:pt x="3786606" y="458190"/>
                    <a:pt x="3770833" y="462077"/>
                    <a:pt x="3751630" y="462077"/>
                  </a:cubicBezTo>
                  <a:cubicBezTo>
                    <a:pt x="3740962" y="462077"/>
                    <a:pt x="3730714" y="460934"/>
                    <a:pt x="3720884" y="458648"/>
                  </a:cubicBezTo>
                  <a:cubicBezTo>
                    <a:pt x="3711054" y="456362"/>
                    <a:pt x="3703396" y="453466"/>
                    <a:pt x="3697910" y="449961"/>
                  </a:cubicBezTo>
                  <a:lnTo>
                    <a:pt x="3713683" y="419557"/>
                  </a:lnTo>
                  <a:cubicBezTo>
                    <a:pt x="3719322" y="423062"/>
                    <a:pt x="3726027" y="425844"/>
                    <a:pt x="3733800" y="427901"/>
                  </a:cubicBezTo>
                  <a:cubicBezTo>
                    <a:pt x="3741572" y="429958"/>
                    <a:pt x="3749192" y="430987"/>
                    <a:pt x="3756660" y="430987"/>
                  </a:cubicBezTo>
                  <a:cubicBezTo>
                    <a:pt x="3769918" y="430987"/>
                    <a:pt x="3776548" y="428015"/>
                    <a:pt x="3776548" y="422072"/>
                  </a:cubicBezTo>
                  <a:cubicBezTo>
                    <a:pt x="3776548" y="419633"/>
                    <a:pt x="3774986" y="417843"/>
                    <a:pt x="3771862" y="416700"/>
                  </a:cubicBezTo>
                  <a:cubicBezTo>
                    <a:pt x="3768738" y="415557"/>
                    <a:pt x="3763746" y="414452"/>
                    <a:pt x="3756888" y="413385"/>
                  </a:cubicBezTo>
                  <a:cubicBezTo>
                    <a:pt x="3747744" y="411708"/>
                    <a:pt x="3740238" y="409918"/>
                    <a:pt x="3734371" y="408013"/>
                  </a:cubicBezTo>
                  <a:cubicBezTo>
                    <a:pt x="3728504" y="406108"/>
                    <a:pt x="3723360" y="402869"/>
                    <a:pt x="3718940" y="398297"/>
                  </a:cubicBezTo>
                  <a:cubicBezTo>
                    <a:pt x="3714521" y="393725"/>
                    <a:pt x="3712311" y="387324"/>
                    <a:pt x="3712311" y="379095"/>
                  </a:cubicBezTo>
                  <a:cubicBezTo>
                    <a:pt x="3712311" y="364769"/>
                    <a:pt x="3718446" y="353682"/>
                    <a:pt x="3730714" y="345834"/>
                  </a:cubicBezTo>
                  <a:cubicBezTo>
                    <a:pt x="3742982" y="337985"/>
                    <a:pt x="3758870" y="334061"/>
                    <a:pt x="3778376" y="334061"/>
                  </a:cubicBezTo>
                  <a:close/>
                  <a:moveTo>
                    <a:pt x="4605146" y="308457"/>
                  </a:moveTo>
                  <a:lnTo>
                    <a:pt x="4648580" y="308457"/>
                  </a:lnTo>
                  <a:lnTo>
                    <a:pt x="4642180" y="340690"/>
                  </a:lnTo>
                  <a:lnTo>
                    <a:pt x="4670298" y="340690"/>
                  </a:lnTo>
                  <a:lnTo>
                    <a:pt x="4663897" y="373151"/>
                  </a:lnTo>
                  <a:lnTo>
                    <a:pt x="4635779" y="373151"/>
                  </a:lnTo>
                  <a:lnTo>
                    <a:pt x="4627549" y="413842"/>
                  </a:lnTo>
                  <a:cubicBezTo>
                    <a:pt x="4627244" y="415976"/>
                    <a:pt x="4627092" y="417347"/>
                    <a:pt x="4627092" y="417957"/>
                  </a:cubicBezTo>
                  <a:cubicBezTo>
                    <a:pt x="4627092" y="424967"/>
                    <a:pt x="4630902" y="428472"/>
                    <a:pt x="4638522" y="428472"/>
                  </a:cubicBezTo>
                  <a:cubicBezTo>
                    <a:pt x="4642637" y="428472"/>
                    <a:pt x="4646980" y="427253"/>
                    <a:pt x="4651552" y="424815"/>
                  </a:cubicBezTo>
                  <a:lnTo>
                    <a:pt x="4657038" y="454761"/>
                  </a:lnTo>
                  <a:cubicBezTo>
                    <a:pt x="4648504" y="459638"/>
                    <a:pt x="4637760" y="462077"/>
                    <a:pt x="4624806" y="462077"/>
                  </a:cubicBezTo>
                  <a:cubicBezTo>
                    <a:pt x="4612005" y="462077"/>
                    <a:pt x="4601832" y="458876"/>
                    <a:pt x="4594288" y="452475"/>
                  </a:cubicBezTo>
                  <a:cubicBezTo>
                    <a:pt x="4586744" y="446075"/>
                    <a:pt x="4582972" y="437159"/>
                    <a:pt x="4582972" y="425729"/>
                  </a:cubicBezTo>
                  <a:cubicBezTo>
                    <a:pt x="4582972" y="421310"/>
                    <a:pt x="4583354" y="417423"/>
                    <a:pt x="4584115" y="414071"/>
                  </a:cubicBezTo>
                  <a:lnTo>
                    <a:pt x="4592345" y="373151"/>
                  </a:lnTo>
                  <a:lnTo>
                    <a:pt x="4574057" y="373151"/>
                  </a:lnTo>
                  <a:lnTo>
                    <a:pt x="4580686" y="340690"/>
                  </a:lnTo>
                  <a:lnTo>
                    <a:pt x="4598746" y="340690"/>
                  </a:lnTo>
                  <a:close/>
                  <a:moveTo>
                    <a:pt x="4176522" y="308457"/>
                  </a:moveTo>
                  <a:lnTo>
                    <a:pt x="4219956" y="308457"/>
                  </a:lnTo>
                  <a:lnTo>
                    <a:pt x="4213554" y="340690"/>
                  </a:lnTo>
                  <a:lnTo>
                    <a:pt x="4241673" y="340690"/>
                  </a:lnTo>
                  <a:lnTo>
                    <a:pt x="4235272" y="373151"/>
                  </a:lnTo>
                  <a:lnTo>
                    <a:pt x="4207154" y="373151"/>
                  </a:lnTo>
                  <a:lnTo>
                    <a:pt x="4198924" y="413842"/>
                  </a:lnTo>
                  <a:cubicBezTo>
                    <a:pt x="4198620" y="415976"/>
                    <a:pt x="4198468" y="417347"/>
                    <a:pt x="4198468" y="417957"/>
                  </a:cubicBezTo>
                  <a:cubicBezTo>
                    <a:pt x="4198468" y="424967"/>
                    <a:pt x="4202277" y="428472"/>
                    <a:pt x="4209897" y="428472"/>
                  </a:cubicBezTo>
                  <a:cubicBezTo>
                    <a:pt x="4214012" y="428472"/>
                    <a:pt x="4218356" y="427253"/>
                    <a:pt x="4222928" y="424815"/>
                  </a:cubicBezTo>
                  <a:lnTo>
                    <a:pt x="4228414" y="454761"/>
                  </a:lnTo>
                  <a:cubicBezTo>
                    <a:pt x="4219880" y="459638"/>
                    <a:pt x="4209135" y="462077"/>
                    <a:pt x="4196182" y="462077"/>
                  </a:cubicBezTo>
                  <a:cubicBezTo>
                    <a:pt x="4183380" y="462077"/>
                    <a:pt x="4173207" y="458876"/>
                    <a:pt x="4165663" y="452475"/>
                  </a:cubicBezTo>
                  <a:cubicBezTo>
                    <a:pt x="4158120" y="446075"/>
                    <a:pt x="4154348" y="437159"/>
                    <a:pt x="4154348" y="425729"/>
                  </a:cubicBezTo>
                  <a:cubicBezTo>
                    <a:pt x="4154348" y="421310"/>
                    <a:pt x="4154728" y="417423"/>
                    <a:pt x="4155490" y="414071"/>
                  </a:cubicBezTo>
                  <a:lnTo>
                    <a:pt x="4163720" y="373151"/>
                  </a:lnTo>
                  <a:lnTo>
                    <a:pt x="4145432" y="373151"/>
                  </a:lnTo>
                  <a:lnTo>
                    <a:pt x="4152062" y="340690"/>
                  </a:lnTo>
                  <a:lnTo>
                    <a:pt x="4170121" y="340690"/>
                  </a:lnTo>
                  <a:close/>
                  <a:moveTo>
                    <a:pt x="4765928" y="299999"/>
                  </a:moveTo>
                  <a:lnTo>
                    <a:pt x="4833594" y="299999"/>
                  </a:lnTo>
                  <a:cubicBezTo>
                    <a:pt x="4854321" y="299999"/>
                    <a:pt x="4870323" y="304495"/>
                    <a:pt x="4881600" y="313487"/>
                  </a:cubicBezTo>
                  <a:cubicBezTo>
                    <a:pt x="4892878" y="322478"/>
                    <a:pt x="4898516" y="335127"/>
                    <a:pt x="4898516" y="351434"/>
                  </a:cubicBezTo>
                  <a:cubicBezTo>
                    <a:pt x="4898516" y="364845"/>
                    <a:pt x="4895278" y="376580"/>
                    <a:pt x="4888802" y="386639"/>
                  </a:cubicBezTo>
                  <a:cubicBezTo>
                    <a:pt x="4882324" y="396697"/>
                    <a:pt x="4873104" y="404469"/>
                    <a:pt x="4861140" y="409956"/>
                  </a:cubicBezTo>
                  <a:cubicBezTo>
                    <a:pt x="4849177" y="415442"/>
                    <a:pt x="4835271" y="418185"/>
                    <a:pt x="4819421" y="418185"/>
                  </a:cubicBezTo>
                  <a:lnTo>
                    <a:pt x="4787417" y="418185"/>
                  </a:lnTo>
                  <a:lnTo>
                    <a:pt x="4779188" y="460019"/>
                  </a:lnTo>
                  <a:lnTo>
                    <a:pt x="4733924" y="460019"/>
                  </a:lnTo>
                  <a:close/>
                  <a:moveTo>
                    <a:pt x="3607689" y="299999"/>
                  </a:moveTo>
                  <a:lnTo>
                    <a:pt x="3652266" y="299999"/>
                  </a:lnTo>
                  <a:lnTo>
                    <a:pt x="3690899" y="460019"/>
                  </a:lnTo>
                  <a:lnTo>
                    <a:pt x="3645865" y="460019"/>
                  </a:lnTo>
                  <a:lnTo>
                    <a:pt x="3639464" y="428930"/>
                  </a:lnTo>
                  <a:lnTo>
                    <a:pt x="3571342" y="428930"/>
                  </a:lnTo>
                  <a:lnTo>
                    <a:pt x="3552824" y="460019"/>
                  </a:lnTo>
                  <a:lnTo>
                    <a:pt x="3505047" y="460019"/>
                  </a:lnTo>
                  <a:close/>
                  <a:moveTo>
                    <a:pt x="5248732" y="288341"/>
                  </a:moveTo>
                  <a:cubicBezTo>
                    <a:pt x="5261076" y="288341"/>
                    <a:pt x="5271058" y="290550"/>
                    <a:pt x="5278678" y="294970"/>
                  </a:cubicBezTo>
                  <a:lnTo>
                    <a:pt x="5261990" y="325374"/>
                  </a:lnTo>
                  <a:cubicBezTo>
                    <a:pt x="5258028" y="322935"/>
                    <a:pt x="5253761" y="321716"/>
                    <a:pt x="5249189" y="321716"/>
                  </a:cubicBezTo>
                  <a:cubicBezTo>
                    <a:pt x="5244464" y="321716"/>
                    <a:pt x="5240731" y="323050"/>
                    <a:pt x="5237988" y="325717"/>
                  </a:cubicBezTo>
                  <a:cubicBezTo>
                    <a:pt x="5235244" y="328384"/>
                    <a:pt x="5233264" y="332537"/>
                    <a:pt x="5232044" y="338175"/>
                  </a:cubicBezTo>
                  <a:lnTo>
                    <a:pt x="5231586" y="340690"/>
                  </a:lnTo>
                  <a:lnTo>
                    <a:pt x="5260848" y="340690"/>
                  </a:lnTo>
                  <a:lnTo>
                    <a:pt x="5254447" y="373151"/>
                  </a:lnTo>
                  <a:lnTo>
                    <a:pt x="5226329" y="373151"/>
                  </a:lnTo>
                  <a:lnTo>
                    <a:pt x="5208956" y="460019"/>
                  </a:lnTo>
                  <a:lnTo>
                    <a:pt x="5165522" y="460019"/>
                  </a:lnTo>
                  <a:lnTo>
                    <a:pt x="5182895" y="373151"/>
                  </a:lnTo>
                  <a:lnTo>
                    <a:pt x="5164607" y="373151"/>
                  </a:lnTo>
                  <a:lnTo>
                    <a:pt x="5171236" y="340690"/>
                  </a:lnTo>
                  <a:lnTo>
                    <a:pt x="5189524" y="340690"/>
                  </a:lnTo>
                  <a:lnTo>
                    <a:pt x="5190438" y="335661"/>
                  </a:lnTo>
                  <a:cubicBezTo>
                    <a:pt x="5193334" y="321030"/>
                    <a:pt x="5199735" y="309486"/>
                    <a:pt x="5209641" y="301028"/>
                  </a:cubicBezTo>
                  <a:cubicBezTo>
                    <a:pt x="5219548" y="292570"/>
                    <a:pt x="5232578" y="288341"/>
                    <a:pt x="5248732" y="288341"/>
                  </a:cubicBezTo>
                  <a:close/>
                  <a:moveTo>
                    <a:pt x="4006138" y="276225"/>
                  </a:moveTo>
                  <a:cubicBezTo>
                    <a:pt x="4013758" y="276225"/>
                    <a:pt x="4019854" y="278168"/>
                    <a:pt x="4024426" y="282054"/>
                  </a:cubicBezTo>
                  <a:cubicBezTo>
                    <a:pt x="4028998" y="285940"/>
                    <a:pt x="4031284" y="290931"/>
                    <a:pt x="4031284" y="297027"/>
                  </a:cubicBezTo>
                  <a:cubicBezTo>
                    <a:pt x="4031284" y="304495"/>
                    <a:pt x="4028694" y="310591"/>
                    <a:pt x="4023512" y="315315"/>
                  </a:cubicBezTo>
                  <a:cubicBezTo>
                    <a:pt x="4018330" y="320040"/>
                    <a:pt x="4011548" y="322402"/>
                    <a:pt x="4003166" y="322402"/>
                  </a:cubicBezTo>
                  <a:cubicBezTo>
                    <a:pt x="3995699" y="322402"/>
                    <a:pt x="3989679" y="320345"/>
                    <a:pt x="3985108" y="316230"/>
                  </a:cubicBezTo>
                  <a:cubicBezTo>
                    <a:pt x="3980535" y="312115"/>
                    <a:pt x="3978250" y="307010"/>
                    <a:pt x="3978250" y="300914"/>
                  </a:cubicBezTo>
                  <a:cubicBezTo>
                    <a:pt x="3978250" y="293751"/>
                    <a:pt x="3980802" y="287845"/>
                    <a:pt x="3985908" y="283197"/>
                  </a:cubicBezTo>
                  <a:cubicBezTo>
                    <a:pt x="3991013" y="278549"/>
                    <a:pt x="3997756" y="276225"/>
                    <a:pt x="4006138" y="276225"/>
                  </a:cubicBezTo>
                  <a:close/>
                  <a:moveTo>
                    <a:pt x="3880256" y="134417"/>
                  </a:moveTo>
                  <a:cubicBezTo>
                    <a:pt x="3887571" y="134417"/>
                    <a:pt x="3893476" y="136588"/>
                    <a:pt x="3897972" y="140932"/>
                  </a:cubicBezTo>
                  <a:cubicBezTo>
                    <a:pt x="3902468" y="145275"/>
                    <a:pt x="3904716" y="151028"/>
                    <a:pt x="3904716" y="158191"/>
                  </a:cubicBezTo>
                  <a:cubicBezTo>
                    <a:pt x="3904716" y="166268"/>
                    <a:pt x="3902011" y="172898"/>
                    <a:pt x="3896601" y="178079"/>
                  </a:cubicBezTo>
                  <a:cubicBezTo>
                    <a:pt x="3891190" y="183261"/>
                    <a:pt x="3884676" y="185852"/>
                    <a:pt x="3877056" y="185852"/>
                  </a:cubicBezTo>
                  <a:cubicBezTo>
                    <a:pt x="3869893" y="185852"/>
                    <a:pt x="3863988" y="183604"/>
                    <a:pt x="3859339" y="179108"/>
                  </a:cubicBezTo>
                  <a:cubicBezTo>
                    <a:pt x="3854691" y="174612"/>
                    <a:pt x="3852367" y="168935"/>
                    <a:pt x="3852367" y="162077"/>
                  </a:cubicBezTo>
                  <a:cubicBezTo>
                    <a:pt x="3852367" y="153848"/>
                    <a:pt x="3855072" y="147180"/>
                    <a:pt x="3860482" y="142075"/>
                  </a:cubicBezTo>
                  <a:cubicBezTo>
                    <a:pt x="3865892" y="136969"/>
                    <a:pt x="3872484" y="134417"/>
                    <a:pt x="3880256" y="134417"/>
                  </a:cubicBezTo>
                  <a:close/>
                  <a:moveTo>
                    <a:pt x="5657088" y="92583"/>
                  </a:moveTo>
                  <a:cubicBezTo>
                    <a:pt x="5648401" y="92583"/>
                    <a:pt x="5641314" y="95783"/>
                    <a:pt x="5635828" y="102184"/>
                  </a:cubicBezTo>
                  <a:cubicBezTo>
                    <a:pt x="5630342" y="108585"/>
                    <a:pt x="5627598" y="116967"/>
                    <a:pt x="5627598" y="127330"/>
                  </a:cubicBezTo>
                  <a:cubicBezTo>
                    <a:pt x="5627598" y="134645"/>
                    <a:pt x="5629694" y="140398"/>
                    <a:pt x="5633885" y="144589"/>
                  </a:cubicBezTo>
                  <a:cubicBezTo>
                    <a:pt x="5638076" y="148780"/>
                    <a:pt x="5643829" y="150876"/>
                    <a:pt x="5651144" y="150876"/>
                  </a:cubicBezTo>
                  <a:cubicBezTo>
                    <a:pt x="5659831" y="150876"/>
                    <a:pt x="5666917" y="147675"/>
                    <a:pt x="5672404" y="141275"/>
                  </a:cubicBezTo>
                  <a:cubicBezTo>
                    <a:pt x="5677890" y="134874"/>
                    <a:pt x="5680633" y="126568"/>
                    <a:pt x="5680633" y="116357"/>
                  </a:cubicBezTo>
                  <a:cubicBezTo>
                    <a:pt x="5680633" y="109042"/>
                    <a:pt x="5678538" y="103251"/>
                    <a:pt x="5674347" y="98984"/>
                  </a:cubicBezTo>
                  <a:cubicBezTo>
                    <a:pt x="5670156" y="94716"/>
                    <a:pt x="5664403" y="92583"/>
                    <a:pt x="5657088" y="92583"/>
                  </a:cubicBezTo>
                  <a:close/>
                  <a:moveTo>
                    <a:pt x="5095112" y="92583"/>
                  </a:moveTo>
                  <a:cubicBezTo>
                    <a:pt x="5086426" y="92583"/>
                    <a:pt x="5079339" y="95783"/>
                    <a:pt x="5073853" y="102184"/>
                  </a:cubicBezTo>
                  <a:cubicBezTo>
                    <a:pt x="5068366" y="108585"/>
                    <a:pt x="5065623" y="116967"/>
                    <a:pt x="5065623" y="127330"/>
                  </a:cubicBezTo>
                  <a:cubicBezTo>
                    <a:pt x="5065623" y="134645"/>
                    <a:pt x="5067719" y="140398"/>
                    <a:pt x="5071910" y="144589"/>
                  </a:cubicBezTo>
                  <a:cubicBezTo>
                    <a:pt x="5076101" y="148780"/>
                    <a:pt x="5081854" y="150876"/>
                    <a:pt x="5089170" y="150876"/>
                  </a:cubicBezTo>
                  <a:cubicBezTo>
                    <a:pt x="5097856" y="150876"/>
                    <a:pt x="5104942" y="147675"/>
                    <a:pt x="5110429" y="141275"/>
                  </a:cubicBezTo>
                  <a:cubicBezTo>
                    <a:pt x="5115916" y="134874"/>
                    <a:pt x="5118658" y="126568"/>
                    <a:pt x="5118658" y="116357"/>
                  </a:cubicBezTo>
                  <a:cubicBezTo>
                    <a:pt x="5118658" y="109042"/>
                    <a:pt x="5116563" y="103251"/>
                    <a:pt x="5112372" y="98984"/>
                  </a:cubicBezTo>
                  <a:cubicBezTo>
                    <a:pt x="5108181" y="94716"/>
                    <a:pt x="5102428" y="92583"/>
                    <a:pt x="5095112" y="92583"/>
                  </a:cubicBezTo>
                  <a:close/>
                  <a:moveTo>
                    <a:pt x="4079062" y="67437"/>
                  </a:moveTo>
                  <a:lnTo>
                    <a:pt x="4048430" y="119329"/>
                  </a:lnTo>
                  <a:lnTo>
                    <a:pt x="4089806" y="119329"/>
                  </a:lnTo>
                  <a:close/>
                  <a:moveTo>
                    <a:pt x="4537024" y="59893"/>
                  </a:moveTo>
                  <a:lnTo>
                    <a:pt x="4580458" y="59893"/>
                  </a:lnTo>
                  <a:lnTo>
                    <a:pt x="4567656" y="124130"/>
                  </a:lnTo>
                  <a:cubicBezTo>
                    <a:pt x="4567046" y="127025"/>
                    <a:pt x="4566742" y="129845"/>
                    <a:pt x="4566742" y="132588"/>
                  </a:cubicBezTo>
                  <a:cubicBezTo>
                    <a:pt x="4566742" y="143408"/>
                    <a:pt x="4572304" y="148818"/>
                    <a:pt x="4583430" y="148818"/>
                  </a:cubicBezTo>
                  <a:cubicBezTo>
                    <a:pt x="4590898" y="148818"/>
                    <a:pt x="4597070" y="146494"/>
                    <a:pt x="4601946" y="141846"/>
                  </a:cubicBezTo>
                  <a:cubicBezTo>
                    <a:pt x="4606823" y="137198"/>
                    <a:pt x="4610176" y="130302"/>
                    <a:pt x="4612005" y="121158"/>
                  </a:cubicBezTo>
                  <a:lnTo>
                    <a:pt x="4624349" y="59893"/>
                  </a:lnTo>
                  <a:lnTo>
                    <a:pt x="4667783" y="59893"/>
                  </a:lnTo>
                  <a:lnTo>
                    <a:pt x="4643094" y="183794"/>
                  </a:lnTo>
                  <a:lnTo>
                    <a:pt x="4601946" y="183794"/>
                  </a:lnTo>
                  <a:lnTo>
                    <a:pt x="4604461" y="170993"/>
                  </a:lnTo>
                  <a:cubicBezTo>
                    <a:pt x="4599127" y="176022"/>
                    <a:pt x="4593145" y="179756"/>
                    <a:pt x="4586516" y="182194"/>
                  </a:cubicBezTo>
                  <a:cubicBezTo>
                    <a:pt x="4579886" y="184632"/>
                    <a:pt x="4573066" y="185852"/>
                    <a:pt x="4566056" y="185852"/>
                  </a:cubicBezTo>
                  <a:cubicBezTo>
                    <a:pt x="4552492" y="185852"/>
                    <a:pt x="4541710" y="182194"/>
                    <a:pt x="4533709" y="174879"/>
                  </a:cubicBezTo>
                  <a:cubicBezTo>
                    <a:pt x="4525708" y="167564"/>
                    <a:pt x="4521708" y="157124"/>
                    <a:pt x="4521708" y="143561"/>
                  </a:cubicBezTo>
                  <a:cubicBezTo>
                    <a:pt x="4521708" y="138531"/>
                    <a:pt x="4522241" y="133426"/>
                    <a:pt x="4523308" y="128244"/>
                  </a:cubicBezTo>
                  <a:close/>
                  <a:moveTo>
                    <a:pt x="4346981" y="59893"/>
                  </a:moveTo>
                  <a:lnTo>
                    <a:pt x="4390186" y="59893"/>
                  </a:lnTo>
                  <a:lnTo>
                    <a:pt x="4365498" y="183794"/>
                  </a:lnTo>
                  <a:lnTo>
                    <a:pt x="4322292" y="183794"/>
                  </a:lnTo>
                  <a:close/>
                  <a:moveTo>
                    <a:pt x="3632301" y="59893"/>
                  </a:moveTo>
                  <a:lnTo>
                    <a:pt x="3614928" y="147675"/>
                  </a:lnTo>
                  <a:lnTo>
                    <a:pt x="3645560" y="147675"/>
                  </a:lnTo>
                  <a:cubicBezTo>
                    <a:pt x="3656533" y="147675"/>
                    <a:pt x="3666020" y="145351"/>
                    <a:pt x="3674021" y="140703"/>
                  </a:cubicBezTo>
                  <a:cubicBezTo>
                    <a:pt x="3682022" y="136055"/>
                    <a:pt x="3688080" y="129654"/>
                    <a:pt x="3692194" y="121501"/>
                  </a:cubicBezTo>
                  <a:cubicBezTo>
                    <a:pt x="3696309" y="113347"/>
                    <a:pt x="3698366" y="104089"/>
                    <a:pt x="3698366" y="93726"/>
                  </a:cubicBezTo>
                  <a:cubicBezTo>
                    <a:pt x="3698366" y="82905"/>
                    <a:pt x="3695014" y="74562"/>
                    <a:pt x="3688308" y="68694"/>
                  </a:cubicBezTo>
                  <a:cubicBezTo>
                    <a:pt x="3681602" y="62827"/>
                    <a:pt x="3671773" y="59893"/>
                    <a:pt x="3658819" y="59893"/>
                  </a:cubicBezTo>
                  <a:close/>
                  <a:moveTo>
                    <a:pt x="4918404" y="59436"/>
                  </a:moveTo>
                  <a:lnTo>
                    <a:pt x="4908804" y="106299"/>
                  </a:lnTo>
                  <a:lnTo>
                    <a:pt x="4935778" y="106299"/>
                  </a:lnTo>
                  <a:cubicBezTo>
                    <a:pt x="4945836" y="106299"/>
                    <a:pt x="4953609" y="103937"/>
                    <a:pt x="4959096" y="99212"/>
                  </a:cubicBezTo>
                  <a:cubicBezTo>
                    <a:pt x="4964582" y="94488"/>
                    <a:pt x="4967325" y="87782"/>
                    <a:pt x="4967325" y="79095"/>
                  </a:cubicBezTo>
                  <a:cubicBezTo>
                    <a:pt x="4967325" y="72542"/>
                    <a:pt x="4965115" y="67627"/>
                    <a:pt x="4960696" y="64351"/>
                  </a:cubicBezTo>
                  <a:cubicBezTo>
                    <a:pt x="4956276" y="61074"/>
                    <a:pt x="4950104" y="59436"/>
                    <a:pt x="4942180" y="59436"/>
                  </a:cubicBezTo>
                  <a:close/>
                  <a:moveTo>
                    <a:pt x="5843701" y="57836"/>
                  </a:moveTo>
                  <a:cubicBezTo>
                    <a:pt x="5857265" y="57836"/>
                    <a:pt x="5868124" y="61455"/>
                    <a:pt x="5876277" y="68694"/>
                  </a:cubicBezTo>
                  <a:cubicBezTo>
                    <a:pt x="5884430" y="75933"/>
                    <a:pt x="5888507" y="86334"/>
                    <a:pt x="5888507" y="99898"/>
                  </a:cubicBezTo>
                  <a:cubicBezTo>
                    <a:pt x="5888507" y="104927"/>
                    <a:pt x="5887974" y="110033"/>
                    <a:pt x="5886906" y="115214"/>
                  </a:cubicBezTo>
                  <a:lnTo>
                    <a:pt x="5873190" y="183794"/>
                  </a:lnTo>
                  <a:lnTo>
                    <a:pt x="5829756" y="183794"/>
                  </a:lnTo>
                  <a:lnTo>
                    <a:pt x="5842558" y="119329"/>
                  </a:lnTo>
                  <a:cubicBezTo>
                    <a:pt x="5843168" y="116738"/>
                    <a:pt x="5843472" y="113995"/>
                    <a:pt x="5843472" y="111099"/>
                  </a:cubicBezTo>
                  <a:cubicBezTo>
                    <a:pt x="5843472" y="100127"/>
                    <a:pt x="5837758" y="94640"/>
                    <a:pt x="5826328" y="94640"/>
                  </a:cubicBezTo>
                  <a:cubicBezTo>
                    <a:pt x="5818708" y="94640"/>
                    <a:pt x="5812460" y="96964"/>
                    <a:pt x="5807582" y="101613"/>
                  </a:cubicBezTo>
                  <a:cubicBezTo>
                    <a:pt x="5802706" y="106261"/>
                    <a:pt x="5799277" y="113233"/>
                    <a:pt x="5797296" y="122529"/>
                  </a:cubicBezTo>
                  <a:lnTo>
                    <a:pt x="5784951" y="183794"/>
                  </a:lnTo>
                  <a:lnTo>
                    <a:pt x="5741518" y="183794"/>
                  </a:lnTo>
                  <a:lnTo>
                    <a:pt x="5766206" y="59893"/>
                  </a:lnTo>
                  <a:lnTo>
                    <a:pt x="5807354" y="59893"/>
                  </a:lnTo>
                  <a:lnTo>
                    <a:pt x="5804840" y="72695"/>
                  </a:lnTo>
                  <a:cubicBezTo>
                    <a:pt x="5810174" y="67665"/>
                    <a:pt x="5816194" y="63932"/>
                    <a:pt x="5822899" y="61493"/>
                  </a:cubicBezTo>
                  <a:cubicBezTo>
                    <a:pt x="5829604" y="59055"/>
                    <a:pt x="5836539" y="57836"/>
                    <a:pt x="5843701" y="57836"/>
                  </a:cubicBezTo>
                  <a:close/>
                  <a:moveTo>
                    <a:pt x="5650915" y="57836"/>
                  </a:moveTo>
                  <a:cubicBezTo>
                    <a:pt x="5668898" y="57836"/>
                    <a:pt x="5681548" y="63474"/>
                    <a:pt x="5688863" y="74752"/>
                  </a:cubicBezTo>
                  <a:lnTo>
                    <a:pt x="5691835" y="59893"/>
                  </a:lnTo>
                  <a:lnTo>
                    <a:pt x="5735269" y="59893"/>
                  </a:lnTo>
                  <a:lnTo>
                    <a:pt x="5710580" y="183794"/>
                  </a:lnTo>
                  <a:lnTo>
                    <a:pt x="5669432" y="183794"/>
                  </a:lnTo>
                  <a:lnTo>
                    <a:pt x="5671946" y="172136"/>
                  </a:lnTo>
                  <a:cubicBezTo>
                    <a:pt x="5662040" y="181280"/>
                    <a:pt x="5650078" y="185852"/>
                    <a:pt x="5636056" y="185852"/>
                  </a:cubicBezTo>
                  <a:cubicBezTo>
                    <a:pt x="5626912" y="185852"/>
                    <a:pt x="5618340" y="183604"/>
                    <a:pt x="5610338" y="179108"/>
                  </a:cubicBezTo>
                  <a:cubicBezTo>
                    <a:pt x="5602338" y="174612"/>
                    <a:pt x="5595899" y="168097"/>
                    <a:pt x="5591022" y="159563"/>
                  </a:cubicBezTo>
                  <a:cubicBezTo>
                    <a:pt x="5586146" y="151028"/>
                    <a:pt x="5583707" y="140970"/>
                    <a:pt x="5583707" y="129387"/>
                  </a:cubicBezTo>
                  <a:cubicBezTo>
                    <a:pt x="5583707" y="115976"/>
                    <a:pt x="5586717" y="103822"/>
                    <a:pt x="5592737" y="92926"/>
                  </a:cubicBezTo>
                  <a:cubicBezTo>
                    <a:pt x="5598757" y="82029"/>
                    <a:pt x="5606910" y="73457"/>
                    <a:pt x="5617197" y="67208"/>
                  </a:cubicBezTo>
                  <a:cubicBezTo>
                    <a:pt x="5627484" y="60960"/>
                    <a:pt x="5638724" y="57836"/>
                    <a:pt x="5650915" y="57836"/>
                  </a:cubicBezTo>
                  <a:close/>
                  <a:moveTo>
                    <a:pt x="5441823" y="57836"/>
                  </a:moveTo>
                  <a:cubicBezTo>
                    <a:pt x="5450052" y="57836"/>
                    <a:pt x="5457444" y="59550"/>
                    <a:pt x="5463997" y="62979"/>
                  </a:cubicBezTo>
                  <a:cubicBezTo>
                    <a:pt x="5470550" y="66408"/>
                    <a:pt x="5475580" y="71399"/>
                    <a:pt x="5479084" y="77952"/>
                  </a:cubicBezTo>
                  <a:cubicBezTo>
                    <a:pt x="5484876" y="71399"/>
                    <a:pt x="5491619" y="66408"/>
                    <a:pt x="5499316" y="62979"/>
                  </a:cubicBezTo>
                  <a:cubicBezTo>
                    <a:pt x="5507012" y="59550"/>
                    <a:pt x="5515432" y="57836"/>
                    <a:pt x="5524576" y="57836"/>
                  </a:cubicBezTo>
                  <a:cubicBezTo>
                    <a:pt x="5537682" y="57836"/>
                    <a:pt x="5548198" y="61493"/>
                    <a:pt x="5556123" y="68808"/>
                  </a:cubicBezTo>
                  <a:cubicBezTo>
                    <a:pt x="5564048" y="76124"/>
                    <a:pt x="5568010" y="86487"/>
                    <a:pt x="5568010" y="99898"/>
                  </a:cubicBezTo>
                  <a:cubicBezTo>
                    <a:pt x="5568010" y="104927"/>
                    <a:pt x="5567476" y="110033"/>
                    <a:pt x="5566410" y="115214"/>
                  </a:cubicBezTo>
                  <a:lnTo>
                    <a:pt x="5552922" y="183794"/>
                  </a:lnTo>
                  <a:lnTo>
                    <a:pt x="5509488" y="183794"/>
                  </a:lnTo>
                  <a:lnTo>
                    <a:pt x="5522290" y="119786"/>
                  </a:lnTo>
                  <a:cubicBezTo>
                    <a:pt x="5522899" y="116891"/>
                    <a:pt x="5523204" y="113995"/>
                    <a:pt x="5523204" y="111099"/>
                  </a:cubicBezTo>
                  <a:cubicBezTo>
                    <a:pt x="5523204" y="105613"/>
                    <a:pt x="5521871" y="101498"/>
                    <a:pt x="5519204" y="98755"/>
                  </a:cubicBezTo>
                  <a:cubicBezTo>
                    <a:pt x="5516537" y="96012"/>
                    <a:pt x="5512689" y="94640"/>
                    <a:pt x="5507660" y="94640"/>
                  </a:cubicBezTo>
                  <a:cubicBezTo>
                    <a:pt x="5493791" y="94640"/>
                    <a:pt x="5485028" y="103556"/>
                    <a:pt x="5481370" y="121386"/>
                  </a:cubicBezTo>
                  <a:lnTo>
                    <a:pt x="5468798" y="183794"/>
                  </a:lnTo>
                  <a:lnTo>
                    <a:pt x="5425364" y="183794"/>
                  </a:lnTo>
                  <a:lnTo>
                    <a:pt x="5438394" y="119786"/>
                  </a:lnTo>
                  <a:cubicBezTo>
                    <a:pt x="5439003" y="117195"/>
                    <a:pt x="5439308" y="114376"/>
                    <a:pt x="5439308" y="111328"/>
                  </a:cubicBezTo>
                  <a:cubicBezTo>
                    <a:pt x="5439308" y="105842"/>
                    <a:pt x="5437974" y="101689"/>
                    <a:pt x="5435308" y="98869"/>
                  </a:cubicBezTo>
                  <a:cubicBezTo>
                    <a:pt x="5432641" y="96050"/>
                    <a:pt x="5428792" y="94640"/>
                    <a:pt x="5423764" y="94640"/>
                  </a:cubicBezTo>
                  <a:cubicBezTo>
                    <a:pt x="5409742" y="94640"/>
                    <a:pt x="5400903" y="103708"/>
                    <a:pt x="5397246" y="121844"/>
                  </a:cubicBezTo>
                  <a:lnTo>
                    <a:pt x="5384901" y="183794"/>
                  </a:lnTo>
                  <a:lnTo>
                    <a:pt x="5341468" y="183794"/>
                  </a:lnTo>
                  <a:lnTo>
                    <a:pt x="5366156" y="59893"/>
                  </a:lnTo>
                  <a:lnTo>
                    <a:pt x="5407304" y="59893"/>
                  </a:lnTo>
                  <a:lnTo>
                    <a:pt x="5404790" y="72466"/>
                  </a:lnTo>
                  <a:cubicBezTo>
                    <a:pt x="5415000" y="62712"/>
                    <a:pt x="5427344" y="57836"/>
                    <a:pt x="5441823" y="57836"/>
                  </a:cubicBezTo>
                  <a:close/>
                  <a:moveTo>
                    <a:pt x="5088940" y="57836"/>
                  </a:moveTo>
                  <a:cubicBezTo>
                    <a:pt x="5106924" y="57836"/>
                    <a:pt x="5119572" y="63474"/>
                    <a:pt x="5126888" y="74752"/>
                  </a:cubicBezTo>
                  <a:lnTo>
                    <a:pt x="5129860" y="59893"/>
                  </a:lnTo>
                  <a:lnTo>
                    <a:pt x="5173294" y="59893"/>
                  </a:lnTo>
                  <a:lnTo>
                    <a:pt x="5148605" y="183794"/>
                  </a:lnTo>
                  <a:lnTo>
                    <a:pt x="5107457" y="183794"/>
                  </a:lnTo>
                  <a:lnTo>
                    <a:pt x="5109972" y="172136"/>
                  </a:lnTo>
                  <a:cubicBezTo>
                    <a:pt x="5100066" y="181280"/>
                    <a:pt x="5088102" y="185852"/>
                    <a:pt x="5074081" y="185852"/>
                  </a:cubicBezTo>
                  <a:cubicBezTo>
                    <a:pt x="5064938" y="185852"/>
                    <a:pt x="5056365" y="183604"/>
                    <a:pt x="5048364" y="179108"/>
                  </a:cubicBezTo>
                  <a:cubicBezTo>
                    <a:pt x="5040363" y="174612"/>
                    <a:pt x="5033924" y="168097"/>
                    <a:pt x="5029048" y="159563"/>
                  </a:cubicBezTo>
                  <a:cubicBezTo>
                    <a:pt x="5024170" y="151028"/>
                    <a:pt x="5021732" y="140970"/>
                    <a:pt x="5021732" y="129387"/>
                  </a:cubicBezTo>
                  <a:cubicBezTo>
                    <a:pt x="5021732" y="115976"/>
                    <a:pt x="5024742" y="103822"/>
                    <a:pt x="5030762" y="92926"/>
                  </a:cubicBezTo>
                  <a:cubicBezTo>
                    <a:pt x="5036782" y="82029"/>
                    <a:pt x="5044935" y="73457"/>
                    <a:pt x="5055222" y="67208"/>
                  </a:cubicBezTo>
                  <a:cubicBezTo>
                    <a:pt x="5065509" y="60960"/>
                    <a:pt x="5076748" y="57836"/>
                    <a:pt x="5088940" y="57836"/>
                  </a:cubicBezTo>
                  <a:close/>
                  <a:moveTo>
                    <a:pt x="4782616" y="57836"/>
                  </a:moveTo>
                  <a:lnTo>
                    <a:pt x="4775073" y="96926"/>
                  </a:lnTo>
                  <a:cubicBezTo>
                    <a:pt x="4771262" y="96469"/>
                    <a:pt x="4767986" y="96240"/>
                    <a:pt x="4765243" y="96240"/>
                  </a:cubicBezTo>
                  <a:cubicBezTo>
                    <a:pt x="4755489" y="96240"/>
                    <a:pt x="4747678" y="98565"/>
                    <a:pt x="4741812" y="103213"/>
                  </a:cubicBezTo>
                  <a:cubicBezTo>
                    <a:pt x="4735944" y="107861"/>
                    <a:pt x="4732020" y="115214"/>
                    <a:pt x="4730038" y="125273"/>
                  </a:cubicBezTo>
                  <a:lnTo>
                    <a:pt x="4718151" y="183794"/>
                  </a:lnTo>
                  <a:lnTo>
                    <a:pt x="4674718" y="183794"/>
                  </a:lnTo>
                  <a:lnTo>
                    <a:pt x="4699406" y="59893"/>
                  </a:lnTo>
                  <a:lnTo>
                    <a:pt x="4740554" y="59893"/>
                  </a:lnTo>
                  <a:lnTo>
                    <a:pt x="4737811" y="73609"/>
                  </a:lnTo>
                  <a:cubicBezTo>
                    <a:pt x="4748174" y="63093"/>
                    <a:pt x="4763109" y="57836"/>
                    <a:pt x="4782616" y="57836"/>
                  </a:cubicBezTo>
                  <a:close/>
                  <a:moveTo>
                    <a:pt x="4464176" y="57836"/>
                  </a:moveTo>
                  <a:cubicBezTo>
                    <a:pt x="4473016" y="57836"/>
                    <a:pt x="4481550" y="58712"/>
                    <a:pt x="4489780" y="60465"/>
                  </a:cubicBezTo>
                  <a:cubicBezTo>
                    <a:pt x="4498010" y="62217"/>
                    <a:pt x="4505172" y="64617"/>
                    <a:pt x="4511268" y="67665"/>
                  </a:cubicBezTo>
                  <a:lnTo>
                    <a:pt x="4495952" y="98069"/>
                  </a:lnTo>
                  <a:cubicBezTo>
                    <a:pt x="4485588" y="91821"/>
                    <a:pt x="4473321" y="88697"/>
                    <a:pt x="4459148" y="88697"/>
                  </a:cubicBezTo>
                  <a:cubicBezTo>
                    <a:pt x="4452442" y="88697"/>
                    <a:pt x="4447451" y="89573"/>
                    <a:pt x="4444174" y="91326"/>
                  </a:cubicBezTo>
                  <a:cubicBezTo>
                    <a:pt x="4440898" y="93078"/>
                    <a:pt x="4439259" y="95326"/>
                    <a:pt x="4439259" y="98069"/>
                  </a:cubicBezTo>
                  <a:cubicBezTo>
                    <a:pt x="4439259" y="100508"/>
                    <a:pt x="4440821" y="102298"/>
                    <a:pt x="4443946" y="103441"/>
                  </a:cubicBezTo>
                  <a:cubicBezTo>
                    <a:pt x="4447070" y="104584"/>
                    <a:pt x="4452214" y="105842"/>
                    <a:pt x="4459376" y="107213"/>
                  </a:cubicBezTo>
                  <a:cubicBezTo>
                    <a:pt x="4468216" y="108737"/>
                    <a:pt x="4475568" y="110490"/>
                    <a:pt x="4481436" y="112471"/>
                  </a:cubicBezTo>
                  <a:cubicBezTo>
                    <a:pt x="4487303" y="114452"/>
                    <a:pt x="4492408" y="117729"/>
                    <a:pt x="4496752" y="122301"/>
                  </a:cubicBezTo>
                  <a:cubicBezTo>
                    <a:pt x="4501096" y="126873"/>
                    <a:pt x="4503268" y="133121"/>
                    <a:pt x="4503268" y="141046"/>
                  </a:cubicBezTo>
                  <a:cubicBezTo>
                    <a:pt x="4503268" y="155372"/>
                    <a:pt x="4497095" y="166421"/>
                    <a:pt x="4484750" y="174193"/>
                  </a:cubicBezTo>
                  <a:cubicBezTo>
                    <a:pt x="4472406" y="181965"/>
                    <a:pt x="4456633" y="185852"/>
                    <a:pt x="4437430" y="185852"/>
                  </a:cubicBezTo>
                  <a:cubicBezTo>
                    <a:pt x="4426762" y="185852"/>
                    <a:pt x="4416513" y="184709"/>
                    <a:pt x="4406684" y="182423"/>
                  </a:cubicBezTo>
                  <a:cubicBezTo>
                    <a:pt x="4396854" y="180137"/>
                    <a:pt x="4389196" y="177241"/>
                    <a:pt x="4383710" y="173736"/>
                  </a:cubicBezTo>
                  <a:lnTo>
                    <a:pt x="4399483" y="143332"/>
                  </a:lnTo>
                  <a:cubicBezTo>
                    <a:pt x="4405122" y="146837"/>
                    <a:pt x="4411828" y="149619"/>
                    <a:pt x="4419600" y="151676"/>
                  </a:cubicBezTo>
                  <a:cubicBezTo>
                    <a:pt x="4427372" y="153733"/>
                    <a:pt x="4434992" y="154762"/>
                    <a:pt x="4442460" y="154762"/>
                  </a:cubicBezTo>
                  <a:cubicBezTo>
                    <a:pt x="4455718" y="154762"/>
                    <a:pt x="4462348" y="151790"/>
                    <a:pt x="4462348" y="145847"/>
                  </a:cubicBezTo>
                  <a:cubicBezTo>
                    <a:pt x="4462348" y="143408"/>
                    <a:pt x="4460786" y="141618"/>
                    <a:pt x="4457662" y="140475"/>
                  </a:cubicBezTo>
                  <a:cubicBezTo>
                    <a:pt x="4454537" y="139332"/>
                    <a:pt x="4449546" y="138227"/>
                    <a:pt x="4442688" y="137160"/>
                  </a:cubicBezTo>
                  <a:cubicBezTo>
                    <a:pt x="4433544" y="135483"/>
                    <a:pt x="4426038" y="133693"/>
                    <a:pt x="4420171" y="131788"/>
                  </a:cubicBezTo>
                  <a:cubicBezTo>
                    <a:pt x="4414304" y="129883"/>
                    <a:pt x="4409160" y="126644"/>
                    <a:pt x="4404740" y="122072"/>
                  </a:cubicBezTo>
                  <a:cubicBezTo>
                    <a:pt x="4400321" y="117500"/>
                    <a:pt x="4398112" y="111099"/>
                    <a:pt x="4398112" y="102870"/>
                  </a:cubicBezTo>
                  <a:cubicBezTo>
                    <a:pt x="4398112" y="88544"/>
                    <a:pt x="4404246" y="77457"/>
                    <a:pt x="4416513" y="69609"/>
                  </a:cubicBezTo>
                  <a:cubicBezTo>
                    <a:pt x="4428782" y="61760"/>
                    <a:pt x="4444670" y="57836"/>
                    <a:pt x="4464176" y="57836"/>
                  </a:cubicBezTo>
                  <a:close/>
                  <a:moveTo>
                    <a:pt x="4262551" y="57836"/>
                  </a:moveTo>
                  <a:cubicBezTo>
                    <a:pt x="4276115" y="57836"/>
                    <a:pt x="4286974" y="61455"/>
                    <a:pt x="4295127" y="68694"/>
                  </a:cubicBezTo>
                  <a:cubicBezTo>
                    <a:pt x="4303280" y="75933"/>
                    <a:pt x="4307357" y="86334"/>
                    <a:pt x="4307357" y="99898"/>
                  </a:cubicBezTo>
                  <a:cubicBezTo>
                    <a:pt x="4307357" y="104927"/>
                    <a:pt x="4306824" y="110033"/>
                    <a:pt x="4305756" y="115214"/>
                  </a:cubicBezTo>
                  <a:lnTo>
                    <a:pt x="4292040" y="183794"/>
                  </a:lnTo>
                  <a:lnTo>
                    <a:pt x="4248606" y="183794"/>
                  </a:lnTo>
                  <a:lnTo>
                    <a:pt x="4261408" y="119329"/>
                  </a:lnTo>
                  <a:cubicBezTo>
                    <a:pt x="4262018" y="116738"/>
                    <a:pt x="4262322" y="113995"/>
                    <a:pt x="4262322" y="111099"/>
                  </a:cubicBezTo>
                  <a:cubicBezTo>
                    <a:pt x="4262322" y="100127"/>
                    <a:pt x="4256608" y="94640"/>
                    <a:pt x="4245178" y="94640"/>
                  </a:cubicBezTo>
                  <a:cubicBezTo>
                    <a:pt x="4237558" y="94640"/>
                    <a:pt x="4231310" y="96964"/>
                    <a:pt x="4226432" y="101613"/>
                  </a:cubicBezTo>
                  <a:cubicBezTo>
                    <a:pt x="4221556" y="106261"/>
                    <a:pt x="4218127" y="113233"/>
                    <a:pt x="4216146" y="122529"/>
                  </a:cubicBezTo>
                  <a:lnTo>
                    <a:pt x="4203801" y="183794"/>
                  </a:lnTo>
                  <a:lnTo>
                    <a:pt x="4160368" y="183794"/>
                  </a:lnTo>
                  <a:lnTo>
                    <a:pt x="4185056" y="59893"/>
                  </a:lnTo>
                  <a:lnTo>
                    <a:pt x="4226204" y="59893"/>
                  </a:lnTo>
                  <a:lnTo>
                    <a:pt x="4223690" y="72695"/>
                  </a:lnTo>
                  <a:cubicBezTo>
                    <a:pt x="4229024" y="67665"/>
                    <a:pt x="4235044" y="63932"/>
                    <a:pt x="4241749" y="61493"/>
                  </a:cubicBezTo>
                  <a:cubicBezTo>
                    <a:pt x="4248454" y="59055"/>
                    <a:pt x="4255389" y="57836"/>
                    <a:pt x="4262551" y="57836"/>
                  </a:cubicBezTo>
                  <a:close/>
                  <a:moveTo>
                    <a:pt x="3858692" y="57836"/>
                  </a:moveTo>
                  <a:lnTo>
                    <a:pt x="3851148" y="96926"/>
                  </a:lnTo>
                  <a:cubicBezTo>
                    <a:pt x="3847338" y="96469"/>
                    <a:pt x="3844061" y="96240"/>
                    <a:pt x="3841318" y="96240"/>
                  </a:cubicBezTo>
                  <a:cubicBezTo>
                    <a:pt x="3831564" y="96240"/>
                    <a:pt x="3823754" y="98565"/>
                    <a:pt x="3817886" y="103213"/>
                  </a:cubicBezTo>
                  <a:cubicBezTo>
                    <a:pt x="3812018" y="107861"/>
                    <a:pt x="3808094" y="115214"/>
                    <a:pt x="3806114" y="125273"/>
                  </a:cubicBezTo>
                  <a:lnTo>
                    <a:pt x="3794226" y="183794"/>
                  </a:lnTo>
                  <a:lnTo>
                    <a:pt x="3750792" y="183794"/>
                  </a:lnTo>
                  <a:lnTo>
                    <a:pt x="3775481" y="59893"/>
                  </a:lnTo>
                  <a:lnTo>
                    <a:pt x="3816629" y="59893"/>
                  </a:lnTo>
                  <a:lnTo>
                    <a:pt x="3813886" y="73609"/>
                  </a:lnTo>
                  <a:cubicBezTo>
                    <a:pt x="3824249" y="63093"/>
                    <a:pt x="3839184" y="57836"/>
                    <a:pt x="3858692" y="57836"/>
                  </a:cubicBezTo>
                  <a:close/>
                  <a:moveTo>
                    <a:pt x="4880228" y="23774"/>
                  </a:moveTo>
                  <a:lnTo>
                    <a:pt x="4948580" y="23774"/>
                  </a:lnTo>
                  <a:cubicBezTo>
                    <a:pt x="4969002" y="23774"/>
                    <a:pt x="4984851" y="28270"/>
                    <a:pt x="4996129" y="37262"/>
                  </a:cubicBezTo>
                  <a:cubicBezTo>
                    <a:pt x="5007406" y="46253"/>
                    <a:pt x="5013046" y="58750"/>
                    <a:pt x="5013046" y="74752"/>
                  </a:cubicBezTo>
                  <a:cubicBezTo>
                    <a:pt x="5013046" y="89382"/>
                    <a:pt x="5009159" y="101994"/>
                    <a:pt x="5001387" y="112585"/>
                  </a:cubicBezTo>
                  <a:cubicBezTo>
                    <a:pt x="4993614" y="123177"/>
                    <a:pt x="4982718" y="130911"/>
                    <a:pt x="4968697" y="135788"/>
                  </a:cubicBezTo>
                  <a:lnTo>
                    <a:pt x="4995900" y="183794"/>
                  </a:lnTo>
                  <a:lnTo>
                    <a:pt x="4948580" y="183794"/>
                  </a:lnTo>
                  <a:lnTo>
                    <a:pt x="4924806" y="141275"/>
                  </a:lnTo>
                  <a:lnTo>
                    <a:pt x="4901946" y="141275"/>
                  </a:lnTo>
                  <a:lnTo>
                    <a:pt x="4893488" y="183794"/>
                  </a:lnTo>
                  <a:lnTo>
                    <a:pt x="4848224" y="183794"/>
                  </a:lnTo>
                  <a:close/>
                  <a:moveTo>
                    <a:pt x="4064888" y="23774"/>
                  </a:moveTo>
                  <a:lnTo>
                    <a:pt x="4109466" y="23774"/>
                  </a:lnTo>
                  <a:lnTo>
                    <a:pt x="4148099" y="183794"/>
                  </a:lnTo>
                  <a:lnTo>
                    <a:pt x="4103065" y="183794"/>
                  </a:lnTo>
                  <a:lnTo>
                    <a:pt x="4096664" y="152705"/>
                  </a:lnTo>
                  <a:lnTo>
                    <a:pt x="4028542" y="152705"/>
                  </a:lnTo>
                  <a:lnTo>
                    <a:pt x="4010024" y="183794"/>
                  </a:lnTo>
                  <a:lnTo>
                    <a:pt x="3962247" y="183794"/>
                  </a:lnTo>
                  <a:close/>
                  <a:moveTo>
                    <a:pt x="3594354" y="23774"/>
                  </a:moveTo>
                  <a:lnTo>
                    <a:pt x="3663848" y="23774"/>
                  </a:lnTo>
                  <a:cubicBezTo>
                    <a:pt x="3680308" y="23774"/>
                    <a:pt x="3694556" y="26479"/>
                    <a:pt x="3706596" y="31890"/>
                  </a:cubicBezTo>
                  <a:cubicBezTo>
                    <a:pt x="3718636" y="37300"/>
                    <a:pt x="3727894" y="45072"/>
                    <a:pt x="3734371" y="55207"/>
                  </a:cubicBezTo>
                  <a:cubicBezTo>
                    <a:pt x="3740848" y="65341"/>
                    <a:pt x="3744086" y="77267"/>
                    <a:pt x="3744086" y="90983"/>
                  </a:cubicBezTo>
                  <a:cubicBezTo>
                    <a:pt x="3744086" y="109575"/>
                    <a:pt x="3739858" y="125882"/>
                    <a:pt x="3731399" y="139903"/>
                  </a:cubicBezTo>
                  <a:cubicBezTo>
                    <a:pt x="3722941" y="153924"/>
                    <a:pt x="3711168" y="164744"/>
                    <a:pt x="3696080" y="172364"/>
                  </a:cubicBezTo>
                  <a:cubicBezTo>
                    <a:pt x="3680993" y="179984"/>
                    <a:pt x="3663696" y="183794"/>
                    <a:pt x="3644188" y="183794"/>
                  </a:cubicBezTo>
                  <a:lnTo>
                    <a:pt x="3562350" y="183794"/>
                  </a:lnTo>
                  <a:close/>
                  <a:moveTo>
                    <a:pt x="5213375" y="14173"/>
                  </a:moveTo>
                  <a:lnTo>
                    <a:pt x="5256809" y="14173"/>
                  </a:lnTo>
                  <a:lnTo>
                    <a:pt x="5245608" y="70180"/>
                  </a:lnTo>
                  <a:cubicBezTo>
                    <a:pt x="5256123" y="61950"/>
                    <a:pt x="5268163" y="57836"/>
                    <a:pt x="5281726" y="57836"/>
                  </a:cubicBezTo>
                  <a:cubicBezTo>
                    <a:pt x="5295138" y="57836"/>
                    <a:pt x="5305958" y="61493"/>
                    <a:pt x="5314188" y="68808"/>
                  </a:cubicBezTo>
                  <a:cubicBezTo>
                    <a:pt x="5322418" y="76124"/>
                    <a:pt x="5326532" y="86639"/>
                    <a:pt x="5326532" y="100355"/>
                  </a:cubicBezTo>
                  <a:cubicBezTo>
                    <a:pt x="5326532" y="105384"/>
                    <a:pt x="5325998" y="110337"/>
                    <a:pt x="5324932" y="115214"/>
                  </a:cubicBezTo>
                  <a:lnTo>
                    <a:pt x="5311216" y="183794"/>
                  </a:lnTo>
                  <a:lnTo>
                    <a:pt x="5267782" y="183794"/>
                  </a:lnTo>
                  <a:lnTo>
                    <a:pt x="5280583" y="119329"/>
                  </a:lnTo>
                  <a:cubicBezTo>
                    <a:pt x="5281193" y="116738"/>
                    <a:pt x="5281498" y="113995"/>
                    <a:pt x="5281498" y="111099"/>
                  </a:cubicBezTo>
                  <a:cubicBezTo>
                    <a:pt x="5281498" y="100127"/>
                    <a:pt x="5275783" y="94640"/>
                    <a:pt x="5264353" y="94640"/>
                  </a:cubicBezTo>
                  <a:cubicBezTo>
                    <a:pt x="5256733" y="94640"/>
                    <a:pt x="5250484" y="96964"/>
                    <a:pt x="5245608" y="101613"/>
                  </a:cubicBezTo>
                  <a:cubicBezTo>
                    <a:pt x="5240731" y="106261"/>
                    <a:pt x="5237302" y="113233"/>
                    <a:pt x="5235321" y="122529"/>
                  </a:cubicBezTo>
                  <a:lnTo>
                    <a:pt x="5222976" y="183794"/>
                  </a:lnTo>
                  <a:lnTo>
                    <a:pt x="5179542" y="183794"/>
                  </a:lnTo>
                  <a:close/>
                  <a:moveTo>
                    <a:pt x="4377614" y="0"/>
                  </a:moveTo>
                  <a:cubicBezTo>
                    <a:pt x="4385233" y="0"/>
                    <a:pt x="4391330" y="1943"/>
                    <a:pt x="4395901" y="5829"/>
                  </a:cubicBezTo>
                  <a:cubicBezTo>
                    <a:pt x="4400474" y="9715"/>
                    <a:pt x="4402760" y="14706"/>
                    <a:pt x="4402760" y="20802"/>
                  </a:cubicBezTo>
                  <a:cubicBezTo>
                    <a:pt x="4402760" y="28270"/>
                    <a:pt x="4400168" y="34366"/>
                    <a:pt x="4394987" y="39090"/>
                  </a:cubicBezTo>
                  <a:cubicBezTo>
                    <a:pt x="4389806" y="43815"/>
                    <a:pt x="4383024" y="46177"/>
                    <a:pt x="4374642" y="46177"/>
                  </a:cubicBezTo>
                  <a:cubicBezTo>
                    <a:pt x="4367174" y="46177"/>
                    <a:pt x="4361154" y="44120"/>
                    <a:pt x="4356582" y="40005"/>
                  </a:cubicBezTo>
                  <a:cubicBezTo>
                    <a:pt x="4352010" y="35890"/>
                    <a:pt x="4349724" y="30785"/>
                    <a:pt x="4349724" y="24689"/>
                  </a:cubicBezTo>
                  <a:cubicBezTo>
                    <a:pt x="4349724" y="17526"/>
                    <a:pt x="4352277" y="11620"/>
                    <a:pt x="4357382" y="6972"/>
                  </a:cubicBezTo>
                  <a:cubicBezTo>
                    <a:pt x="4362488" y="2324"/>
                    <a:pt x="4369231" y="0"/>
                    <a:pt x="4377614" y="0"/>
                  </a:cubicBezTo>
                  <a:close/>
                </a:path>
              </a:pathLst>
            </a:custGeom>
            <a:gradFill>
              <a:gsLst>
                <a:gs pos="7000">
                  <a:srgbClr val="F53B48"/>
                </a:gs>
                <a:gs pos="100000">
                  <a:schemeClr val="accent3">
                    <a:lumMod val="95000"/>
                    <a:lumOff val="5000"/>
                  </a:schemeClr>
                </a:gs>
                <a:gs pos="99000">
                  <a:srgbClr val="8D208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70354" y="855182"/>
            <a:ext cx="9927717" cy="1668631"/>
            <a:chOff x="-1377560" y="1925290"/>
            <a:chExt cx="7730458" cy="1299320"/>
          </a:xfrm>
        </p:grpSpPr>
        <p:sp>
          <p:nvSpPr>
            <p:cNvPr id="24" name="Rounded Rectangle 23"/>
            <p:cNvSpPr/>
            <p:nvPr/>
          </p:nvSpPr>
          <p:spPr>
            <a:xfrm>
              <a:off x="-1195755" y="1925290"/>
              <a:ext cx="7548653" cy="1299320"/>
            </a:xfrm>
            <a:prstGeom prst="roundRect">
              <a:avLst/>
            </a:prstGeom>
            <a:gradFill>
              <a:gsLst>
                <a:gs pos="7000">
                  <a:srgbClr val="F53B48"/>
                </a:gs>
                <a:gs pos="100000">
                  <a:schemeClr val="accent3">
                    <a:lumMod val="95000"/>
                    <a:lumOff val="5000"/>
                  </a:schemeClr>
                </a:gs>
                <a:gs pos="99000">
                  <a:srgbClr val="8D2080"/>
                </a:gs>
              </a:gsLst>
              <a:lin ang="0" scaled="1"/>
            </a:gra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377560" y="2266765"/>
              <a:ext cx="7604923" cy="74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Optimized Localization of Underwater Wireless Sensors Using Differential Evolution Algorithm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78570" y="4021870"/>
            <a:ext cx="2882826" cy="2463331"/>
            <a:chOff x="367308" y="4123814"/>
            <a:chExt cx="2882826" cy="2463331"/>
          </a:xfrm>
        </p:grpSpPr>
        <p:grpSp>
          <p:nvGrpSpPr>
            <p:cNvPr id="15" name="Group 14"/>
            <p:cNvGrpSpPr/>
            <p:nvPr/>
          </p:nvGrpSpPr>
          <p:grpSpPr>
            <a:xfrm>
              <a:off x="367308" y="4123814"/>
              <a:ext cx="2882826" cy="418541"/>
              <a:chOff x="2697444" y="1778604"/>
              <a:chExt cx="2882826" cy="418541"/>
            </a:xfrm>
          </p:grpSpPr>
          <p:sp>
            <p:nvSpPr>
              <p:cNvPr id="5" name="Parallelogram 4"/>
              <p:cNvSpPr/>
              <p:nvPr/>
            </p:nvSpPr>
            <p:spPr>
              <a:xfrm>
                <a:off x="2697444" y="1788326"/>
                <a:ext cx="2092772" cy="408819"/>
              </a:xfrm>
              <a:prstGeom prst="parallelogram">
                <a:avLst>
                  <a:gd name="adj" fmla="val 28516"/>
                </a:avLst>
              </a:prstGeom>
              <a:gradFill flip="none" rotWithShape="1">
                <a:gsLst>
                  <a:gs pos="7000">
                    <a:srgbClr val="F53B48"/>
                  </a:gs>
                  <a:gs pos="100000">
                    <a:schemeClr val="accent3">
                      <a:lumMod val="95000"/>
                      <a:lumOff val="5000"/>
                    </a:schemeClr>
                  </a:gs>
                  <a:gs pos="98000">
                    <a:srgbClr val="8D208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728712" y="1778604"/>
                <a:ext cx="28515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bg1"/>
                    </a:solidFill>
                    <a:latin typeface="Montserrat ExtraBold" panose="00000900000000000000" pitchFamily="2" charset="0"/>
                  </a:rPr>
                  <a:t>Presented By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67308" y="4709315"/>
              <a:ext cx="2497226" cy="1877830"/>
              <a:chOff x="367308" y="4709315"/>
              <a:chExt cx="2497226" cy="1877830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367308" y="4709315"/>
                <a:ext cx="2135276" cy="463220"/>
              </a:xfrm>
              <a:custGeom>
                <a:avLst/>
                <a:gdLst/>
                <a:ahLst/>
                <a:cxnLst/>
                <a:rect l="l" t="t" r="r" b="b"/>
                <a:pathLst>
                  <a:path w="2135276" h="463220">
                    <a:moveTo>
                      <a:pt x="874014" y="390525"/>
                    </a:moveTo>
                    <a:cubicBezTo>
                      <a:pt x="867156" y="390525"/>
                      <a:pt x="861517" y="392507"/>
                      <a:pt x="857097" y="396469"/>
                    </a:cubicBezTo>
                    <a:cubicBezTo>
                      <a:pt x="852678" y="400431"/>
                      <a:pt x="850468" y="405613"/>
                      <a:pt x="850468" y="412014"/>
                    </a:cubicBezTo>
                    <a:cubicBezTo>
                      <a:pt x="850468" y="417500"/>
                      <a:pt x="852297" y="422034"/>
                      <a:pt x="855954" y="425615"/>
                    </a:cubicBezTo>
                    <a:cubicBezTo>
                      <a:pt x="859612" y="429197"/>
                      <a:pt x="864717" y="430988"/>
                      <a:pt x="871271" y="430988"/>
                    </a:cubicBezTo>
                    <a:cubicBezTo>
                      <a:pt x="877824" y="430988"/>
                      <a:pt x="883310" y="428968"/>
                      <a:pt x="887730" y="424930"/>
                    </a:cubicBezTo>
                    <a:cubicBezTo>
                      <a:pt x="892149" y="420891"/>
                      <a:pt x="894359" y="415443"/>
                      <a:pt x="894359" y="408585"/>
                    </a:cubicBezTo>
                    <a:cubicBezTo>
                      <a:pt x="894359" y="402946"/>
                      <a:pt x="892530" y="398526"/>
                      <a:pt x="888873" y="395326"/>
                    </a:cubicBezTo>
                    <a:cubicBezTo>
                      <a:pt x="885215" y="392126"/>
                      <a:pt x="880262" y="390525"/>
                      <a:pt x="874014" y="390525"/>
                    </a:cubicBezTo>
                    <a:close/>
                    <a:moveTo>
                      <a:pt x="1115949" y="378181"/>
                    </a:moveTo>
                    <a:lnTo>
                      <a:pt x="1182471" y="378181"/>
                    </a:lnTo>
                    <a:lnTo>
                      <a:pt x="1175842" y="411557"/>
                    </a:lnTo>
                    <a:lnTo>
                      <a:pt x="1109319" y="411557"/>
                    </a:lnTo>
                    <a:close/>
                    <a:moveTo>
                      <a:pt x="725424" y="378181"/>
                    </a:moveTo>
                    <a:lnTo>
                      <a:pt x="791946" y="378181"/>
                    </a:lnTo>
                    <a:lnTo>
                      <a:pt x="785317" y="411557"/>
                    </a:lnTo>
                    <a:lnTo>
                      <a:pt x="718794" y="411557"/>
                    </a:lnTo>
                    <a:close/>
                    <a:moveTo>
                      <a:pt x="544449" y="378181"/>
                    </a:moveTo>
                    <a:lnTo>
                      <a:pt x="610972" y="378181"/>
                    </a:lnTo>
                    <a:lnTo>
                      <a:pt x="604342" y="411557"/>
                    </a:lnTo>
                    <a:lnTo>
                      <a:pt x="537819" y="411557"/>
                    </a:lnTo>
                    <a:close/>
                    <a:moveTo>
                      <a:pt x="1038529" y="333833"/>
                    </a:moveTo>
                    <a:cubicBezTo>
                      <a:pt x="1031214" y="333833"/>
                      <a:pt x="1024890" y="337414"/>
                      <a:pt x="1019556" y="344577"/>
                    </a:cubicBezTo>
                    <a:cubicBezTo>
                      <a:pt x="1014222" y="351740"/>
                      <a:pt x="1010183" y="360503"/>
                      <a:pt x="1007440" y="370866"/>
                    </a:cubicBezTo>
                    <a:cubicBezTo>
                      <a:pt x="1004697" y="381229"/>
                      <a:pt x="1003325" y="391059"/>
                      <a:pt x="1003325" y="400355"/>
                    </a:cubicBezTo>
                    <a:cubicBezTo>
                      <a:pt x="1003325" y="417576"/>
                      <a:pt x="1009573" y="426187"/>
                      <a:pt x="1022070" y="426187"/>
                    </a:cubicBezTo>
                    <a:cubicBezTo>
                      <a:pt x="1029385" y="426187"/>
                      <a:pt x="1035710" y="422606"/>
                      <a:pt x="1041044" y="415443"/>
                    </a:cubicBezTo>
                    <a:cubicBezTo>
                      <a:pt x="1046378" y="408280"/>
                      <a:pt x="1050417" y="399517"/>
                      <a:pt x="1053160" y="389154"/>
                    </a:cubicBezTo>
                    <a:cubicBezTo>
                      <a:pt x="1055903" y="378791"/>
                      <a:pt x="1057275" y="368961"/>
                      <a:pt x="1057275" y="359664"/>
                    </a:cubicBezTo>
                    <a:cubicBezTo>
                      <a:pt x="1057275" y="350825"/>
                      <a:pt x="1055636" y="344310"/>
                      <a:pt x="1052360" y="340119"/>
                    </a:cubicBezTo>
                    <a:cubicBezTo>
                      <a:pt x="1049083" y="335928"/>
                      <a:pt x="1044473" y="333833"/>
                      <a:pt x="1038529" y="333833"/>
                    </a:cubicBezTo>
                    <a:close/>
                    <a:moveTo>
                      <a:pt x="228905" y="333833"/>
                    </a:moveTo>
                    <a:cubicBezTo>
                      <a:pt x="221589" y="333833"/>
                      <a:pt x="215265" y="337414"/>
                      <a:pt x="209931" y="344577"/>
                    </a:cubicBezTo>
                    <a:cubicBezTo>
                      <a:pt x="204597" y="351740"/>
                      <a:pt x="200558" y="360503"/>
                      <a:pt x="197815" y="370866"/>
                    </a:cubicBezTo>
                    <a:cubicBezTo>
                      <a:pt x="195072" y="381229"/>
                      <a:pt x="193700" y="391059"/>
                      <a:pt x="193700" y="400355"/>
                    </a:cubicBezTo>
                    <a:cubicBezTo>
                      <a:pt x="193700" y="417576"/>
                      <a:pt x="199949" y="426187"/>
                      <a:pt x="212446" y="426187"/>
                    </a:cubicBezTo>
                    <a:cubicBezTo>
                      <a:pt x="219761" y="426187"/>
                      <a:pt x="226085" y="422606"/>
                      <a:pt x="231419" y="415443"/>
                    </a:cubicBezTo>
                    <a:cubicBezTo>
                      <a:pt x="236753" y="408280"/>
                      <a:pt x="240792" y="399517"/>
                      <a:pt x="243535" y="389154"/>
                    </a:cubicBezTo>
                    <a:cubicBezTo>
                      <a:pt x="246278" y="378791"/>
                      <a:pt x="247650" y="368961"/>
                      <a:pt x="247650" y="359664"/>
                    </a:cubicBezTo>
                    <a:cubicBezTo>
                      <a:pt x="247650" y="350825"/>
                      <a:pt x="246012" y="344310"/>
                      <a:pt x="242735" y="340119"/>
                    </a:cubicBezTo>
                    <a:cubicBezTo>
                      <a:pt x="239458" y="335928"/>
                      <a:pt x="234848" y="333833"/>
                      <a:pt x="228905" y="333833"/>
                    </a:cubicBezTo>
                    <a:close/>
                    <a:moveTo>
                      <a:pt x="1362303" y="329032"/>
                    </a:moveTo>
                    <a:cubicBezTo>
                      <a:pt x="1355598" y="329032"/>
                      <a:pt x="1350073" y="331051"/>
                      <a:pt x="1345730" y="335090"/>
                    </a:cubicBezTo>
                    <a:cubicBezTo>
                      <a:pt x="1341386" y="339128"/>
                      <a:pt x="1339215" y="344577"/>
                      <a:pt x="1339215" y="351435"/>
                    </a:cubicBezTo>
                    <a:cubicBezTo>
                      <a:pt x="1339215" y="357074"/>
                      <a:pt x="1341043" y="361493"/>
                      <a:pt x="1344701" y="364694"/>
                    </a:cubicBezTo>
                    <a:cubicBezTo>
                      <a:pt x="1348359" y="367894"/>
                      <a:pt x="1353312" y="369494"/>
                      <a:pt x="1359560" y="369494"/>
                    </a:cubicBezTo>
                    <a:cubicBezTo>
                      <a:pt x="1366418" y="369494"/>
                      <a:pt x="1372057" y="367513"/>
                      <a:pt x="1376476" y="363551"/>
                    </a:cubicBezTo>
                    <a:cubicBezTo>
                      <a:pt x="1380896" y="359588"/>
                      <a:pt x="1383106" y="354407"/>
                      <a:pt x="1383106" y="348006"/>
                    </a:cubicBezTo>
                    <a:cubicBezTo>
                      <a:pt x="1383106" y="342519"/>
                      <a:pt x="1381277" y="337985"/>
                      <a:pt x="1377620" y="334404"/>
                    </a:cubicBezTo>
                    <a:cubicBezTo>
                      <a:pt x="1373962" y="330823"/>
                      <a:pt x="1368856" y="329032"/>
                      <a:pt x="1362303" y="329032"/>
                    </a:cubicBezTo>
                    <a:close/>
                    <a:moveTo>
                      <a:pt x="1455267" y="300000"/>
                    </a:moveTo>
                    <a:lnTo>
                      <a:pt x="1530248" y="300000"/>
                    </a:lnTo>
                    <a:lnTo>
                      <a:pt x="1498244" y="460020"/>
                    </a:lnTo>
                    <a:lnTo>
                      <a:pt x="1452981" y="460020"/>
                    </a:lnTo>
                    <a:lnTo>
                      <a:pt x="1477899" y="334976"/>
                    </a:lnTo>
                    <a:lnTo>
                      <a:pt x="1448181" y="334976"/>
                    </a:lnTo>
                    <a:close/>
                    <a:moveTo>
                      <a:pt x="1207617" y="300000"/>
                    </a:moveTo>
                    <a:lnTo>
                      <a:pt x="1282598" y="300000"/>
                    </a:lnTo>
                    <a:lnTo>
                      <a:pt x="1250594" y="460020"/>
                    </a:lnTo>
                    <a:lnTo>
                      <a:pt x="1205331" y="460020"/>
                    </a:lnTo>
                    <a:lnTo>
                      <a:pt x="1230249" y="334976"/>
                    </a:lnTo>
                    <a:lnTo>
                      <a:pt x="1200531" y="334976"/>
                    </a:lnTo>
                    <a:close/>
                    <a:moveTo>
                      <a:pt x="636117" y="300000"/>
                    </a:moveTo>
                    <a:lnTo>
                      <a:pt x="711098" y="300000"/>
                    </a:lnTo>
                    <a:lnTo>
                      <a:pt x="679094" y="460020"/>
                    </a:lnTo>
                    <a:lnTo>
                      <a:pt x="633831" y="460020"/>
                    </a:lnTo>
                    <a:lnTo>
                      <a:pt x="658749" y="334976"/>
                    </a:lnTo>
                    <a:lnTo>
                      <a:pt x="629031" y="334976"/>
                    </a:lnTo>
                    <a:close/>
                    <a:moveTo>
                      <a:pt x="427634" y="300000"/>
                    </a:moveTo>
                    <a:lnTo>
                      <a:pt x="529361" y="300000"/>
                    </a:lnTo>
                    <a:lnTo>
                      <a:pt x="522275" y="334976"/>
                    </a:lnTo>
                    <a:lnTo>
                      <a:pt x="458038" y="334976"/>
                    </a:lnTo>
                    <a:lnTo>
                      <a:pt x="451409" y="358293"/>
                    </a:lnTo>
                    <a:lnTo>
                      <a:pt x="458267" y="358293"/>
                    </a:lnTo>
                    <a:cubicBezTo>
                      <a:pt x="477774" y="358293"/>
                      <a:pt x="492633" y="362103"/>
                      <a:pt x="502844" y="369723"/>
                    </a:cubicBezTo>
                    <a:cubicBezTo>
                      <a:pt x="513054" y="377343"/>
                      <a:pt x="518160" y="388392"/>
                      <a:pt x="518160" y="402870"/>
                    </a:cubicBezTo>
                    <a:cubicBezTo>
                      <a:pt x="518160" y="415062"/>
                      <a:pt x="514845" y="425730"/>
                      <a:pt x="508216" y="434874"/>
                    </a:cubicBezTo>
                    <a:cubicBezTo>
                      <a:pt x="501586" y="444018"/>
                      <a:pt x="492404" y="451028"/>
                      <a:pt x="480670" y="455905"/>
                    </a:cubicBezTo>
                    <a:cubicBezTo>
                      <a:pt x="468935" y="460782"/>
                      <a:pt x="455600" y="463220"/>
                      <a:pt x="440665" y="463220"/>
                    </a:cubicBezTo>
                    <a:cubicBezTo>
                      <a:pt x="428930" y="463220"/>
                      <a:pt x="417881" y="461734"/>
                      <a:pt x="407518" y="458762"/>
                    </a:cubicBezTo>
                    <a:cubicBezTo>
                      <a:pt x="397154" y="455791"/>
                      <a:pt x="388163" y="451409"/>
                      <a:pt x="380543" y="445618"/>
                    </a:cubicBezTo>
                    <a:lnTo>
                      <a:pt x="401574" y="413385"/>
                    </a:lnTo>
                    <a:cubicBezTo>
                      <a:pt x="407213" y="417653"/>
                      <a:pt x="413728" y="420929"/>
                      <a:pt x="421119" y="423215"/>
                    </a:cubicBezTo>
                    <a:cubicBezTo>
                      <a:pt x="428511" y="425501"/>
                      <a:pt x="436016" y="426644"/>
                      <a:pt x="443636" y="426644"/>
                    </a:cubicBezTo>
                    <a:cubicBezTo>
                      <a:pt x="452780" y="426644"/>
                      <a:pt x="459867" y="425006"/>
                      <a:pt x="464896" y="421729"/>
                    </a:cubicBezTo>
                    <a:cubicBezTo>
                      <a:pt x="469925" y="418453"/>
                      <a:pt x="472440" y="413919"/>
                      <a:pt x="472440" y="408128"/>
                    </a:cubicBezTo>
                    <a:cubicBezTo>
                      <a:pt x="472440" y="403403"/>
                      <a:pt x="470421" y="399784"/>
                      <a:pt x="466382" y="397269"/>
                    </a:cubicBezTo>
                    <a:cubicBezTo>
                      <a:pt x="462343" y="394754"/>
                      <a:pt x="455828" y="393497"/>
                      <a:pt x="446837" y="393497"/>
                    </a:cubicBezTo>
                    <a:lnTo>
                      <a:pt x="400888" y="393497"/>
                    </a:lnTo>
                    <a:close/>
                    <a:moveTo>
                      <a:pt x="312267" y="300000"/>
                    </a:moveTo>
                    <a:lnTo>
                      <a:pt x="387248" y="300000"/>
                    </a:lnTo>
                    <a:lnTo>
                      <a:pt x="355244" y="460020"/>
                    </a:lnTo>
                    <a:lnTo>
                      <a:pt x="309982" y="460020"/>
                    </a:lnTo>
                    <a:lnTo>
                      <a:pt x="334899" y="334976"/>
                    </a:lnTo>
                    <a:lnTo>
                      <a:pt x="305181" y="334976"/>
                    </a:lnTo>
                    <a:close/>
                    <a:moveTo>
                      <a:pt x="1361846" y="296799"/>
                    </a:moveTo>
                    <a:cubicBezTo>
                      <a:pt x="1374952" y="296799"/>
                      <a:pt x="1386497" y="299276"/>
                      <a:pt x="1396479" y="304229"/>
                    </a:cubicBezTo>
                    <a:cubicBezTo>
                      <a:pt x="1406461" y="309182"/>
                      <a:pt x="1414272" y="316535"/>
                      <a:pt x="1419910" y="326289"/>
                    </a:cubicBezTo>
                    <a:cubicBezTo>
                      <a:pt x="1425549" y="336042"/>
                      <a:pt x="1428369" y="347930"/>
                      <a:pt x="1428369" y="361950"/>
                    </a:cubicBezTo>
                    <a:cubicBezTo>
                      <a:pt x="1428369" y="378410"/>
                      <a:pt x="1424787" y="394373"/>
                      <a:pt x="1417624" y="409842"/>
                    </a:cubicBezTo>
                    <a:cubicBezTo>
                      <a:pt x="1410462" y="425311"/>
                      <a:pt x="1399375" y="438074"/>
                      <a:pt x="1384363" y="448133"/>
                    </a:cubicBezTo>
                    <a:cubicBezTo>
                      <a:pt x="1369352" y="458191"/>
                      <a:pt x="1350873" y="463220"/>
                      <a:pt x="1328928" y="463220"/>
                    </a:cubicBezTo>
                    <a:cubicBezTo>
                      <a:pt x="1319326" y="463220"/>
                      <a:pt x="1310335" y="462191"/>
                      <a:pt x="1301953" y="460134"/>
                    </a:cubicBezTo>
                    <a:cubicBezTo>
                      <a:pt x="1293571" y="458077"/>
                      <a:pt x="1286713" y="455219"/>
                      <a:pt x="1281379" y="451562"/>
                    </a:cubicBezTo>
                    <a:lnTo>
                      <a:pt x="1301953" y="419558"/>
                    </a:lnTo>
                    <a:cubicBezTo>
                      <a:pt x="1309573" y="424739"/>
                      <a:pt x="1319403" y="427330"/>
                      <a:pt x="1331442" y="427330"/>
                    </a:cubicBezTo>
                    <a:cubicBezTo>
                      <a:pt x="1343939" y="427330"/>
                      <a:pt x="1354074" y="424091"/>
                      <a:pt x="1361846" y="417614"/>
                    </a:cubicBezTo>
                    <a:cubicBezTo>
                      <a:pt x="1369618" y="411137"/>
                      <a:pt x="1375029" y="402413"/>
                      <a:pt x="1378077" y="391440"/>
                    </a:cubicBezTo>
                    <a:cubicBezTo>
                      <a:pt x="1369999" y="398450"/>
                      <a:pt x="1359636" y="401955"/>
                      <a:pt x="1346987" y="401955"/>
                    </a:cubicBezTo>
                    <a:cubicBezTo>
                      <a:pt x="1337538" y="401955"/>
                      <a:pt x="1328813" y="400165"/>
                      <a:pt x="1320812" y="396583"/>
                    </a:cubicBezTo>
                    <a:cubicBezTo>
                      <a:pt x="1312811" y="393002"/>
                      <a:pt x="1306449" y="387706"/>
                      <a:pt x="1301724" y="380696"/>
                    </a:cubicBezTo>
                    <a:cubicBezTo>
                      <a:pt x="1297000" y="373685"/>
                      <a:pt x="1294638" y="365379"/>
                      <a:pt x="1294638" y="355778"/>
                    </a:cubicBezTo>
                    <a:cubicBezTo>
                      <a:pt x="1294638" y="343891"/>
                      <a:pt x="1297533" y="333490"/>
                      <a:pt x="1303324" y="324574"/>
                    </a:cubicBezTo>
                    <a:cubicBezTo>
                      <a:pt x="1309116" y="315659"/>
                      <a:pt x="1317079" y="308801"/>
                      <a:pt x="1327213" y="304000"/>
                    </a:cubicBezTo>
                    <a:cubicBezTo>
                      <a:pt x="1337348" y="299200"/>
                      <a:pt x="1348892" y="296799"/>
                      <a:pt x="1361846" y="296799"/>
                    </a:cubicBezTo>
                    <a:close/>
                    <a:moveTo>
                      <a:pt x="1042873" y="296799"/>
                    </a:moveTo>
                    <a:cubicBezTo>
                      <a:pt x="1061313" y="296799"/>
                      <a:pt x="1075906" y="302248"/>
                      <a:pt x="1086650" y="313144"/>
                    </a:cubicBezTo>
                    <a:cubicBezTo>
                      <a:pt x="1097394" y="324041"/>
                      <a:pt x="1102766" y="339167"/>
                      <a:pt x="1102766" y="358521"/>
                    </a:cubicBezTo>
                    <a:cubicBezTo>
                      <a:pt x="1102766" y="378029"/>
                      <a:pt x="1099147" y="395745"/>
                      <a:pt x="1091908" y="411671"/>
                    </a:cubicBezTo>
                    <a:cubicBezTo>
                      <a:pt x="1084669" y="427597"/>
                      <a:pt x="1074572" y="440170"/>
                      <a:pt x="1061618" y="449390"/>
                    </a:cubicBezTo>
                    <a:cubicBezTo>
                      <a:pt x="1048664" y="458610"/>
                      <a:pt x="1034034" y="463220"/>
                      <a:pt x="1017727" y="463220"/>
                    </a:cubicBezTo>
                    <a:cubicBezTo>
                      <a:pt x="999286" y="463220"/>
                      <a:pt x="984694" y="457772"/>
                      <a:pt x="973950" y="446875"/>
                    </a:cubicBezTo>
                    <a:cubicBezTo>
                      <a:pt x="963206" y="435979"/>
                      <a:pt x="957834" y="420853"/>
                      <a:pt x="957834" y="401498"/>
                    </a:cubicBezTo>
                    <a:cubicBezTo>
                      <a:pt x="957834" y="381991"/>
                      <a:pt x="961453" y="364274"/>
                      <a:pt x="968692" y="348349"/>
                    </a:cubicBezTo>
                    <a:cubicBezTo>
                      <a:pt x="975931" y="332423"/>
                      <a:pt x="986028" y="319850"/>
                      <a:pt x="998982" y="310630"/>
                    </a:cubicBezTo>
                    <a:cubicBezTo>
                      <a:pt x="1011936" y="301409"/>
                      <a:pt x="1026566" y="296799"/>
                      <a:pt x="1042873" y="296799"/>
                    </a:cubicBezTo>
                    <a:close/>
                    <a:moveTo>
                      <a:pt x="904646" y="296799"/>
                    </a:moveTo>
                    <a:cubicBezTo>
                      <a:pt x="914247" y="296799"/>
                      <a:pt x="923239" y="297828"/>
                      <a:pt x="931621" y="299885"/>
                    </a:cubicBezTo>
                    <a:cubicBezTo>
                      <a:pt x="940003" y="301943"/>
                      <a:pt x="946861" y="304800"/>
                      <a:pt x="952195" y="308458"/>
                    </a:cubicBezTo>
                    <a:lnTo>
                      <a:pt x="931621" y="340462"/>
                    </a:lnTo>
                    <a:cubicBezTo>
                      <a:pt x="924001" y="335280"/>
                      <a:pt x="914171" y="332690"/>
                      <a:pt x="902131" y="332690"/>
                    </a:cubicBezTo>
                    <a:cubicBezTo>
                      <a:pt x="889635" y="332690"/>
                      <a:pt x="879500" y="335928"/>
                      <a:pt x="871728" y="342405"/>
                    </a:cubicBezTo>
                    <a:cubicBezTo>
                      <a:pt x="863955" y="348882"/>
                      <a:pt x="858545" y="357607"/>
                      <a:pt x="855497" y="368580"/>
                    </a:cubicBezTo>
                    <a:cubicBezTo>
                      <a:pt x="863879" y="361569"/>
                      <a:pt x="874776" y="358064"/>
                      <a:pt x="888187" y="358064"/>
                    </a:cubicBezTo>
                    <a:cubicBezTo>
                      <a:pt x="897026" y="358064"/>
                      <a:pt x="905332" y="359893"/>
                      <a:pt x="913104" y="363551"/>
                    </a:cubicBezTo>
                    <a:cubicBezTo>
                      <a:pt x="920877" y="367208"/>
                      <a:pt x="927125" y="372504"/>
                      <a:pt x="931850" y="379438"/>
                    </a:cubicBezTo>
                    <a:cubicBezTo>
                      <a:pt x="936574" y="386372"/>
                      <a:pt x="938936" y="394640"/>
                      <a:pt x="938936" y="404241"/>
                    </a:cubicBezTo>
                    <a:cubicBezTo>
                      <a:pt x="938936" y="416129"/>
                      <a:pt x="936040" y="426530"/>
                      <a:pt x="930249" y="435445"/>
                    </a:cubicBezTo>
                    <a:cubicBezTo>
                      <a:pt x="924458" y="444361"/>
                      <a:pt x="916495" y="451219"/>
                      <a:pt x="906361" y="456019"/>
                    </a:cubicBezTo>
                    <a:cubicBezTo>
                      <a:pt x="896226" y="460820"/>
                      <a:pt x="884682" y="463220"/>
                      <a:pt x="871728" y="463220"/>
                    </a:cubicBezTo>
                    <a:cubicBezTo>
                      <a:pt x="858621" y="463220"/>
                      <a:pt x="847077" y="460744"/>
                      <a:pt x="837095" y="455791"/>
                    </a:cubicBezTo>
                    <a:cubicBezTo>
                      <a:pt x="827113" y="450838"/>
                      <a:pt x="819302" y="443484"/>
                      <a:pt x="813663" y="433731"/>
                    </a:cubicBezTo>
                    <a:cubicBezTo>
                      <a:pt x="808025" y="423977"/>
                      <a:pt x="805205" y="412090"/>
                      <a:pt x="805205" y="398069"/>
                    </a:cubicBezTo>
                    <a:cubicBezTo>
                      <a:pt x="805205" y="381610"/>
                      <a:pt x="808786" y="365646"/>
                      <a:pt x="815949" y="350177"/>
                    </a:cubicBezTo>
                    <a:cubicBezTo>
                      <a:pt x="823112" y="334709"/>
                      <a:pt x="834199" y="321945"/>
                      <a:pt x="849211" y="311887"/>
                    </a:cubicBezTo>
                    <a:cubicBezTo>
                      <a:pt x="864222" y="301829"/>
                      <a:pt x="882700" y="296799"/>
                      <a:pt x="904646" y="296799"/>
                    </a:cubicBezTo>
                    <a:close/>
                    <a:moveTo>
                      <a:pt x="233248" y="296799"/>
                    </a:moveTo>
                    <a:cubicBezTo>
                      <a:pt x="251688" y="296799"/>
                      <a:pt x="266281" y="302248"/>
                      <a:pt x="277025" y="313144"/>
                    </a:cubicBezTo>
                    <a:cubicBezTo>
                      <a:pt x="287769" y="324041"/>
                      <a:pt x="293141" y="339167"/>
                      <a:pt x="293141" y="358521"/>
                    </a:cubicBezTo>
                    <a:cubicBezTo>
                      <a:pt x="293141" y="378029"/>
                      <a:pt x="289522" y="395745"/>
                      <a:pt x="282283" y="411671"/>
                    </a:cubicBezTo>
                    <a:cubicBezTo>
                      <a:pt x="275044" y="427597"/>
                      <a:pt x="264947" y="440170"/>
                      <a:pt x="251993" y="449390"/>
                    </a:cubicBezTo>
                    <a:cubicBezTo>
                      <a:pt x="239039" y="458610"/>
                      <a:pt x="224409" y="463220"/>
                      <a:pt x="208102" y="463220"/>
                    </a:cubicBezTo>
                    <a:cubicBezTo>
                      <a:pt x="189662" y="463220"/>
                      <a:pt x="175069" y="457772"/>
                      <a:pt x="164325" y="446875"/>
                    </a:cubicBezTo>
                    <a:cubicBezTo>
                      <a:pt x="153581" y="435979"/>
                      <a:pt x="148209" y="420853"/>
                      <a:pt x="148209" y="401498"/>
                    </a:cubicBezTo>
                    <a:cubicBezTo>
                      <a:pt x="148209" y="381991"/>
                      <a:pt x="151828" y="364274"/>
                      <a:pt x="159067" y="348349"/>
                    </a:cubicBezTo>
                    <a:cubicBezTo>
                      <a:pt x="166306" y="332423"/>
                      <a:pt x="176403" y="319850"/>
                      <a:pt x="189357" y="310630"/>
                    </a:cubicBezTo>
                    <a:cubicBezTo>
                      <a:pt x="202311" y="301409"/>
                      <a:pt x="216941" y="296799"/>
                      <a:pt x="233248" y="296799"/>
                    </a:cubicBezTo>
                    <a:close/>
                    <a:moveTo>
                      <a:pt x="84353" y="296799"/>
                    </a:moveTo>
                    <a:cubicBezTo>
                      <a:pt x="95783" y="296799"/>
                      <a:pt x="105956" y="298704"/>
                      <a:pt x="114871" y="302514"/>
                    </a:cubicBezTo>
                    <a:cubicBezTo>
                      <a:pt x="123787" y="306324"/>
                      <a:pt x="130759" y="311620"/>
                      <a:pt x="135788" y="318402"/>
                    </a:cubicBezTo>
                    <a:cubicBezTo>
                      <a:pt x="140817" y="325184"/>
                      <a:pt x="143332" y="332766"/>
                      <a:pt x="143332" y="341148"/>
                    </a:cubicBezTo>
                    <a:cubicBezTo>
                      <a:pt x="143332" y="351206"/>
                      <a:pt x="140551" y="360579"/>
                      <a:pt x="134988" y="369266"/>
                    </a:cubicBezTo>
                    <a:cubicBezTo>
                      <a:pt x="129426" y="377952"/>
                      <a:pt x="119710" y="387554"/>
                      <a:pt x="105842" y="398069"/>
                    </a:cubicBezTo>
                    <a:lnTo>
                      <a:pt x="72237" y="424130"/>
                    </a:lnTo>
                    <a:lnTo>
                      <a:pt x="131902" y="424130"/>
                    </a:lnTo>
                    <a:lnTo>
                      <a:pt x="124587" y="460020"/>
                    </a:lnTo>
                    <a:lnTo>
                      <a:pt x="0" y="460020"/>
                    </a:lnTo>
                    <a:lnTo>
                      <a:pt x="5715" y="431673"/>
                    </a:lnTo>
                    <a:lnTo>
                      <a:pt x="75666" y="377267"/>
                    </a:lnTo>
                    <a:cubicBezTo>
                      <a:pt x="83744" y="371018"/>
                      <a:pt x="89306" y="365722"/>
                      <a:pt x="92354" y="361379"/>
                    </a:cubicBezTo>
                    <a:cubicBezTo>
                      <a:pt x="95402" y="357035"/>
                      <a:pt x="96926" y="352578"/>
                      <a:pt x="96926" y="348006"/>
                    </a:cubicBezTo>
                    <a:cubicBezTo>
                      <a:pt x="96926" y="343434"/>
                      <a:pt x="95250" y="339814"/>
                      <a:pt x="91897" y="337147"/>
                    </a:cubicBezTo>
                    <a:cubicBezTo>
                      <a:pt x="88544" y="334480"/>
                      <a:pt x="83744" y="333147"/>
                      <a:pt x="77495" y="333147"/>
                    </a:cubicBezTo>
                    <a:cubicBezTo>
                      <a:pt x="71856" y="333147"/>
                      <a:pt x="66484" y="334518"/>
                      <a:pt x="61379" y="337262"/>
                    </a:cubicBezTo>
                    <a:cubicBezTo>
                      <a:pt x="56274" y="340005"/>
                      <a:pt x="51740" y="343967"/>
                      <a:pt x="47777" y="349149"/>
                    </a:cubicBezTo>
                    <a:lnTo>
                      <a:pt x="17602" y="329261"/>
                    </a:lnTo>
                    <a:cubicBezTo>
                      <a:pt x="24003" y="319355"/>
                      <a:pt x="33109" y="311468"/>
                      <a:pt x="44920" y="305600"/>
                    </a:cubicBezTo>
                    <a:cubicBezTo>
                      <a:pt x="56731" y="299733"/>
                      <a:pt x="69875" y="296799"/>
                      <a:pt x="84353" y="296799"/>
                    </a:cubicBezTo>
                    <a:close/>
                    <a:moveTo>
                      <a:pt x="412775" y="134417"/>
                    </a:moveTo>
                    <a:cubicBezTo>
                      <a:pt x="420090" y="134417"/>
                      <a:pt x="425996" y="136589"/>
                      <a:pt x="430492" y="140932"/>
                    </a:cubicBezTo>
                    <a:cubicBezTo>
                      <a:pt x="434988" y="145276"/>
                      <a:pt x="437236" y="151029"/>
                      <a:pt x="437236" y="158192"/>
                    </a:cubicBezTo>
                    <a:cubicBezTo>
                      <a:pt x="437236" y="166269"/>
                      <a:pt x="434530" y="172898"/>
                      <a:pt x="429120" y="178080"/>
                    </a:cubicBezTo>
                    <a:cubicBezTo>
                      <a:pt x="423710" y="183261"/>
                      <a:pt x="417195" y="185852"/>
                      <a:pt x="409575" y="185852"/>
                    </a:cubicBezTo>
                    <a:cubicBezTo>
                      <a:pt x="402412" y="185852"/>
                      <a:pt x="396507" y="183604"/>
                      <a:pt x="391858" y="179108"/>
                    </a:cubicBezTo>
                    <a:cubicBezTo>
                      <a:pt x="387210" y="174613"/>
                      <a:pt x="384886" y="168936"/>
                      <a:pt x="384886" y="162078"/>
                    </a:cubicBezTo>
                    <a:cubicBezTo>
                      <a:pt x="384886" y="153848"/>
                      <a:pt x="387591" y="147181"/>
                      <a:pt x="393002" y="142075"/>
                    </a:cubicBezTo>
                    <a:cubicBezTo>
                      <a:pt x="398412" y="136970"/>
                      <a:pt x="405003" y="134417"/>
                      <a:pt x="412775" y="134417"/>
                    </a:cubicBezTo>
                    <a:close/>
                    <a:moveTo>
                      <a:pt x="1837182" y="92583"/>
                    </a:moveTo>
                    <a:cubicBezTo>
                      <a:pt x="1828495" y="92583"/>
                      <a:pt x="1821408" y="95784"/>
                      <a:pt x="1815922" y="102185"/>
                    </a:cubicBezTo>
                    <a:cubicBezTo>
                      <a:pt x="1810436" y="108585"/>
                      <a:pt x="1807692" y="116967"/>
                      <a:pt x="1807692" y="127331"/>
                    </a:cubicBezTo>
                    <a:cubicBezTo>
                      <a:pt x="1807692" y="134646"/>
                      <a:pt x="1809788" y="140399"/>
                      <a:pt x="1813979" y="144590"/>
                    </a:cubicBezTo>
                    <a:cubicBezTo>
                      <a:pt x="1818170" y="148781"/>
                      <a:pt x="1823923" y="150876"/>
                      <a:pt x="1831238" y="150876"/>
                    </a:cubicBezTo>
                    <a:cubicBezTo>
                      <a:pt x="1839925" y="150876"/>
                      <a:pt x="1847012" y="147676"/>
                      <a:pt x="1852498" y="141275"/>
                    </a:cubicBezTo>
                    <a:cubicBezTo>
                      <a:pt x="1857984" y="134874"/>
                      <a:pt x="1860728" y="126569"/>
                      <a:pt x="1860728" y="116358"/>
                    </a:cubicBezTo>
                    <a:cubicBezTo>
                      <a:pt x="1860728" y="109043"/>
                      <a:pt x="1858632" y="103251"/>
                      <a:pt x="1854441" y="98984"/>
                    </a:cubicBezTo>
                    <a:cubicBezTo>
                      <a:pt x="1850250" y="94717"/>
                      <a:pt x="1844497" y="92583"/>
                      <a:pt x="1837182" y="92583"/>
                    </a:cubicBezTo>
                    <a:close/>
                    <a:moveTo>
                      <a:pt x="1437132" y="92583"/>
                    </a:moveTo>
                    <a:cubicBezTo>
                      <a:pt x="1428445" y="92583"/>
                      <a:pt x="1421358" y="95784"/>
                      <a:pt x="1415872" y="102185"/>
                    </a:cubicBezTo>
                    <a:cubicBezTo>
                      <a:pt x="1410386" y="108585"/>
                      <a:pt x="1407642" y="116967"/>
                      <a:pt x="1407642" y="127331"/>
                    </a:cubicBezTo>
                    <a:cubicBezTo>
                      <a:pt x="1407642" y="134646"/>
                      <a:pt x="1409700" y="140399"/>
                      <a:pt x="1413815" y="144590"/>
                    </a:cubicBezTo>
                    <a:cubicBezTo>
                      <a:pt x="1417929" y="148781"/>
                      <a:pt x="1423644" y="150876"/>
                      <a:pt x="1430959" y="150876"/>
                    </a:cubicBezTo>
                    <a:cubicBezTo>
                      <a:pt x="1439646" y="150876"/>
                      <a:pt x="1446733" y="147676"/>
                      <a:pt x="1452219" y="141275"/>
                    </a:cubicBezTo>
                    <a:cubicBezTo>
                      <a:pt x="1457706" y="134874"/>
                      <a:pt x="1460449" y="126569"/>
                      <a:pt x="1460449" y="116358"/>
                    </a:cubicBezTo>
                    <a:cubicBezTo>
                      <a:pt x="1460449" y="109043"/>
                      <a:pt x="1458391" y="103251"/>
                      <a:pt x="1454277" y="98984"/>
                    </a:cubicBezTo>
                    <a:cubicBezTo>
                      <a:pt x="1450162" y="94717"/>
                      <a:pt x="1444447" y="92583"/>
                      <a:pt x="1437132" y="92583"/>
                    </a:cubicBezTo>
                    <a:close/>
                    <a:moveTo>
                      <a:pt x="922782" y="92583"/>
                    </a:moveTo>
                    <a:cubicBezTo>
                      <a:pt x="914095" y="92583"/>
                      <a:pt x="907008" y="95784"/>
                      <a:pt x="901522" y="102185"/>
                    </a:cubicBezTo>
                    <a:cubicBezTo>
                      <a:pt x="896036" y="108585"/>
                      <a:pt x="893292" y="116967"/>
                      <a:pt x="893292" y="127331"/>
                    </a:cubicBezTo>
                    <a:cubicBezTo>
                      <a:pt x="893292" y="134646"/>
                      <a:pt x="895388" y="140399"/>
                      <a:pt x="899579" y="144590"/>
                    </a:cubicBezTo>
                    <a:cubicBezTo>
                      <a:pt x="903770" y="148781"/>
                      <a:pt x="909523" y="150876"/>
                      <a:pt x="916838" y="150876"/>
                    </a:cubicBezTo>
                    <a:cubicBezTo>
                      <a:pt x="925525" y="150876"/>
                      <a:pt x="932612" y="147676"/>
                      <a:pt x="938098" y="141275"/>
                    </a:cubicBezTo>
                    <a:cubicBezTo>
                      <a:pt x="943584" y="134874"/>
                      <a:pt x="946327" y="126569"/>
                      <a:pt x="946327" y="116358"/>
                    </a:cubicBezTo>
                    <a:cubicBezTo>
                      <a:pt x="946327" y="109043"/>
                      <a:pt x="944232" y="103251"/>
                      <a:pt x="940041" y="98984"/>
                    </a:cubicBezTo>
                    <a:cubicBezTo>
                      <a:pt x="935850" y="94717"/>
                      <a:pt x="930097" y="92583"/>
                      <a:pt x="922782" y="92583"/>
                    </a:cubicBezTo>
                    <a:close/>
                    <a:moveTo>
                      <a:pt x="304571" y="92583"/>
                    </a:moveTo>
                    <a:cubicBezTo>
                      <a:pt x="295885" y="92583"/>
                      <a:pt x="288798" y="95784"/>
                      <a:pt x="283312" y="102185"/>
                    </a:cubicBezTo>
                    <a:cubicBezTo>
                      <a:pt x="277825" y="108585"/>
                      <a:pt x="275082" y="116967"/>
                      <a:pt x="275082" y="127331"/>
                    </a:cubicBezTo>
                    <a:cubicBezTo>
                      <a:pt x="275082" y="134646"/>
                      <a:pt x="277139" y="140399"/>
                      <a:pt x="281254" y="144590"/>
                    </a:cubicBezTo>
                    <a:cubicBezTo>
                      <a:pt x="285369" y="148781"/>
                      <a:pt x="291084" y="150876"/>
                      <a:pt x="298399" y="150876"/>
                    </a:cubicBezTo>
                    <a:cubicBezTo>
                      <a:pt x="307086" y="150876"/>
                      <a:pt x="314173" y="147676"/>
                      <a:pt x="319659" y="141275"/>
                    </a:cubicBezTo>
                    <a:cubicBezTo>
                      <a:pt x="325145" y="134874"/>
                      <a:pt x="327888" y="126569"/>
                      <a:pt x="327888" y="116358"/>
                    </a:cubicBezTo>
                    <a:cubicBezTo>
                      <a:pt x="327888" y="109043"/>
                      <a:pt x="325831" y="103251"/>
                      <a:pt x="321716" y="98984"/>
                    </a:cubicBezTo>
                    <a:cubicBezTo>
                      <a:pt x="317602" y="94717"/>
                      <a:pt x="311887" y="92583"/>
                      <a:pt x="304571" y="92583"/>
                    </a:cubicBezTo>
                    <a:close/>
                    <a:moveTo>
                      <a:pt x="1946300" y="59894"/>
                    </a:moveTo>
                    <a:lnTo>
                      <a:pt x="1989506" y="59894"/>
                    </a:lnTo>
                    <a:lnTo>
                      <a:pt x="1964817" y="183795"/>
                    </a:lnTo>
                    <a:lnTo>
                      <a:pt x="1921611" y="183795"/>
                    </a:lnTo>
                    <a:close/>
                    <a:moveTo>
                      <a:pt x="708050" y="59894"/>
                    </a:moveTo>
                    <a:lnTo>
                      <a:pt x="751255" y="59894"/>
                    </a:lnTo>
                    <a:lnTo>
                      <a:pt x="726567" y="183795"/>
                    </a:lnTo>
                    <a:lnTo>
                      <a:pt x="683361" y="183795"/>
                    </a:lnTo>
                    <a:close/>
                    <a:moveTo>
                      <a:pt x="584149" y="59436"/>
                    </a:moveTo>
                    <a:lnTo>
                      <a:pt x="574548" y="106299"/>
                    </a:lnTo>
                    <a:lnTo>
                      <a:pt x="601523" y="106299"/>
                    </a:lnTo>
                    <a:cubicBezTo>
                      <a:pt x="611581" y="106299"/>
                      <a:pt x="619354" y="103937"/>
                      <a:pt x="624840" y="99213"/>
                    </a:cubicBezTo>
                    <a:cubicBezTo>
                      <a:pt x="630326" y="94488"/>
                      <a:pt x="633070" y="87783"/>
                      <a:pt x="633070" y="79096"/>
                    </a:cubicBezTo>
                    <a:cubicBezTo>
                      <a:pt x="633070" y="72543"/>
                      <a:pt x="630860" y="67628"/>
                      <a:pt x="626440" y="64351"/>
                    </a:cubicBezTo>
                    <a:cubicBezTo>
                      <a:pt x="622020" y="61075"/>
                      <a:pt x="615848" y="59436"/>
                      <a:pt x="607924" y="59436"/>
                    </a:cubicBezTo>
                    <a:close/>
                    <a:moveTo>
                      <a:pt x="2090471" y="57836"/>
                    </a:moveTo>
                    <a:cubicBezTo>
                      <a:pt x="2104034" y="57836"/>
                      <a:pt x="2114893" y="61456"/>
                      <a:pt x="2123046" y="68695"/>
                    </a:cubicBezTo>
                    <a:cubicBezTo>
                      <a:pt x="2131199" y="75934"/>
                      <a:pt x="2135276" y="86335"/>
                      <a:pt x="2135276" y="99899"/>
                    </a:cubicBezTo>
                    <a:cubicBezTo>
                      <a:pt x="2135276" y="104928"/>
                      <a:pt x="2134743" y="110033"/>
                      <a:pt x="2133676" y="115215"/>
                    </a:cubicBezTo>
                    <a:lnTo>
                      <a:pt x="2119960" y="183795"/>
                    </a:lnTo>
                    <a:lnTo>
                      <a:pt x="2076526" y="183795"/>
                    </a:lnTo>
                    <a:lnTo>
                      <a:pt x="2089328" y="119330"/>
                    </a:lnTo>
                    <a:cubicBezTo>
                      <a:pt x="2089937" y="116739"/>
                      <a:pt x="2090242" y="113996"/>
                      <a:pt x="2090242" y="111100"/>
                    </a:cubicBezTo>
                    <a:cubicBezTo>
                      <a:pt x="2090242" y="100127"/>
                      <a:pt x="2084527" y="94641"/>
                      <a:pt x="2073097" y="94641"/>
                    </a:cubicBezTo>
                    <a:cubicBezTo>
                      <a:pt x="2065477" y="94641"/>
                      <a:pt x="2059229" y="96965"/>
                      <a:pt x="2054352" y="101613"/>
                    </a:cubicBezTo>
                    <a:cubicBezTo>
                      <a:pt x="2049475" y="106261"/>
                      <a:pt x="2046046" y="113234"/>
                      <a:pt x="2044065" y="122530"/>
                    </a:cubicBezTo>
                    <a:lnTo>
                      <a:pt x="2031720" y="183795"/>
                    </a:lnTo>
                    <a:lnTo>
                      <a:pt x="1988287" y="183795"/>
                    </a:lnTo>
                    <a:lnTo>
                      <a:pt x="2012975" y="59894"/>
                    </a:lnTo>
                    <a:lnTo>
                      <a:pt x="2054123" y="59894"/>
                    </a:lnTo>
                    <a:lnTo>
                      <a:pt x="2051609" y="72695"/>
                    </a:lnTo>
                    <a:cubicBezTo>
                      <a:pt x="2056943" y="67666"/>
                      <a:pt x="2062962" y="63932"/>
                      <a:pt x="2069668" y="61494"/>
                    </a:cubicBezTo>
                    <a:cubicBezTo>
                      <a:pt x="2076374" y="59055"/>
                      <a:pt x="2083308" y="57836"/>
                      <a:pt x="2090471" y="57836"/>
                    </a:cubicBezTo>
                    <a:close/>
                    <a:moveTo>
                      <a:pt x="1831010" y="57836"/>
                    </a:moveTo>
                    <a:cubicBezTo>
                      <a:pt x="1848993" y="57836"/>
                      <a:pt x="1861642" y="63475"/>
                      <a:pt x="1868957" y="74753"/>
                    </a:cubicBezTo>
                    <a:lnTo>
                      <a:pt x="1871929" y="59894"/>
                    </a:lnTo>
                    <a:lnTo>
                      <a:pt x="1915363" y="59894"/>
                    </a:lnTo>
                    <a:lnTo>
                      <a:pt x="1890674" y="183795"/>
                    </a:lnTo>
                    <a:lnTo>
                      <a:pt x="1849526" y="183795"/>
                    </a:lnTo>
                    <a:lnTo>
                      <a:pt x="1852041" y="172136"/>
                    </a:lnTo>
                    <a:cubicBezTo>
                      <a:pt x="1842135" y="181280"/>
                      <a:pt x="1830171" y="185852"/>
                      <a:pt x="1816151" y="185852"/>
                    </a:cubicBezTo>
                    <a:cubicBezTo>
                      <a:pt x="1807007" y="185852"/>
                      <a:pt x="1798434" y="183604"/>
                      <a:pt x="1790433" y="179108"/>
                    </a:cubicBezTo>
                    <a:cubicBezTo>
                      <a:pt x="1782432" y="174613"/>
                      <a:pt x="1775993" y="168098"/>
                      <a:pt x="1771116" y="159563"/>
                    </a:cubicBezTo>
                    <a:cubicBezTo>
                      <a:pt x="1766240" y="151029"/>
                      <a:pt x="1763801" y="140970"/>
                      <a:pt x="1763801" y="129388"/>
                    </a:cubicBezTo>
                    <a:cubicBezTo>
                      <a:pt x="1763801" y="115977"/>
                      <a:pt x="1766811" y="103823"/>
                      <a:pt x="1772831" y="92926"/>
                    </a:cubicBezTo>
                    <a:cubicBezTo>
                      <a:pt x="1778851" y="82030"/>
                      <a:pt x="1787004" y="73457"/>
                      <a:pt x="1797291" y="67209"/>
                    </a:cubicBezTo>
                    <a:cubicBezTo>
                      <a:pt x="1807578" y="60960"/>
                      <a:pt x="1818818" y="57836"/>
                      <a:pt x="1831010" y="57836"/>
                    </a:cubicBezTo>
                    <a:close/>
                    <a:moveTo>
                      <a:pt x="1711071" y="57836"/>
                    </a:moveTo>
                    <a:cubicBezTo>
                      <a:pt x="1719910" y="57836"/>
                      <a:pt x="1728444" y="58712"/>
                      <a:pt x="1736674" y="60465"/>
                    </a:cubicBezTo>
                    <a:cubicBezTo>
                      <a:pt x="1744904" y="62218"/>
                      <a:pt x="1752067" y="64618"/>
                      <a:pt x="1758162" y="67666"/>
                    </a:cubicBezTo>
                    <a:lnTo>
                      <a:pt x="1742846" y="98070"/>
                    </a:lnTo>
                    <a:cubicBezTo>
                      <a:pt x="1732483" y="91821"/>
                      <a:pt x="1720215" y="88697"/>
                      <a:pt x="1706041" y="88697"/>
                    </a:cubicBezTo>
                    <a:cubicBezTo>
                      <a:pt x="1699336" y="88697"/>
                      <a:pt x="1694345" y="89573"/>
                      <a:pt x="1691068" y="91326"/>
                    </a:cubicBezTo>
                    <a:cubicBezTo>
                      <a:pt x="1687792" y="93079"/>
                      <a:pt x="1686153" y="95327"/>
                      <a:pt x="1686153" y="98070"/>
                    </a:cubicBezTo>
                    <a:cubicBezTo>
                      <a:pt x="1686153" y="100508"/>
                      <a:pt x="1687715" y="102299"/>
                      <a:pt x="1690840" y="103442"/>
                    </a:cubicBezTo>
                    <a:cubicBezTo>
                      <a:pt x="1693964" y="104585"/>
                      <a:pt x="1699107" y="105842"/>
                      <a:pt x="1706270" y="107214"/>
                    </a:cubicBezTo>
                    <a:cubicBezTo>
                      <a:pt x="1715109" y="108738"/>
                      <a:pt x="1722463" y="110490"/>
                      <a:pt x="1728330" y="112472"/>
                    </a:cubicBezTo>
                    <a:cubicBezTo>
                      <a:pt x="1734197" y="114453"/>
                      <a:pt x="1739303" y="117729"/>
                      <a:pt x="1743646" y="122301"/>
                    </a:cubicBezTo>
                    <a:cubicBezTo>
                      <a:pt x="1747990" y="126873"/>
                      <a:pt x="1750161" y="133122"/>
                      <a:pt x="1750161" y="141047"/>
                    </a:cubicBezTo>
                    <a:cubicBezTo>
                      <a:pt x="1750161" y="155372"/>
                      <a:pt x="1743989" y="166421"/>
                      <a:pt x="1731645" y="174194"/>
                    </a:cubicBezTo>
                    <a:cubicBezTo>
                      <a:pt x="1719300" y="181966"/>
                      <a:pt x="1703527" y="185852"/>
                      <a:pt x="1684324" y="185852"/>
                    </a:cubicBezTo>
                    <a:cubicBezTo>
                      <a:pt x="1673657" y="185852"/>
                      <a:pt x="1663408" y="184709"/>
                      <a:pt x="1653578" y="182423"/>
                    </a:cubicBezTo>
                    <a:cubicBezTo>
                      <a:pt x="1643748" y="180137"/>
                      <a:pt x="1636090" y="177242"/>
                      <a:pt x="1630603" y="173736"/>
                    </a:cubicBezTo>
                    <a:lnTo>
                      <a:pt x="1646377" y="143333"/>
                    </a:lnTo>
                    <a:cubicBezTo>
                      <a:pt x="1652016" y="146838"/>
                      <a:pt x="1658721" y="149619"/>
                      <a:pt x="1666494" y="151676"/>
                    </a:cubicBezTo>
                    <a:cubicBezTo>
                      <a:pt x="1674266" y="153734"/>
                      <a:pt x="1681886" y="154763"/>
                      <a:pt x="1689354" y="154763"/>
                    </a:cubicBezTo>
                    <a:cubicBezTo>
                      <a:pt x="1702612" y="154763"/>
                      <a:pt x="1709242" y="151791"/>
                      <a:pt x="1709242" y="145847"/>
                    </a:cubicBezTo>
                    <a:cubicBezTo>
                      <a:pt x="1709242" y="143409"/>
                      <a:pt x="1707680" y="141618"/>
                      <a:pt x="1704556" y="140475"/>
                    </a:cubicBezTo>
                    <a:cubicBezTo>
                      <a:pt x="1701431" y="139332"/>
                      <a:pt x="1696440" y="138227"/>
                      <a:pt x="1689582" y="137160"/>
                    </a:cubicBezTo>
                    <a:cubicBezTo>
                      <a:pt x="1680438" y="135484"/>
                      <a:pt x="1672933" y="133693"/>
                      <a:pt x="1667065" y="131788"/>
                    </a:cubicBezTo>
                    <a:cubicBezTo>
                      <a:pt x="1661198" y="129883"/>
                      <a:pt x="1656054" y="126645"/>
                      <a:pt x="1651635" y="122073"/>
                    </a:cubicBezTo>
                    <a:cubicBezTo>
                      <a:pt x="1647215" y="117501"/>
                      <a:pt x="1645005" y="111100"/>
                      <a:pt x="1645005" y="102870"/>
                    </a:cubicBezTo>
                    <a:cubicBezTo>
                      <a:pt x="1645005" y="88545"/>
                      <a:pt x="1651139" y="77458"/>
                      <a:pt x="1663408" y="69609"/>
                    </a:cubicBezTo>
                    <a:cubicBezTo>
                      <a:pt x="1675676" y="61760"/>
                      <a:pt x="1691563" y="57836"/>
                      <a:pt x="1711071" y="57836"/>
                    </a:cubicBezTo>
                    <a:close/>
                    <a:moveTo>
                      <a:pt x="1587246" y="57836"/>
                    </a:moveTo>
                    <a:cubicBezTo>
                      <a:pt x="1596085" y="57836"/>
                      <a:pt x="1604619" y="58712"/>
                      <a:pt x="1612849" y="60465"/>
                    </a:cubicBezTo>
                    <a:cubicBezTo>
                      <a:pt x="1621078" y="62218"/>
                      <a:pt x="1628241" y="64618"/>
                      <a:pt x="1634337" y="67666"/>
                    </a:cubicBezTo>
                    <a:lnTo>
                      <a:pt x="1619021" y="98070"/>
                    </a:lnTo>
                    <a:cubicBezTo>
                      <a:pt x="1608658" y="91821"/>
                      <a:pt x="1596390" y="88697"/>
                      <a:pt x="1582217" y="88697"/>
                    </a:cubicBezTo>
                    <a:cubicBezTo>
                      <a:pt x="1575511" y="88697"/>
                      <a:pt x="1570520" y="89573"/>
                      <a:pt x="1567243" y="91326"/>
                    </a:cubicBezTo>
                    <a:cubicBezTo>
                      <a:pt x="1563967" y="93079"/>
                      <a:pt x="1562328" y="95327"/>
                      <a:pt x="1562328" y="98070"/>
                    </a:cubicBezTo>
                    <a:cubicBezTo>
                      <a:pt x="1562328" y="100508"/>
                      <a:pt x="1563890" y="102299"/>
                      <a:pt x="1567015" y="103442"/>
                    </a:cubicBezTo>
                    <a:cubicBezTo>
                      <a:pt x="1570139" y="104585"/>
                      <a:pt x="1575282" y="105842"/>
                      <a:pt x="1582445" y="107214"/>
                    </a:cubicBezTo>
                    <a:cubicBezTo>
                      <a:pt x="1591284" y="108738"/>
                      <a:pt x="1598638" y="110490"/>
                      <a:pt x="1604505" y="112472"/>
                    </a:cubicBezTo>
                    <a:cubicBezTo>
                      <a:pt x="1610372" y="114453"/>
                      <a:pt x="1615478" y="117729"/>
                      <a:pt x="1619821" y="122301"/>
                    </a:cubicBezTo>
                    <a:cubicBezTo>
                      <a:pt x="1624165" y="126873"/>
                      <a:pt x="1626336" y="133122"/>
                      <a:pt x="1626336" y="141047"/>
                    </a:cubicBezTo>
                    <a:cubicBezTo>
                      <a:pt x="1626336" y="155372"/>
                      <a:pt x="1620164" y="166421"/>
                      <a:pt x="1607820" y="174194"/>
                    </a:cubicBezTo>
                    <a:cubicBezTo>
                      <a:pt x="1595475" y="181966"/>
                      <a:pt x="1579702" y="185852"/>
                      <a:pt x="1560499" y="185852"/>
                    </a:cubicBezTo>
                    <a:cubicBezTo>
                      <a:pt x="1549832" y="185852"/>
                      <a:pt x="1539583" y="184709"/>
                      <a:pt x="1529753" y="182423"/>
                    </a:cubicBezTo>
                    <a:cubicBezTo>
                      <a:pt x="1519923" y="180137"/>
                      <a:pt x="1512265" y="177242"/>
                      <a:pt x="1506778" y="173736"/>
                    </a:cubicBezTo>
                    <a:lnTo>
                      <a:pt x="1522552" y="143333"/>
                    </a:lnTo>
                    <a:cubicBezTo>
                      <a:pt x="1528191" y="146838"/>
                      <a:pt x="1534896" y="149619"/>
                      <a:pt x="1542669" y="151676"/>
                    </a:cubicBezTo>
                    <a:cubicBezTo>
                      <a:pt x="1550441" y="153734"/>
                      <a:pt x="1558061" y="154763"/>
                      <a:pt x="1565529" y="154763"/>
                    </a:cubicBezTo>
                    <a:cubicBezTo>
                      <a:pt x="1578788" y="154763"/>
                      <a:pt x="1585417" y="151791"/>
                      <a:pt x="1585417" y="145847"/>
                    </a:cubicBezTo>
                    <a:cubicBezTo>
                      <a:pt x="1585417" y="143409"/>
                      <a:pt x="1583855" y="141618"/>
                      <a:pt x="1580731" y="140475"/>
                    </a:cubicBezTo>
                    <a:cubicBezTo>
                      <a:pt x="1577606" y="139332"/>
                      <a:pt x="1572615" y="138227"/>
                      <a:pt x="1565757" y="137160"/>
                    </a:cubicBezTo>
                    <a:cubicBezTo>
                      <a:pt x="1556613" y="135484"/>
                      <a:pt x="1549108" y="133693"/>
                      <a:pt x="1543240" y="131788"/>
                    </a:cubicBezTo>
                    <a:cubicBezTo>
                      <a:pt x="1537373" y="129883"/>
                      <a:pt x="1532229" y="126645"/>
                      <a:pt x="1527810" y="122073"/>
                    </a:cubicBezTo>
                    <a:cubicBezTo>
                      <a:pt x="1523390" y="117501"/>
                      <a:pt x="1521180" y="111100"/>
                      <a:pt x="1521180" y="102870"/>
                    </a:cubicBezTo>
                    <a:cubicBezTo>
                      <a:pt x="1521180" y="88545"/>
                      <a:pt x="1527314" y="77458"/>
                      <a:pt x="1539583" y="69609"/>
                    </a:cubicBezTo>
                    <a:cubicBezTo>
                      <a:pt x="1551851" y="61760"/>
                      <a:pt x="1567739" y="57836"/>
                      <a:pt x="1587246" y="57836"/>
                    </a:cubicBezTo>
                    <a:close/>
                    <a:moveTo>
                      <a:pt x="1439646" y="57836"/>
                    </a:moveTo>
                    <a:cubicBezTo>
                      <a:pt x="1452753" y="57836"/>
                      <a:pt x="1464183" y="60160"/>
                      <a:pt x="1473936" y="64808"/>
                    </a:cubicBezTo>
                    <a:cubicBezTo>
                      <a:pt x="1483690" y="69457"/>
                      <a:pt x="1491234" y="76010"/>
                      <a:pt x="1496568" y="84468"/>
                    </a:cubicBezTo>
                    <a:cubicBezTo>
                      <a:pt x="1501902" y="92926"/>
                      <a:pt x="1504569" y="102794"/>
                      <a:pt x="1504569" y="114072"/>
                    </a:cubicBezTo>
                    <a:cubicBezTo>
                      <a:pt x="1504569" y="127635"/>
                      <a:pt x="1501292" y="139865"/>
                      <a:pt x="1494739" y="150762"/>
                    </a:cubicBezTo>
                    <a:cubicBezTo>
                      <a:pt x="1488186" y="161659"/>
                      <a:pt x="1479156" y="170231"/>
                      <a:pt x="1467650" y="176480"/>
                    </a:cubicBezTo>
                    <a:cubicBezTo>
                      <a:pt x="1456144" y="182728"/>
                      <a:pt x="1443075" y="185852"/>
                      <a:pt x="1428445" y="185852"/>
                    </a:cubicBezTo>
                    <a:cubicBezTo>
                      <a:pt x="1415339" y="185852"/>
                      <a:pt x="1403909" y="183528"/>
                      <a:pt x="1394155" y="178880"/>
                    </a:cubicBezTo>
                    <a:cubicBezTo>
                      <a:pt x="1384401" y="174232"/>
                      <a:pt x="1376858" y="167640"/>
                      <a:pt x="1371524" y="159106"/>
                    </a:cubicBezTo>
                    <a:cubicBezTo>
                      <a:pt x="1366190" y="150572"/>
                      <a:pt x="1363522" y="140666"/>
                      <a:pt x="1363522" y="129388"/>
                    </a:cubicBezTo>
                    <a:cubicBezTo>
                      <a:pt x="1363522" y="115824"/>
                      <a:pt x="1366799" y="103632"/>
                      <a:pt x="1373352" y="92812"/>
                    </a:cubicBezTo>
                    <a:cubicBezTo>
                      <a:pt x="1379906" y="81992"/>
                      <a:pt x="1388973" y="73457"/>
                      <a:pt x="1400556" y="67209"/>
                    </a:cubicBezTo>
                    <a:cubicBezTo>
                      <a:pt x="1412138" y="60960"/>
                      <a:pt x="1425168" y="57836"/>
                      <a:pt x="1439646" y="57836"/>
                    </a:cubicBezTo>
                    <a:close/>
                    <a:moveTo>
                      <a:pt x="916609" y="57836"/>
                    </a:moveTo>
                    <a:cubicBezTo>
                      <a:pt x="934593" y="57836"/>
                      <a:pt x="947242" y="63475"/>
                      <a:pt x="954557" y="74753"/>
                    </a:cubicBezTo>
                    <a:lnTo>
                      <a:pt x="957529" y="59894"/>
                    </a:lnTo>
                    <a:lnTo>
                      <a:pt x="1000963" y="59894"/>
                    </a:lnTo>
                    <a:lnTo>
                      <a:pt x="976274" y="183795"/>
                    </a:lnTo>
                    <a:lnTo>
                      <a:pt x="935126" y="183795"/>
                    </a:lnTo>
                    <a:lnTo>
                      <a:pt x="937641" y="172136"/>
                    </a:lnTo>
                    <a:cubicBezTo>
                      <a:pt x="927735" y="181280"/>
                      <a:pt x="915771" y="185852"/>
                      <a:pt x="901750" y="185852"/>
                    </a:cubicBezTo>
                    <a:cubicBezTo>
                      <a:pt x="892607" y="185852"/>
                      <a:pt x="884034" y="183604"/>
                      <a:pt x="876033" y="179108"/>
                    </a:cubicBezTo>
                    <a:cubicBezTo>
                      <a:pt x="868032" y="174613"/>
                      <a:pt x="861593" y="168098"/>
                      <a:pt x="856716" y="159563"/>
                    </a:cubicBezTo>
                    <a:cubicBezTo>
                      <a:pt x="851840" y="151029"/>
                      <a:pt x="849401" y="140970"/>
                      <a:pt x="849401" y="129388"/>
                    </a:cubicBezTo>
                    <a:cubicBezTo>
                      <a:pt x="849401" y="115977"/>
                      <a:pt x="852411" y="103823"/>
                      <a:pt x="858431" y="92926"/>
                    </a:cubicBezTo>
                    <a:cubicBezTo>
                      <a:pt x="864451" y="82030"/>
                      <a:pt x="872604" y="73457"/>
                      <a:pt x="882891" y="67209"/>
                    </a:cubicBezTo>
                    <a:cubicBezTo>
                      <a:pt x="893178" y="60960"/>
                      <a:pt x="904417" y="57836"/>
                      <a:pt x="916609" y="57836"/>
                    </a:cubicBezTo>
                    <a:close/>
                    <a:moveTo>
                      <a:pt x="1042416" y="32233"/>
                    </a:moveTo>
                    <a:lnTo>
                      <a:pt x="1085850" y="32233"/>
                    </a:lnTo>
                    <a:lnTo>
                      <a:pt x="1079449" y="64466"/>
                    </a:lnTo>
                    <a:lnTo>
                      <a:pt x="1107567" y="64466"/>
                    </a:lnTo>
                    <a:lnTo>
                      <a:pt x="1101166" y="96927"/>
                    </a:lnTo>
                    <a:lnTo>
                      <a:pt x="1073048" y="96927"/>
                    </a:lnTo>
                    <a:lnTo>
                      <a:pt x="1064818" y="137618"/>
                    </a:lnTo>
                    <a:cubicBezTo>
                      <a:pt x="1064514" y="139751"/>
                      <a:pt x="1064361" y="141123"/>
                      <a:pt x="1064361" y="141732"/>
                    </a:cubicBezTo>
                    <a:cubicBezTo>
                      <a:pt x="1064361" y="148743"/>
                      <a:pt x="1068171" y="152248"/>
                      <a:pt x="1075791" y="152248"/>
                    </a:cubicBezTo>
                    <a:cubicBezTo>
                      <a:pt x="1079906" y="152248"/>
                      <a:pt x="1084249" y="151029"/>
                      <a:pt x="1088821" y="148590"/>
                    </a:cubicBezTo>
                    <a:lnTo>
                      <a:pt x="1094308" y="178537"/>
                    </a:lnTo>
                    <a:cubicBezTo>
                      <a:pt x="1085773" y="183414"/>
                      <a:pt x="1075029" y="185852"/>
                      <a:pt x="1062075" y="185852"/>
                    </a:cubicBezTo>
                    <a:cubicBezTo>
                      <a:pt x="1049274" y="185852"/>
                      <a:pt x="1039101" y="182652"/>
                      <a:pt x="1031557" y="176251"/>
                    </a:cubicBezTo>
                    <a:cubicBezTo>
                      <a:pt x="1024013" y="169850"/>
                      <a:pt x="1020242" y="160935"/>
                      <a:pt x="1020242" y="149505"/>
                    </a:cubicBezTo>
                    <a:cubicBezTo>
                      <a:pt x="1020242" y="145085"/>
                      <a:pt x="1020622" y="141199"/>
                      <a:pt x="1021385" y="137846"/>
                    </a:cubicBezTo>
                    <a:lnTo>
                      <a:pt x="1029614" y="96927"/>
                    </a:lnTo>
                    <a:lnTo>
                      <a:pt x="1011326" y="96927"/>
                    </a:lnTo>
                    <a:lnTo>
                      <a:pt x="1017955" y="64466"/>
                    </a:lnTo>
                    <a:lnTo>
                      <a:pt x="1036015" y="64466"/>
                    </a:lnTo>
                    <a:close/>
                    <a:moveTo>
                      <a:pt x="1212723" y="23775"/>
                    </a:moveTo>
                    <a:lnTo>
                      <a:pt x="1257986" y="23775"/>
                    </a:lnTo>
                    <a:lnTo>
                      <a:pt x="1246098" y="83668"/>
                    </a:lnTo>
                    <a:lnTo>
                      <a:pt x="1307592" y="83668"/>
                    </a:lnTo>
                    <a:lnTo>
                      <a:pt x="1319479" y="23775"/>
                    </a:lnTo>
                    <a:lnTo>
                      <a:pt x="1364742" y="23775"/>
                    </a:lnTo>
                    <a:lnTo>
                      <a:pt x="1332738" y="183795"/>
                    </a:lnTo>
                    <a:lnTo>
                      <a:pt x="1287475" y="183795"/>
                    </a:lnTo>
                    <a:lnTo>
                      <a:pt x="1299819" y="121616"/>
                    </a:lnTo>
                    <a:lnTo>
                      <a:pt x="1238326" y="121616"/>
                    </a:lnTo>
                    <a:lnTo>
                      <a:pt x="1225982" y="183795"/>
                    </a:lnTo>
                    <a:lnTo>
                      <a:pt x="1180719" y="183795"/>
                    </a:lnTo>
                    <a:close/>
                    <a:moveTo>
                      <a:pt x="545973" y="23775"/>
                    </a:moveTo>
                    <a:lnTo>
                      <a:pt x="614324" y="23775"/>
                    </a:lnTo>
                    <a:cubicBezTo>
                      <a:pt x="634746" y="23775"/>
                      <a:pt x="650595" y="28271"/>
                      <a:pt x="661873" y="37262"/>
                    </a:cubicBezTo>
                    <a:cubicBezTo>
                      <a:pt x="673151" y="46254"/>
                      <a:pt x="678789" y="58751"/>
                      <a:pt x="678789" y="74753"/>
                    </a:cubicBezTo>
                    <a:cubicBezTo>
                      <a:pt x="678789" y="89383"/>
                      <a:pt x="674903" y="101994"/>
                      <a:pt x="667131" y="112586"/>
                    </a:cubicBezTo>
                    <a:cubicBezTo>
                      <a:pt x="659358" y="123178"/>
                      <a:pt x="648462" y="130912"/>
                      <a:pt x="634441" y="135789"/>
                    </a:cubicBezTo>
                    <a:lnTo>
                      <a:pt x="661644" y="183795"/>
                    </a:lnTo>
                    <a:lnTo>
                      <a:pt x="614324" y="183795"/>
                    </a:lnTo>
                    <a:lnTo>
                      <a:pt x="590550" y="141275"/>
                    </a:lnTo>
                    <a:lnTo>
                      <a:pt x="567690" y="141275"/>
                    </a:lnTo>
                    <a:lnTo>
                      <a:pt x="559232" y="183795"/>
                    </a:lnTo>
                    <a:lnTo>
                      <a:pt x="513969" y="183795"/>
                    </a:lnTo>
                    <a:close/>
                    <a:moveTo>
                      <a:pt x="41148" y="23775"/>
                    </a:moveTo>
                    <a:lnTo>
                      <a:pt x="77953" y="23775"/>
                    </a:lnTo>
                    <a:lnTo>
                      <a:pt x="115443" y="116358"/>
                    </a:lnTo>
                    <a:lnTo>
                      <a:pt x="188138" y="23775"/>
                    </a:lnTo>
                    <a:lnTo>
                      <a:pt x="226771" y="23775"/>
                    </a:lnTo>
                    <a:lnTo>
                      <a:pt x="195224" y="183795"/>
                    </a:lnTo>
                    <a:lnTo>
                      <a:pt x="153391" y="183795"/>
                    </a:lnTo>
                    <a:lnTo>
                      <a:pt x="169850" y="99441"/>
                    </a:lnTo>
                    <a:lnTo>
                      <a:pt x="116586" y="168021"/>
                    </a:lnTo>
                    <a:lnTo>
                      <a:pt x="96698" y="168021"/>
                    </a:lnTo>
                    <a:lnTo>
                      <a:pt x="67665" y="99441"/>
                    </a:lnTo>
                    <a:lnTo>
                      <a:pt x="50749" y="183795"/>
                    </a:lnTo>
                    <a:lnTo>
                      <a:pt x="9144" y="183795"/>
                    </a:lnTo>
                    <a:close/>
                    <a:moveTo>
                      <a:pt x="348234" y="14174"/>
                    </a:moveTo>
                    <a:lnTo>
                      <a:pt x="391668" y="14174"/>
                    </a:lnTo>
                    <a:lnTo>
                      <a:pt x="357835" y="183795"/>
                    </a:lnTo>
                    <a:lnTo>
                      <a:pt x="316687" y="183795"/>
                    </a:lnTo>
                    <a:lnTo>
                      <a:pt x="319202" y="171679"/>
                    </a:lnTo>
                    <a:cubicBezTo>
                      <a:pt x="309296" y="181128"/>
                      <a:pt x="297332" y="185852"/>
                      <a:pt x="283312" y="185852"/>
                    </a:cubicBezTo>
                    <a:cubicBezTo>
                      <a:pt x="274168" y="185852"/>
                      <a:pt x="265595" y="183604"/>
                      <a:pt x="257594" y="179108"/>
                    </a:cubicBezTo>
                    <a:cubicBezTo>
                      <a:pt x="249593" y="174613"/>
                      <a:pt x="243154" y="168098"/>
                      <a:pt x="238277" y="159563"/>
                    </a:cubicBezTo>
                    <a:cubicBezTo>
                      <a:pt x="233400" y="151029"/>
                      <a:pt x="230962" y="140970"/>
                      <a:pt x="230962" y="129388"/>
                    </a:cubicBezTo>
                    <a:cubicBezTo>
                      <a:pt x="230962" y="115977"/>
                      <a:pt x="233972" y="103823"/>
                      <a:pt x="239992" y="92926"/>
                    </a:cubicBezTo>
                    <a:cubicBezTo>
                      <a:pt x="246012" y="82030"/>
                      <a:pt x="254203" y="73457"/>
                      <a:pt x="264566" y="67209"/>
                    </a:cubicBezTo>
                    <a:cubicBezTo>
                      <a:pt x="274930" y="60960"/>
                      <a:pt x="286207" y="57836"/>
                      <a:pt x="298399" y="57836"/>
                    </a:cubicBezTo>
                    <a:cubicBezTo>
                      <a:pt x="316078" y="57836"/>
                      <a:pt x="328650" y="63323"/>
                      <a:pt x="336118" y="74295"/>
                    </a:cubicBezTo>
                    <a:close/>
                    <a:moveTo>
                      <a:pt x="838276" y="12116"/>
                    </a:moveTo>
                    <a:cubicBezTo>
                      <a:pt x="850620" y="12116"/>
                      <a:pt x="860602" y="14326"/>
                      <a:pt x="868222" y="18746"/>
                    </a:cubicBezTo>
                    <a:lnTo>
                      <a:pt x="851535" y="49149"/>
                    </a:lnTo>
                    <a:cubicBezTo>
                      <a:pt x="847572" y="46711"/>
                      <a:pt x="843305" y="45492"/>
                      <a:pt x="838733" y="45492"/>
                    </a:cubicBezTo>
                    <a:cubicBezTo>
                      <a:pt x="834009" y="45492"/>
                      <a:pt x="830275" y="46825"/>
                      <a:pt x="827532" y="49492"/>
                    </a:cubicBezTo>
                    <a:cubicBezTo>
                      <a:pt x="824789" y="52159"/>
                      <a:pt x="822807" y="56312"/>
                      <a:pt x="821588" y="61951"/>
                    </a:cubicBezTo>
                    <a:lnTo>
                      <a:pt x="821131" y="64466"/>
                    </a:lnTo>
                    <a:lnTo>
                      <a:pt x="850392" y="64466"/>
                    </a:lnTo>
                    <a:lnTo>
                      <a:pt x="843991" y="96927"/>
                    </a:lnTo>
                    <a:lnTo>
                      <a:pt x="815873" y="96927"/>
                    </a:lnTo>
                    <a:lnTo>
                      <a:pt x="798499" y="183795"/>
                    </a:lnTo>
                    <a:lnTo>
                      <a:pt x="755066" y="183795"/>
                    </a:lnTo>
                    <a:lnTo>
                      <a:pt x="772439" y="96927"/>
                    </a:lnTo>
                    <a:lnTo>
                      <a:pt x="754151" y="96927"/>
                    </a:lnTo>
                    <a:lnTo>
                      <a:pt x="760780" y="64466"/>
                    </a:lnTo>
                    <a:lnTo>
                      <a:pt x="779069" y="64466"/>
                    </a:lnTo>
                    <a:lnTo>
                      <a:pt x="779983" y="59436"/>
                    </a:lnTo>
                    <a:cubicBezTo>
                      <a:pt x="782879" y="44806"/>
                      <a:pt x="789279" y="33262"/>
                      <a:pt x="799185" y="24803"/>
                    </a:cubicBezTo>
                    <a:cubicBezTo>
                      <a:pt x="809091" y="16345"/>
                      <a:pt x="822121" y="12116"/>
                      <a:pt x="838276" y="12116"/>
                    </a:cubicBezTo>
                    <a:close/>
                    <a:moveTo>
                      <a:pt x="1976933" y="0"/>
                    </a:moveTo>
                    <a:cubicBezTo>
                      <a:pt x="1984553" y="0"/>
                      <a:pt x="1990649" y="1943"/>
                      <a:pt x="1995221" y="5830"/>
                    </a:cubicBezTo>
                    <a:cubicBezTo>
                      <a:pt x="1999793" y="9716"/>
                      <a:pt x="2002079" y="14707"/>
                      <a:pt x="2002079" y="20803"/>
                    </a:cubicBezTo>
                    <a:cubicBezTo>
                      <a:pt x="2002079" y="28271"/>
                      <a:pt x="1999488" y="34367"/>
                      <a:pt x="1994306" y="39091"/>
                    </a:cubicBezTo>
                    <a:cubicBezTo>
                      <a:pt x="1989125" y="43815"/>
                      <a:pt x="1982343" y="46178"/>
                      <a:pt x="1973961" y="46178"/>
                    </a:cubicBezTo>
                    <a:cubicBezTo>
                      <a:pt x="1966493" y="46178"/>
                      <a:pt x="1960473" y="44120"/>
                      <a:pt x="1955901" y="40005"/>
                    </a:cubicBezTo>
                    <a:cubicBezTo>
                      <a:pt x="1951329" y="35891"/>
                      <a:pt x="1949043" y="30785"/>
                      <a:pt x="1949043" y="24689"/>
                    </a:cubicBezTo>
                    <a:cubicBezTo>
                      <a:pt x="1949043" y="17526"/>
                      <a:pt x="1951596" y="11621"/>
                      <a:pt x="1956702" y="6973"/>
                    </a:cubicBezTo>
                    <a:cubicBezTo>
                      <a:pt x="1961807" y="2324"/>
                      <a:pt x="1968551" y="0"/>
                      <a:pt x="1976933" y="0"/>
                    </a:cubicBezTo>
                    <a:close/>
                    <a:moveTo>
                      <a:pt x="738682" y="0"/>
                    </a:moveTo>
                    <a:cubicBezTo>
                      <a:pt x="746302" y="0"/>
                      <a:pt x="752398" y="1943"/>
                      <a:pt x="756971" y="5830"/>
                    </a:cubicBezTo>
                    <a:cubicBezTo>
                      <a:pt x="761543" y="9716"/>
                      <a:pt x="763829" y="14707"/>
                      <a:pt x="763829" y="20803"/>
                    </a:cubicBezTo>
                    <a:cubicBezTo>
                      <a:pt x="763829" y="28271"/>
                      <a:pt x="761238" y="34367"/>
                      <a:pt x="756056" y="39091"/>
                    </a:cubicBezTo>
                    <a:cubicBezTo>
                      <a:pt x="750875" y="43815"/>
                      <a:pt x="744093" y="46178"/>
                      <a:pt x="735711" y="46178"/>
                    </a:cubicBezTo>
                    <a:cubicBezTo>
                      <a:pt x="728243" y="46178"/>
                      <a:pt x="722223" y="44120"/>
                      <a:pt x="717651" y="40005"/>
                    </a:cubicBezTo>
                    <a:cubicBezTo>
                      <a:pt x="713079" y="35891"/>
                      <a:pt x="710793" y="30785"/>
                      <a:pt x="710793" y="24689"/>
                    </a:cubicBezTo>
                    <a:cubicBezTo>
                      <a:pt x="710793" y="17526"/>
                      <a:pt x="713346" y="11621"/>
                      <a:pt x="718451" y="6973"/>
                    </a:cubicBezTo>
                    <a:cubicBezTo>
                      <a:pt x="723557" y="2324"/>
                      <a:pt x="730300" y="0"/>
                      <a:pt x="738682" y="0"/>
                    </a:cubicBezTo>
                    <a:close/>
                  </a:path>
                </a:pathLst>
              </a:custGeom>
              <a:gradFill>
                <a:gsLst>
                  <a:gs pos="7000">
                    <a:srgbClr val="F53B48"/>
                  </a:gs>
                  <a:gs pos="100000">
                    <a:schemeClr val="accent3">
                      <a:lumMod val="95000"/>
                      <a:lumOff val="5000"/>
                    </a:schemeClr>
                  </a:gs>
                  <a:gs pos="98000">
                    <a:srgbClr val="8D2080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367309" y="5416620"/>
                <a:ext cx="2372563" cy="463220"/>
              </a:xfrm>
              <a:custGeom>
                <a:avLst/>
                <a:gdLst/>
                <a:ahLst/>
                <a:cxnLst/>
                <a:rect l="l" t="t" r="r" b="b"/>
                <a:pathLst>
                  <a:path w="2372563" h="463220">
                    <a:moveTo>
                      <a:pt x="874014" y="390525"/>
                    </a:moveTo>
                    <a:cubicBezTo>
                      <a:pt x="867156" y="390525"/>
                      <a:pt x="861517" y="392507"/>
                      <a:pt x="857097" y="396469"/>
                    </a:cubicBezTo>
                    <a:cubicBezTo>
                      <a:pt x="852678" y="400431"/>
                      <a:pt x="850468" y="405613"/>
                      <a:pt x="850468" y="412014"/>
                    </a:cubicBezTo>
                    <a:cubicBezTo>
                      <a:pt x="850468" y="417500"/>
                      <a:pt x="852297" y="422034"/>
                      <a:pt x="855954" y="425615"/>
                    </a:cubicBezTo>
                    <a:cubicBezTo>
                      <a:pt x="859612" y="429197"/>
                      <a:pt x="864717" y="430988"/>
                      <a:pt x="871271" y="430988"/>
                    </a:cubicBezTo>
                    <a:cubicBezTo>
                      <a:pt x="877824" y="430988"/>
                      <a:pt x="883310" y="428968"/>
                      <a:pt x="887730" y="424930"/>
                    </a:cubicBezTo>
                    <a:cubicBezTo>
                      <a:pt x="892149" y="420891"/>
                      <a:pt x="894359" y="415443"/>
                      <a:pt x="894359" y="408585"/>
                    </a:cubicBezTo>
                    <a:cubicBezTo>
                      <a:pt x="894359" y="402946"/>
                      <a:pt x="892530" y="398526"/>
                      <a:pt x="888873" y="395326"/>
                    </a:cubicBezTo>
                    <a:cubicBezTo>
                      <a:pt x="885215" y="392126"/>
                      <a:pt x="880262" y="390525"/>
                      <a:pt x="874014" y="390525"/>
                    </a:cubicBezTo>
                    <a:close/>
                    <a:moveTo>
                      <a:pt x="1115949" y="378181"/>
                    </a:moveTo>
                    <a:lnTo>
                      <a:pt x="1182471" y="378181"/>
                    </a:lnTo>
                    <a:lnTo>
                      <a:pt x="1175842" y="411557"/>
                    </a:lnTo>
                    <a:lnTo>
                      <a:pt x="1109319" y="411557"/>
                    </a:lnTo>
                    <a:close/>
                    <a:moveTo>
                      <a:pt x="725424" y="378181"/>
                    </a:moveTo>
                    <a:lnTo>
                      <a:pt x="791946" y="378181"/>
                    </a:lnTo>
                    <a:lnTo>
                      <a:pt x="785317" y="411557"/>
                    </a:lnTo>
                    <a:lnTo>
                      <a:pt x="718794" y="411557"/>
                    </a:lnTo>
                    <a:close/>
                    <a:moveTo>
                      <a:pt x="544449" y="378181"/>
                    </a:moveTo>
                    <a:lnTo>
                      <a:pt x="610972" y="378181"/>
                    </a:lnTo>
                    <a:lnTo>
                      <a:pt x="604342" y="411557"/>
                    </a:lnTo>
                    <a:lnTo>
                      <a:pt x="537820" y="411557"/>
                    </a:lnTo>
                    <a:close/>
                    <a:moveTo>
                      <a:pt x="1276654" y="333833"/>
                    </a:moveTo>
                    <a:cubicBezTo>
                      <a:pt x="1269339" y="333833"/>
                      <a:pt x="1263015" y="337414"/>
                      <a:pt x="1257681" y="344577"/>
                    </a:cubicBezTo>
                    <a:cubicBezTo>
                      <a:pt x="1252347" y="351740"/>
                      <a:pt x="1248308" y="360503"/>
                      <a:pt x="1245565" y="370866"/>
                    </a:cubicBezTo>
                    <a:cubicBezTo>
                      <a:pt x="1242822" y="381229"/>
                      <a:pt x="1241450" y="391059"/>
                      <a:pt x="1241450" y="400355"/>
                    </a:cubicBezTo>
                    <a:cubicBezTo>
                      <a:pt x="1241450" y="417576"/>
                      <a:pt x="1247699" y="426187"/>
                      <a:pt x="1260195" y="426187"/>
                    </a:cubicBezTo>
                    <a:cubicBezTo>
                      <a:pt x="1267511" y="426187"/>
                      <a:pt x="1273835" y="422606"/>
                      <a:pt x="1279169" y="415443"/>
                    </a:cubicBezTo>
                    <a:cubicBezTo>
                      <a:pt x="1284503" y="408280"/>
                      <a:pt x="1288542" y="399517"/>
                      <a:pt x="1291285" y="389154"/>
                    </a:cubicBezTo>
                    <a:cubicBezTo>
                      <a:pt x="1294028" y="378791"/>
                      <a:pt x="1295400" y="368961"/>
                      <a:pt x="1295400" y="359664"/>
                    </a:cubicBezTo>
                    <a:cubicBezTo>
                      <a:pt x="1295400" y="350825"/>
                      <a:pt x="1293761" y="344310"/>
                      <a:pt x="1290485" y="340119"/>
                    </a:cubicBezTo>
                    <a:cubicBezTo>
                      <a:pt x="1287208" y="335928"/>
                      <a:pt x="1282598" y="333833"/>
                      <a:pt x="1276654" y="333833"/>
                    </a:cubicBezTo>
                    <a:close/>
                    <a:moveTo>
                      <a:pt x="1038529" y="333833"/>
                    </a:moveTo>
                    <a:cubicBezTo>
                      <a:pt x="1031214" y="333833"/>
                      <a:pt x="1024890" y="337414"/>
                      <a:pt x="1019556" y="344577"/>
                    </a:cubicBezTo>
                    <a:cubicBezTo>
                      <a:pt x="1014222" y="351740"/>
                      <a:pt x="1010183" y="360503"/>
                      <a:pt x="1007440" y="370866"/>
                    </a:cubicBezTo>
                    <a:cubicBezTo>
                      <a:pt x="1004697" y="381229"/>
                      <a:pt x="1003325" y="391059"/>
                      <a:pt x="1003325" y="400355"/>
                    </a:cubicBezTo>
                    <a:cubicBezTo>
                      <a:pt x="1003325" y="417576"/>
                      <a:pt x="1009573" y="426187"/>
                      <a:pt x="1022070" y="426187"/>
                    </a:cubicBezTo>
                    <a:cubicBezTo>
                      <a:pt x="1029385" y="426187"/>
                      <a:pt x="1035710" y="422606"/>
                      <a:pt x="1041044" y="415443"/>
                    </a:cubicBezTo>
                    <a:cubicBezTo>
                      <a:pt x="1046378" y="408280"/>
                      <a:pt x="1050417" y="399517"/>
                      <a:pt x="1053160" y="389154"/>
                    </a:cubicBezTo>
                    <a:cubicBezTo>
                      <a:pt x="1055903" y="378791"/>
                      <a:pt x="1057275" y="368961"/>
                      <a:pt x="1057275" y="359664"/>
                    </a:cubicBezTo>
                    <a:cubicBezTo>
                      <a:pt x="1057275" y="350825"/>
                      <a:pt x="1055636" y="344310"/>
                      <a:pt x="1052360" y="340119"/>
                    </a:cubicBezTo>
                    <a:cubicBezTo>
                      <a:pt x="1049083" y="335928"/>
                      <a:pt x="1044473" y="333833"/>
                      <a:pt x="1038529" y="333833"/>
                    </a:cubicBezTo>
                    <a:close/>
                    <a:moveTo>
                      <a:pt x="228905" y="333833"/>
                    </a:moveTo>
                    <a:cubicBezTo>
                      <a:pt x="221590" y="333833"/>
                      <a:pt x="215265" y="337414"/>
                      <a:pt x="209931" y="344577"/>
                    </a:cubicBezTo>
                    <a:cubicBezTo>
                      <a:pt x="204597" y="351740"/>
                      <a:pt x="200559" y="360503"/>
                      <a:pt x="197815" y="370866"/>
                    </a:cubicBezTo>
                    <a:cubicBezTo>
                      <a:pt x="195072" y="381229"/>
                      <a:pt x="193701" y="391059"/>
                      <a:pt x="193701" y="400355"/>
                    </a:cubicBezTo>
                    <a:cubicBezTo>
                      <a:pt x="193701" y="417576"/>
                      <a:pt x="199949" y="426187"/>
                      <a:pt x="212446" y="426187"/>
                    </a:cubicBezTo>
                    <a:cubicBezTo>
                      <a:pt x="219761" y="426187"/>
                      <a:pt x="226085" y="422606"/>
                      <a:pt x="231419" y="415443"/>
                    </a:cubicBezTo>
                    <a:cubicBezTo>
                      <a:pt x="236753" y="408280"/>
                      <a:pt x="240792" y="399517"/>
                      <a:pt x="243535" y="389154"/>
                    </a:cubicBezTo>
                    <a:cubicBezTo>
                      <a:pt x="246279" y="378791"/>
                      <a:pt x="247650" y="368961"/>
                      <a:pt x="247650" y="359664"/>
                    </a:cubicBezTo>
                    <a:cubicBezTo>
                      <a:pt x="247650" y="350825"/>
                      <a:pt x="246012" y="344310"/>
                      <a:pt x="242735" y="340119"/>
                    </a:cubicBezTo>
                    <a:cubicBezTo>
                      <a:pt x="239459" y="335928"/>
                      <a:pt x="234849" y="333833"/>
                      <a:pt x="228905" y="333833"/>
                    </a:cubicBezTo>
                    <a:close/>
                    <a:moveTo>
                      <a:pt x="1552803" y="329032"/>
                    </a:moveTo>
                    <a:cubicBezTo>
                      <a:pt x="1546098" y="329032"/>
                      <a:pt x="1540573" y="331051"/>
                      <a:pt x="1536230" y="335090"/>
                    </a:cubicBezTo>
                    <a:cubicBezTo>
                      <a:pt x="1531886" y="339128"/>
                      <a:pt x="1529715" y="344577"/>
                      <a:pt x="1529715" y="351435"/>
                    </a:cubicBezTo>
                    <a:cubicBezTo>
                      <a:pt x="1529715" y="357074"/>
                      <a:pt x="1531543" y="361493"/>
                      <a:pt x="1535201" y="364694"/>
                    </a:cubicBezTo>
                    <a:cubicBezTo>
                      <a:pt x="1538859" y="367894"/>
                      <a:pt x="1543812" y="369494"/>
                      <a:pt x="1550060" y="369494"/>
                    </a:cubicBezTo>
                    <a:cubicBezTo>
                      <a:pt x="1556918" y="369494"/>
                      <a:pt x="1562557" y="367513"/>
                      <a:pt x="1566976" y="363551"/>
                    </a:cubicBezTo>
                    <a:cubicBezTo>
                      <a:pt x="1571396" y="359588"/>
                      <a:pt x="1573606" y="354407"/>
                      <a:pt x="1573606" y="348006"/>
                    </a:cubicBezTo>
                    <a:cubicBezTo>
                      <a:pt x="1573606" y="342519"/>
                      <a:pt x="1571777" y="337985"/>
                      <a:pt x="1568120" y="334404"/>
                    </a:cubicBezTo>
                    <a:cubicBezTo>
                      <a:pt x="1564462" y="330823"/>
                      <a:pt x="1559356" y="329032"/>
                      <a:pt x="1552803" y="329032"/>
                    </a:cubicBezTo>
                    <a:close/>
                    <a:moveTo>
                      <a:pt x="1365732" y="300000"/>
                    </a:moveTo>
                    <a:lnTo>
                      <a:pt x="1481404" y="300000"/>
                    </a:lnTo>
                    <a:lnTo>
                      <a:pt x="1475917" y="328346"/>
                    </a:lnTo>
                    <a:lnTo>
                      <a:pt x="1434998" y="365151"/>
                    </a:lnTo>
                    <a:cubicBezTo>
                      <a:pt x="1445361" y="368046"/>
                      <a:pt x="1453400" y="372961"/>
                      <a:pt x="1459115" y="379895"/>
                    </a:cubicBezTo>
                    <a:cubicBezTo>
                      <a:pt x="1464830" y="386830"/>
                      <a:pt x="1467688" y="395250"/>
                      <a:pt x="1467688" y="405156"/>
                    </a:cubicBezTo>
                    <a:cubicBezTo>
                      <a:pt x="1467688" y="416281"/>
                      <a:pt x="1464335" y="426225"/>
                      <a:pt x="1457629" y="434988"/>
                    </a:cubicBezTo>
                    <a:cubicBezTo>
                      <a:pt x="1450924" y="443751"/>
                      <a:pt x="1441704" y="450647"/>
                      <a:pt x="1429969" y="455676"/>
                    </a:cubicBezTo>
                    <a:cubicBezTo>
                      <a:pt x="1418234" y="460706"/>
                      <a:pt x="1404975" y="463220"/>
                      <a:pt x="1390192" y="463220"/>
                    </a:cubicBezTo>
                    <a:cubicBezTo>
                      <a:pt x="1378458" y="463220"/>
                      <a:pt x="1367409" y="461734"/>
                      <a:pt x="1357045" y="458762"/>
                    </a:cubicBezTo>
                    <a:cubicBezTo>
                      <a:pt x="1346682" y="455791"/>
                      <a:pt x="1337691" y="451409"/>
                      <a:pt x="1330071" y="445618"/>
                    </a:cubicBezTo>
                    <a:lnTo>
                      <a:pt x="1351102" y="413385"/>
                    </a:lnTo>
                    <a:cubicBezTo>
                      <a:pt x="1356741" y="417653"/>
                      <a:pt x="1363256" y="420929"/>
                      <a:pt x="1370647" y="423215"/>
                    </a:cubicBezTo>
                    <a:cubicBezTo>
                      <a:pt x="1378039" y="425501"/>
                      <a:pt x="1385544" y="426644"/>
                      <a:pt x="1393164" y="426644"/>
                    </a:cubicBezTo>
                    <a:cubicBezTo>
                      <a:pt x="1402461" y="426644"/>
                      <a:pt x="1409585" y="425006"/>
                      <a:pt x="1414538" y="421729"/>
                    </a:cubicBezTo>
                    <a:cubicBezTo>
                      <a:pt x="1419491" y="418453"/>
                      <a:pt x="1421968" y="413843"/>
                      <a:pt x="1421968" y="407899"/>
                    </a:cubicBezTo>
                    <a:cubicBezTo>
                      <a:pt x="1421968" y="398907"/>
                      <a:pt x="1414881" y="394412"/>
                      <a:pt x="1400708" y="394412"/>
                    </a:cubicBezTo>
                    <a:lnTo>
                      <a:pt x="1381277" y="394412"/>
                    </a:lnTo>
                    <a:lnTo>
                      <a:pt x="1386992" y="365837"/>
                    </a:lnTo>
                    <a:lnTo>
                      <a:pt x="1421282" y="334976"/>
                    </a:lnTo>
                    <a:lnTo>
                      <a:pt x="1358646" y="334976"/>
                    </a:lnTo>
                    <a:close/>
                    <a:moveTo>
                      <a:pt x="636118" y="300000"/>
                    </a:moveTo>
                    <a:lnTo>
                      <a:pt x="711098" y="300000"/>
                    </a:lnTo>
                    <a:lnTo>
                      <a:pt x="679094" y="460020"/>
                    </a:lnTo>
                    <a:lnTo>
                      <a:pt x="633832" y="460020"/>
                    </a:lnTo>
                    <a:lnTo>
                      <a:pt x="658749" y="334976"/>
                    </a:lnTo>
                    <a:lnTo>
                      <a:pt x="629031" y="334976"/>
                    </a:lnTo>
                    <a:close/>
                    <a:moveTo>
                      <a:pt x="427634" y="300000"/>
                    </a:moveTo>
                    <a:lnTo>
                      <a:pt x="529361" y="300000"/>
                    </a:lnTo>
                    <a:lnTo>
                      <a:pt x="522275" y="334976"/>
                    </a:lnTo>
                    <a:lnTo>
                      <a:pt x="458038" y="334976"/>
                    </a:lnTo>
                    <a:lnTo>
                      <a:pt x="451409" y="358293"/>
                    </a:lnTo>
                    <a:lnTo>
                      <a:pt x="458267" y="358293"/>
                    </a:lnTo>
                    <a:cubicBezTo>
                      <a:pt x="477774" y="358293"/>
                      <a:pt x="492633" y="362103"/>
                      <a:pt x="502844" y="369723"/>
                    </a:cubicBezTo>
                    <a:cubicBezTo>
                      <a:pt x="513055" y="377343"/>
                      <a:pt x="518160" y="388392"/>
                      <a:pt x="518160" y="402870"/>
                    </a:cubicBezTo>
                    <a:cubicBezTo>
                      <a:pt x="518160" y="415062"/>
                      <a:pt x="514845" y="425730"/>
                      <a:pt x="508216" y="434874"/>
                    </a:cubicBezTo>
                    <a:cubicBezTo>
                      <a:pt x="501586" y="444018"/>
                      <a:pt x="492404" y="451028"/>
                      <a:pt x="480670" y="455905"/>
                    </a:cubicBezTo>
                    <a:cubicBezTo>
                      <a:pt x="468935" y="460782"/>
                      <a:pt x="455600" y="463220"/>
                      <a:pt x="440665" y="463220"/>
                    </a:cubicBezTo>
                    <a:cubicBezTo>
                      <a:pt x="428930" y="463220"/>
                      <a:pt x="417881" y="461734"/>
                      <a:pt x="407518" y="458762"/>
                    </a:cubicBezTo>
                    <a:cubicBezTo>
                      <a:pt x="397155" y="455791"/>
                      <a:pt x="388163" y="451409"/>
                      <a:pt x="380543" y="445618"/>
                    </a:cubicBezTo>
                    <a:lnTo>
                      <a:pt x="401574" y="413385"/>
                    </a:lnTo>
                    <a:cubicBezTo>
                      <a:pt x="407213" y="417653"/>
                      <a:pt x="413728" y="420929"/>
                      <a:pt x="421119" y="423215"/>
                    </a:cubicBezTo>
                    <a:cubicBezTo>
                      <a:pt x="428511" y="425501"/>
                      <a:pt x="436016" y="426644"/>
                      <a:pt x="443636" y="426644"/>
                    </a:cubicBezTo>
                    <a:cubicBezTo>
                      <a:pt x="452780" y="426644"/>
                      <a:pt x="459867" y="425006"/>
                      <a:pt x="464896" y="421729"/>
                    </a:cubicBezTo>
                    <a:cubicBezTo>
                      <a:pt x="469925" y="418453"/>
                      <a:pt x="472440" y="413919"/>
                      <a:pt x="472440" y="408128"/>
                    </a:cubicBezTo>
                    <a:cubicBezTo>
                      <a:pt x="472440" y="403403"/>
                      <a:pt x="470421" y="399784"/>
                      <a:pt x="466382" y="397269"/>
                    </a:cubicBezTo>
                    <a:cubicBezTo>
                      <a:pt x="462343" y="394754"/>
                      <a:pt x="455828" y="393497"/>
                      <a:pt x="446837" y="393497"/>
                    </a:cubicBezTo>
                    <a:lnTo>
                      <a:pt x="400888" y="393497"/>
                    </a:lnTo>
                    <a:close/>
                    <a:moveTo>
                      <a:pt x="312268" y="300000"/>
                    </a:moveTo>
                    <a:lnTo>
                      <a:pt x="387249" y="300000"/>
                    </a:lnTo>
                    <a:lnTo>
                      <a:pt x="355244" y="460020"/>
                    </a:lnTo>
                    <a:lnTo>
                      <a:pt x="309982" y="460020"/>
                    </a:lnTo>
                    <a:lnTo>
                      <a:pt x="334899" y="334976"/>
                    </a:lnTo>
                    <a:lnTo>
                      <a:pt x="305181" y="334976"/>
                    </a:lnTo>
                    <a:close/>
                    <a:moveTo>
                      <a:pt x="1552346" y="296799"/>
                    </a:moveTo>
                    <a:cubicBezTo>
                      <a:pt x="1565453" y="296799"/>
                      <a:pt x="1576997" y="299276"/>
                      <a:pt x="1586979" y="304229"/>
                    </a:cubicBezTo>
                    <a:cubicBezTo>
                      <a:pt x="1596961" y="309182"/>
                      <a:pt x="1604772" y="316535"/>
                      <a:pt x="1610410" y="326289"/>
                    </a:cubicBezTo>
                    <a:cubicBezTo>
                      <a:pt x="1616049" y="336042"/>
                      <a:pt x="1618869" y="347930"/>
                      <a:pt x="1618869" y="361950"/>
                    </a:cubicBezTo>
                    <a:cubicBezTo>
                      <a:pt x="1618869" y="378410"/>
                      <a:pt x="1615287" y="394373"/>
                      <a:pt x="1608124" y="409842"/>
                    </a:cubicBezTo>
                    <a:cubicBezTo>
                      <a:pt x="1600962" y="425311"/>
                      <a:pt x="1589875" y="438074"/>
                      <a:pt x="1574863" y="448133"/>
                    </a:cubicBezTo>
                    <a:cubicBezTo>
                      <a:pt x="1559852" y="458191"/>
                      <a:pt x="1541373" y="463220"/>
                      <a:pt x="1519428" y="463220"/>
                    </a:cubicBezTo>
                    <a:cubicBezTo>
                      <a:pt x="1509826" y="463220"/>
                      <a:pt x="1500835" y="462191"/>
                      <a:pt x="1492453" y="460134"/>
                    </a:cubicBezTo>
                    <a:cubicBezTo>
                      <a:pt x="1484071" y="458077"/>
                      <a:pt x="1477213" y="455219"/>
                      <a:pt x="1471879" y="451562"/>
                    </a:cubicBezTo>
                    <a:lnTo>
                      <a:pt x="1492453" y="419558"/>
                    </a:lnTo>
                    <a:cubicBezTo>
                      <a:pt x="1500073" y="424739"/>
                      <a:pt x="1509903" y="427330"/>
                      <a:pt x="1521942" y="427330"/>
                    </a:cubicBezTo>
                    <a:cubicBezTo>
                      <a:pt x="1534439" y="427330"/>
                      <a:pt x="1544574" y="424091"/>
                      <a:pt x="1552346" y="417614"/>
                    </a:cubicBezTo>
                    <a:cubicBezTo>
                      <a:pt x="1560118" y="411137"/>
                      <a:pt x="1565529" y="402413"/>
                      <a:pt x="1568577" y="391440"/>
                    </a:cubicBezTo>
                    <a:cubicBezTo>
                      <a:pt x="1560499" y="398450"/>
                      <a:pt x="1550136" y="401955"/>
                      <a:pt x="1537487" y="401955"/>
                    </a:cubicBezTo>
                    <a:cubicBezTo>
                      <a:pt x="1528038" y="401955"/>
                      <a:pt x="1519313" y="400165"/>
                      <a:pt x="1511312" y="396583"/>
                    </a:cubicBezTo>
                    <a:cubicBezTo>
                      <a:pt x="1503311" y="393002"/>
                      <a:pt x="1496949" y="387706"/>
                      <a:pt x="1492224" y="380696"/>
                    </a:cubicBezTo>
                    <a:cubicBezTo>
                      <a:pt x="1487500" y="373685"/>
                      <a:pt x="1485138" y="365379"/>
                      <a:pt x="1485138" y="355778"/>
                    </a:cubicBezTo>
                    <a:cubicBezTo>
                      <a:pt x="1485138" y="343891"/>
                      <a:pt x="1488033" y="333490"/>
                      <a:pt x="1493824" y="324574"/>
                    </a:cubicBezTo>
                    <a:cubicBezTo>
                      <a:pt x="1499616" y="315659"/>
                      <a:pt x="1507579" y="308801"/>
                      <a:pt x="1517713" y="304000"/>
                    </a:cubicBezTo>
                    <a:cubicBezTo>
                      <a:pt x="1527848" y="299200"/>
                      <a:pt x="1539392" y="296799"/>
                      <a:pt x="1552346" y="296799"/>
                    </a:cubicBezTo>
                    <a:close/>
                    <a:moveTo>
                      <a:pt x="1280998" y="296799"/>
                    </a:moveTo>
                    <a:cubicBezTo>
                      <a:pt x="1299438" y="296799"/>
                      <a:pt x="1314031" y="302248"/>
                      <a:pt x="1324775" y="313144"/>
                    </a:cubicBezTo>
                    <a:cubicBezTo>
                      <a:pt x="1335519" y="324041"/>
                      <a:pt x="1340891" y="339167"/>
                      <a:pt x="1340891" y="358521"/>
                    </a:cubicBezTo>
                    <a:cubicBezTo>
                      <a:pt x="1340891" y="378029"/>
                      <a:pt x="1337272" y="395745"/>
                      <a:pt x="1330033" y="411671"/>
                    </a:cubicBezTo>
                    <a:cubicBezTo>
                      <a:pt x="1322794" y="427597"/>
                      <a:pt x="1312697" y="440170"/>
                      <a:pt x="1299743" y="449390"/>
                    </a:cubicBezTo>
                    <a:cubicBezTo>
                      <a:pt x="1286789" y="458610"/>
                      <a:pt x="1272159" y="463220"/>
                      <a:pt x="1255852" y="463220"/>
                    </a:cubicBezTo>
                    <a:cubicBezTo>
                      <a:pt x="1237412" y="463220"/>
                      <a:pt x="1222819" y="457772"/>
                      <a:pt x="1212075" y="446875"/>
                    </a:cubicBezTo>
                    <a:cubicBezTo>
                      <a:pt x="1201331" y="435979"/>
                      <a:pt x="1195959" y="420853"/>
                      <a:pt x="1195959" y="401498"/>
                    </a:cubicBezTo>
                    <a:cubicBezTo>
                      <a:pt x="1195959" y="381991"/>
                      <a:pt x="1199578" y="364274"/>
                      <a:pt x="1206817" y="348349"/>
                    </a:cubicBezTo>
                    <a:cubicBezTo>
                      <a:pt x="1214056" y="332423"/>
                      <a:pt x="1224153" y="319850"/>
                      <a:pt x="1237107" y="310630"/>
                    </a:cubicBezTo>
                    <a:cubicBezTo>
                      <a:pt x="1250061" y="301409"/>
                      <a:pt x="1264691" y="296799"/>
                      <a:pt x="1280998" y="296799"/>
                    </a:cubicBezTo>
                    <a:close/>
                    <a:moveTo>
                      <a:pt x="1042873" y="296799"/>
                    </a:moveTo>
                    <a:cubicBezTo>
                      <a:pt x="1061313" y="296799"/>
                      <a:pt x="1075906" y="302248"/>
                      <a:pt x="1086650" y="313144"/>
                    </a:cubicBezTo>
                    <a:cubicBezTo>
                      <a:pt x="1097394" y="324041"/>
                      <a:pt x="1102766" y="339167"/>
                      <a:pt x="1102766" y="358521"/>
                    </a:cubicBezTo>
                    <a:cubicBezTo>
                      <a:pt x="1102766" y="378029"/>
                      <a:pt x="1099147" y="395745"/>
                      <a:pt x="1091908" y="411671"/>
                    </a:cubicBezTo>
                    <a:cubicBezTo>
                      <a:pt x="1084669" y="427597"/>
                      <a:pt x="1074572" y="440170"/>
                      <a:pt x="1061618" y="449390"/>
                    </a:cubicBezTo>
                    <a:cubicBezTo>
                      <a:pt x="1048664" y="458610"/>
                      <a:pt x="1034034" y="463220"/>
                      <a:pt x="1017727" y="463220"/>
                    </a:cubicBezTo>
                    <a:cubicBezTo>
                      <a:pt x="999286" y="463220"/>
                      <a:pt x="984694" y="457772"/>
                      <a:pt x="973950" y="446875"/>
                    </a:cubicBezTo>
                    <a:cubicBezTo>
                      <a:pt x="963206" y="435979"/>
                      <a:pt x="957834" y="420853"/>
                      <a:pt x="957834" y="401498"/>
                    </a:cubicBezTo>
                    <a:cubicBezTo>
                      <a:pt x="957834" y="381991"/>
                      <a:pt x="961453" y="364274"/>
                      <a:pt x="968692" y="348349"/>
                    </a:cubicBezTo>
                    <a:cubicBezTo>
                      <a:pt x="975931" y="332423"/>
                      <a:pt x="986028" y="319850"/>
                      <a:pt x="998982" y="310630"/>
                    </a:cubicBezTo>
                    <a:cubicBezTo>
                      <a:pt x="1011936" y="301409"/>
                      <a:pt x="1026566" y="296799"/>
                      <a:pt x="1042873" y="296799"/>
                    </a:cubicBezTo>
                    <a:close/>
                    <a:moveTo>
                      <a:pt x="904646" y="296799"/>
                    </a:moveTo>
                    <a:cubicBezTo>
                      <a:pt x="914247" y="296799"/>
                      <a:pt x="923239" y="297828"/>
                      <a:pt x="931621" y="299885"/>
                    </a:cubicBezTo>
                    <a:cubicBezTo>
                      <a:pt x="940003" y="301943"/>
                      <a:pt x="946861" y="304800"/>
                      <a:pt x="952195" y="308458"/>
                    </a:cubicBezTo>
                    <a:lnTo>
                      <a:pt x="931621" y="340462"/>
                    </a:lnTo>
                    <a:cubicBezTo>
                      <a:pt x="924001" y="335280"/>
                      <a:pt x="914171" y="332690"/>
                      <a:pt x="902131" y="332690"/>
                    </a:cubicBezTo>
                    <a:cubicBezTo>
                      <a:pt x="889635" y="332690"/>
                      <a:pt x="879500" y="335928"/>
                      <a:pt x="871728" y="342405"/>
                    </a:cubicBezTo>
                    <a:cubicBezTo>
                      <a:pt x="863955" y="348882"/>
                      <a:pt x="858545" y="357607"/>
                      <a:pt x="855497" y="368580"/>
                    </a:cubicBezTo>
                    <a:cubicBezTo>
                      <a:pt x="863879" y="361569"/>
                      <a:pt x="874776" y="358064"/>
                      <a:pt x="888187" y="358064"/>
                    </a:cubicBezTo>
                    <a:cubicBezTo>
                      <a:pt x="897026" y="358064"/>
                      <a:pt x="905332" y="359893"/>
                      <a:pt x="913104" y="363551"/>
                    </a:cubicBezTo>
                    <a:cubicBezTo>
                      <a:pt x="920877" y="367208"/>
                      <a:pt x="927125" y="372504"/>
                      <a:pt x="931850" y="379438"/>
                    </a:cubicBezTo>
                    <a:cubicBezTo>
                      <a:pt x="936574" y="386372"/>
                      <a:pt x="938936" y="394640"/>
                      <a:pt x="938936" y="404241"/>
                    </a:cubicBezTo>
                    <a:cubicBezTo>
                      <a:pt x="938936" y="416129"/>
                      <a:pt x="936040" y="426530"/>
                      <a:pt x="930249" y="435445"/>
                    </a:cubicBezTo>
                    <a:cubicBezTo>
                      <a:pt x="924458" y="444361"/>
                      <a:pt x="916495" y="451219"/>
                      <a:pt x="906361" y="456019"/>
                    </a:cubicBezTo>
                    <a:cubicBezTo>
                      <a:pt x="896226" y="460820"/>
                      <a:pt x="884682" y="463220"/>
                      <a:pt x="871728" y="463220"/>
                    </a:cubicBezTo>
                    <a:cubicBezTo>
                      <a:pt x="858621" y="463220"/>
                      <a:pt x="847077" y="460744"/>
                      <a:pt x="837095" y="455791"/>
                    </a:cubicBezTo>
                    <a:cubicBezTo>
                      <a:pt x="827113" y="450838"/>
                      <a:pt x="819302" y="443484"/>
                      <a:pt x="813663" y="433731"/>
                    </a:cubicBezTo>
                    <a:cubicBezTo>
                      <a:pt x="808025" y="423977"/>
                      <a:pt x="805205" y="412090"/>
                      <a:pt x="805205" y="398069"/>
                    </a:cubicBezTo>
                    <a:cubicBezTo>
                      <a:pt x="805205" y="381610"/>
                      <a:pt x="808786" y="365646"/>
                      <a:pt x="815949" y="350177"/>
                    </a:cubicBezTo>
                    <a:cubicBezTo>
                      <a:pt x="823112" y="334709"/>
                      <a:pt x="834199" y="321945"/>
                      <a:pt x="849211" y="311887"/>
                    </a:cubicBezTo>
                    <a:cubicBezTo>
                      <a:pt x="864222" y="301829"/>
                      <a:pt x="882700" y="296799"/>
                      <a:pt x="904646" y="296799"/>
                    </a:cubicBezTo>
                    <a:close/>
                    <a:moveTo>
                      <a:pt x="233248" y="296799"/>
                    </a:moveTo>
                    <a:cubicBezTo>
                      <a:pt x="251689" y="296799"/>
                      <a:pt x="266281" y="302248"/>
                      <a:pt x="277025" y="313144"/>
                    </a:cubicBezTo>
                    <a:cubicBezTo>
                      <a:pt x="287769" y="324041"/>
                      <a:pt x="293142" y="339167"/>
                      <a:pt x="293142" y="358521"/>
                    </a:cubicBezTo>
                    <a:cubicBezTo>
                      <a:pt x="293142" y="378029"/>
                      <a:pt x="289522" y="395745"/>
                      <a:pt x="282283" y="411671"/>
                    </a:cubicBezTo>
                    <a:cubicBezTo>
                      <a:pt x="275044" y="427597"/>
                      <a:pt x="264948" y="440170"/>
                      <a:pt x="251993" y="449390"/>
                    </a:cubicBezTo>
                    <a:cubicBezTo>
                      <a:pt x="239040" y="458610"/>
                      <a:pt x="224409" y="463220"/>
                      <a:pt x="208102" y="463220"/>
                    </a:cubicBezTo>
                    <a:cubicBezTo>
                      <a:pt x="189662" y="463220"/>
                      <a:pt x="175069" y="457772"/>
                      <a:pt x="164325" y="446875"/>
                    </a:cubicBezTo>
                    <a:cubicBezTo>
                      <a:pt x="153581" y="435979"/>
                      <a:pt x="148209" y="420853"/>
                      <a:pt x="148209" y="401498"/>
                    </a:cubicBezTo>
                    <a:cubicBezTo>
                      <a:pt x="148209" y="381991"/>
                      <a:pt x="151829" y="364274"/>
                      <a:pt x="159067" y="348349"/>
                    </a:cubicBezTo>
                    <a:cubicBezTo>
                      <a:pt x="166307" y="332423"/>
                      <a:pt x="176403" y="319850"/>
                      <a:pt x="189357" y="310630"/>
                    </a:cubicBezTo>
                    <a:cubicBezTo>
                      <a:pt x="202311" y="301409"/>
                      <a:pt x="216941" y="296799"/>
                      <a:pt x="233248" y="296799"/>
                    </a:cubicBezTo>
                    <a:close/>
                    <a:moveTo>
                      <a:pt x="84353" y="296799"/>
                    </a:moveTo>
                    <a:cubicBezTo>
                      <a:pt x="95783" y="296799"/>
                      <a:pt x="105956" y="298704"/>
                      <a:pt x="114872" y="302514"/>
                    </a:cubicBezTo>
                    <a:cubicBezTo>
                      <a:pt x="123787" y="306324"/>
                      <a:pt x="130759" y="311620"/>
                      <a:pt x="135788" y="318402"/>
                    </a:cubicBezTo>
                    <a:cubicBezTo>
                      <a:pt x="140817" y="325184"/>
                      <a:pt x="143332" y="332766"/>
                      <a:pt x="143332" y="341148"/>
                    </a:cubicBezTo>
                    <a:cubicBezTo>
                      <a:pt x="143332" y="351206"/>
                      <a:pt x="140551" y="360579"/>
                      <a:pt x="134988" y="369266"/>
                    </a:cubicBezTo>
                    <a:cubicBezTo>
                      <a:pt x="129426" y="377952"/>
                      <a:pt x="119710" y="387554"/>
                      <a:pt x="105842" y="398069"/>
                    </a:cubicBezTo>
                    <a:lnTo>
                      <a:pt x="72238" y="424130"/>
                    </a:lnTo>
                    <a:lnTo>
                      <a:pt x="131902" y="424130"/>
                    </a:lnTo>
                    <a:lnTo>
                      <a:pt x="124587" y="460020"/>
                    </a:lnTo>
                    <a:lnTo>
                      <a:pt x="0" y="460020"/>
                    </a:lnTo>
                    <a:lnTo>
                      <a:pt x="5715" y="431673"/>
                    </a:lnTo>
                    <a:lnTo>
                      <a:pt x="75666" y="377267"/>
                    </a:lnTo>
                    <a:cubicBezTo>
                      <a:pt x="83744" y="371018"/>
                      <a:pt x="89306" y="365722"/>
                      <a:pt x="92354" y="361379"/>
                    </a:cubicBezTo>
                    <a:cubicBezTo>
                      <a:pt x="95402" y="357035"/>
                      <a:pt x="96926" y="352578"/>
                      <a:pt x="96926" y="348006"/>
                    </a:cubicBezTo>
                    <a:cubicBezTo>
                      <a:pt x="96926" y="343434"/>
                      <a:pt x="95250" y="339814"/>
                      <a:pt x="91897" y="337147"/>
                    </a:cubicBezTo>
                    <a:cubicBezTo>
                      <a:pt x="88544" y="334480"/>
                      <a:pt x="83744" y="333147"/>
                      <a:pt x="77495" y="333147"/>
                    </a:cubicBezTo>
                    <a:cubicBezTo>
                      <a:pt x="71857" y="333147"/>
                      <a:pt x="66484" y="334518"/>
                      <a:pt x="61379" y="337262"/>
                    </a:cubicBezTo>
                    <a:cubicBezTo>
                      <a:pt x="56274" y="340005"/>
                      <a:pt x="51740" y="343967"/>
                      <a:pt x="47777" y="349149"/>
                    </a:cubicBezTo>
                    <a:lnTo>
                      <a:pt x="17602" y="329261"/>
                    </a:lnTo>
                    <a:cubicBezTo>
                      <a:pt x="24003" y="319355"/>
                      <a:pt x="33109" y="311468"/>
                      <a:pt x="44920" y="305600"/>
                    </a:cubicBezTo>
                    <a:cubicBezTo>
                      <a:pt x="56731" y="299733"/>
                      <a:pt x="69875" y="296799"/>
                      <a:pt x="84353" y="296799"/>
                    </a:cubicBezTo>
                    <a:close/>
                    <a:moveTo>
                      <a:pt x="933526" y="118644"/>
                    </a:moveTo>
                    <a:lnTo>
                      <a:pt x="927125" y="151105"/>
                    </a:lnTo>
                    <a:lnTo>
                      <a:pt x="966444" y="151105"/>
                    </a:lnTo>
                    <a:cubicBezTo>
                      <a:pt x="974521" y="151105"/>
                      <a:pt x="980846" y="149505"/>
                      <a:pt x="985418" y="146304"/>
                    </a:cubicBezTo>
                    <a:cubicBezTo>
                      <a:pt x="989990" y="143104"/>
                      <a:pt x="992276" y="138380"/>
                      <a:pt x="992276" y="132131"/>
                    </a:cubicBezTo>
                    <a:cubicBezTo>
                      <a:pt x="992276" y="127559"/>
                      <a:pt x="990600" y="124168"/>
                      <a:pt x="987247" y="121958"/>
                    </a:cubicBezTo>
                    <a:cubicBezTo>
                      <a:pt x="983894" y="119749"/>
                      <a:pt x="979322" y="118644"/>
                      <a:pt x="973531" y="118644"/>
                    </a:cubicBezTo>
                    <a:close/>
                    <a:moveTo>
                      <a:pt x="2294382" y="92583"/>
                    </a:moveTo>
                    <a:cubicBezTo>
                      <a:pt x="2285695" y="92583"/>
                      <a:pt x="2278608" y="95784"/>
                      <a:pt x="2273122" y="102185"/>
                    </a:cubicBezTo>
                    <a:cubicBezTo>
                      <a:pt x="2267636" y="108585"/>
                      <a:pt x="2264892" y="116967"/>
                      <a:pt x="2264892" y="127331"/>
                    </a:cubicBezTo>
                    <a:cubicBezTo>
                      <a:pt x="2264892" y="134646"/>
                      <a:pt x="2266988" y="140399"/>
                      <a:pt x="2271179" y="144590"/>
                    </a:cubicBezTo>
                    <a:cubicBezTo>
                      <a:pt x="2275370" y="148781"/>
                      <a:pt x="2281123" y="150876"/>
                      <a:pt x="2288438" y="150876"/>
                    </a:cubicBezTo>
                    <a:cubicBezTo>
                      <a:pt x="2297125" y="150876"/>
                      <a:pt x="2304212" y="147676"/>
                      <a:pt x="2309698" y="141275"/>
                    </a:cubicBezTo>
                    <a:cubicBezTo>
                      <a:pt x="2315184" y="134874"/>
                      <a:pt x="2317928" y="126569"/>
                      <a:pt x="2317928" y="116358"/>
                    </a:cubicBezTo>
                    <a:cubicBezTo>
                      <a:pt x="2317928" y="109043"/>
                      <a:pt x="2315832" y="103251"/>
                      <a:pt x="2311641" y="98984"/>
                    </a:cubicBezTo>
                    <a:cubicBezTo>
                      <a:pt x="2307450" y="94717"/>
                      <a:pt x="2301697" y="92583"/>
                      <a:pt x="2294382" y="92583"/>
                    </a:cubicBezTo>
                    <a:close/>
                    <a:moveTo>
                      <a:pt x="1999107" y="92583"/>
                    </a:moveTo>
                    <a:cubicBezTo>
                      <a:pt x="1990420" y="92583"/>
                      <a:pt x="1983333" y="95784"/>
                      <a:pt x="1977847" y="102185"/>
                    </a:cubicBezTo>
                    <a:cubicBezTo>
                      <a:pt x="1972361" y="108585"/>
                      <a:pt x="1969617" y="116967"/>
                      <a:pt x="1969617" y="127331"/>
                    </a:cubicBezTo>
                    <a:cubicBezTo>
                      <a:pt x="1969617" y="134646"/>
                      <a:pt x="1971675" y="140399"/>
                      <a:pt x="1975790" y="144590"/>
                    </a:cubicBezTo>
                    <a:cubicBezTo>
                      <a:pt x="1979904" y="148781"/>
                      <a:pt x="1985619" y="150876"/>
                      <a:pt x="1992935" y="150876"/>
                    </a:cubicBezTo>
                    <a:cubicBezTo>
                      <a:pt x="2001621" y="150876"/>
                      <a:pt x="2008708" y="147676"/>
                      <a:pt x="2014194" y="141275"/>
                    </a:cubicBezTo>
                    <a:cubicBezTo>
                      <a:pt x="2019681" y="134874"/>
                      <a:pt x="2022424" y="126569"/>
                      <a:pt x="2022424" y="116358"/>
                    </a:cubicBezTo>
                    <a:cubicBezTo>
                      <a:pt x="2022424" y="109043"/>
                      <a:pt x="2020367" y="103251"/>
                      <a:pt x="2016252" y="98984"/>
                    </a:cubicBezTo>
                    <a:cubicBezTo>
                      <a:pt x="2012137" y="94717"/>
                      <a:pt x="2006422" y="92583"/>
                      <a:pt x="1999107" y="92583"/>
                    </a:cubicBezTo>
                    <a:close/>
                    <a:moveTo>
                      <a:pt x="732282" y="92583"/>
                    </a:moveTo>
                    <a:cubicBezTo>
                      <a:pt x="723595" y="92583"/>
                      <a:pt x="716508" y="95784"/>
                      <a:pt x="711022" y="102185"/>
                    </a:cubicBezTo>
                    <a:cubicBezTo>
                      <a:pt x="705535" y="108585"/>
                      <a:pt x="702792" y="116967"/>
                      <a:pt x="702792" y="127331"/>
                    </a:cubicBezTo>
                    <a:cubicBezTo>
                      <a:pt x="702792" y="134646"/>
                      <a:pt x="704888" y="140399"/>
                      <a:pt x="709079" y="144590"/>
                    </a:cubicBezTo>
                    <a:cubicBezTo>
                      <a:pt x="713270" y="148781"/>
                      <a:pt x="719023" y="150876"/>
                      <a:pt x="726338" y="150876"/>
                    </a:cubicBezTo>
                    <a:cubicBezTo>
                      <a:pt x="735025" y="150876"/>
                      <a:pt x="742111" y="147676"/>
                      <a:pt x="747598" y="141275"/>
                    </a:cubicBezTo>
                    <a:cubicBezTo>
                      <a:pt x="753084" y="134874"/>
                      <a:pt x="755827" y="126569"/>
                      <a:pt x="755827" y="116358"/>
                    </a:cubicBezTo>
                    <a:cubicBezTo>
                      <a:pt x="755827" y="109043"/>
                      <a:pt x="753732" y="103251"/>
                      <a:pt x="749541" y="98984"/>
                    </a:cubicBezTo>
                    <a:cubicBezTo>
                      <a:pt x="745350" y="94717"/>
                      <a:pt x="739597" y="92583"/>
                      <a:pt x="732282" y="92583"/>
                    </a:cubicBezTo>
                    <a:close/>
                    <a:moveTo>
                      <a:pt x="434112" y="92583"/>
                    </a:moveTo>
                    <a:cubicBezTo>
                      <a:pt x="425425" y="92583"/>
                      <a:pt x="418338" y="95784"/>
                      <a:pt x="412852" y="102185"/>
                    </a:cubicBezTo>
                    <a:cubicBezTo>
                      <a:pt x="407365" y="108585"/>
                      <a:pt x="404622" y="116967"/>
                      <a:pt x="404622" y="127331"/>
                    </a:cubicBezTo>
                    <a:cubicBezTo>
                      <a:pt x="404622" y="134646"/>
                      <a:pt x="406718" y="140399"/>
                      <a:pt x="410909" y="144590"/>
                    </a:cubicBezTo>
                    <a:cubicBezTo>
                      <a:pt x="415100" y="148781"/>
                      <a:pt x="420853" y="150876"/>
                      <a:pt x="428168" y="150876"/>
                    </a:cubicBezTo>
                    <a:cubicBezTo>
                      <a:pt x="436855" y="150876"/>
                      <a:pt x="443941" y="147676"/>
                      <a:pt x="449428" y="141275"/>
                    </a:cubicBezTo>
                    <a:cubicBezTo>
                      <a:pt x="454914" y="134874"/>
                      <a:pt x="457657" y="126569"/>
                      <a:pt x="457657" y="116358"/>
                    </a:cubicBezTo>
                    <a:cubicBezTo>
                      <a:pt x="457657" y="109043"/>
                      <a:pt x="455562" y="103251"/>
                      <a:pt x="451371" y="98984"/>
                    </a:cubicBezTo>
                    <a:cubicBezTo>
                      <a:pt x="447180" y="94717"/>
                      <a:pt x="441427" y="92583"/>
                      <a:pt x="434112" y="92583"/>
                    </a:cubicBezTo>
                    <a:close/>
                    <a:moveTo>
                      <a:pt x="265557" y="92583"/>
                    </a:moveTo>
                    <a:cubicBezTo>
                      <a:pt x="256870" y="92583"/>
                      <a:pt x="249784" y="95784"/>
                      <a:pt x="244297" y="102185"/>
                    </a:cubicBezTo>
                    <a:cubicBezTo>
                      <a:pt x="238811" y="108585"/>
                      <a:pt x="236068" y="116967"/>
                      <a:pt x="236068" y="127331"/>
                    </a:cubicBezTo>
                    <a:cubicBezTo>
                      <a:pt x="236068" y="134646"/>
                      <a:pt x="238163" y="140399"/>
                      <a:pt x="242354" y="144590"/>
                    </a:cubicBezTo>
                    <a:cubicBezTo>
                      <a:pt x="246545" y="148781"/>
                      <a:pt x="252298" y="150876"/>
                      <a:pt x="259614" y="150876"/>
                    </a:cubicBezTo>
                    <a:cubicBezTo>
                      <a:pt x="268300" y="150876"/>
                      <a:pt x="275387" y="147676"/>
                      <a:pt x="280873" y="141275"/>
                    </a:cubicBezTo>
                    <a:cubicBezTo>
                      <a:pt x="286360" y="134874"/>
                      <a:pt x="289103" y="126569"/>
                      <a:pt x="289103" y="116358"/>
                    </a:cubicBezTo>
                    <a:cubicBezTo>
                      <a:pt x="289103" y="109043"/>
                      <a:pt x="287007" y="103251"/>
                      <a:pt x="282816" y="98984"/>
                    </a:cubicBezTo>
                    <a:cubicBezTo>
                      <a:pt x="278625" y="94717"/>
                      <a:pt x="272872" y="92583"/>
                      <a:pt x="265557" y="92583"/>
                    </a:cubicBezTo>
                    <a:close/>
                    <a:moveTo>
                      <a:pt x="2082241" y="59894"/>
                    </a:moveTo>
                    <a:lnTo>
                      <a:pt x="2125218" y="59894"/>
                    </a:lnTo>
                    <a:lnTo>
                      <a:pt x="2140305" y="135789"/>
                    </a:lnTo>
                    <a:lnTo>
                      <a:pt x="2186254" y="59894"/>
                    </a:lnTo>
                    <a:lnTo>
                      <a:pt x="2229231" y="59894"/>
                    </a:lnTo>
                    <a:lnTo>
                      <a:pt x="2153564" y="183795"/>
                    </a:lnTo>
                    <a:lnTo>
                      <a:pt x="2108530" y="183795"/>
                    </a:lnTo>
                    <a:close/>
                    <a:moveTo>
                      <a:pt x="1365275" y="59894"/>
                    </a:moveTo>
                    <a:lnTo>
                      <a:pt x="1408480" y="59894"/>
                    </a:lnTo>
                    <a:lnTo>
                      <a:pt x="1383792" y="183795"/>
                    </a:lnTo>
                    <a:lnTo>
                      <a:pt x="1340586" y="183795"/>
                    </a:lnTo>
                    <a:close/>
                    <a:moveTo>
                      <a:pt x="1070000" y="59894"/>
                    </a:moveTo>
                    <a:lnTo>
                      <a:pt x="1113205" y="59894"/>
                    </a:lnTo>
                    <a:lnTo>
                      <a:pt x="1088517" y="183795"/>
                    </a:lnTo>
                    <a:lnTo>
                      <a:pt x="1045311" y="183795"/>
                    </a:lnTo>
                    <a:close/>
                    <a:moveTo>
                      <a:pt x="536600" y="59894"/>
                    </a:moveTo>
                    <a:lnTo>
                      <a:pt x="579806" y="59894"/>
                    </a:lnTo>
                    <a:lnTo>
                      <a:pt x="555117" y="183795"/>
                    </a:lnTo>
                    <a:lnTo>
                      <a:pt x="511912" y="183795"/>
                    </a:lnTo>
                    <a:close/>
                    <a:moveTo>
                      <a:pt x="2288209" y="57836"/>
                    </a:moveTo>
                    <a:cubicBezTo>
                      <a:pt x="2306193" y="57836"/>
                      <a:pt x="2318842" y="63475"/>
                      <a:pt x="2326157" y="74753"/>
                    </a:cubicBezTo>
                    <a:lnTo>
                      <a:pt x="2329129" y="59894"/>
                    </a:lnTo>
                    <a:lnTo>
                      <a:pt x="2372563" y="59894"/>
                    </a:lnTo>
                    <a:lnTo>
                      <a:pt x="2347874" y="183795"/>
                    </a:lnTo>
                    <a:lnTo>
                      <a:pt x="2306726" y="183795"/>
                    </a:lnTo>
                    <a:lnTo>
                      <a:pt x="2309241" y="172136"/>
                    </a:lnTo>
                    <a:cubicBezTo>
                      <a:pt x="2299335" y="181280"/>
                      <a:pt x="2287371" y="185852"/>
                      <a:pt x="2273351" y="185852"/>
                    </a:cubicBezTo>
                    <a:cubicBezTo>
                      <a:pt x="2264207" y="185852"/>
                      <a:pt x="2255634" y="183604"/>
                      <a:pt x="2247633" y="179108"/>
                    </a:cubicBezTo>
                    <a:cubicBezTo>
                      <a:pt x="2239632" y="174613"/>
                      <a:pt x="2233193" y="168098"/>
                      <a:pt x="2228316" y="159563"/>
                    </a:cubicBezTo>
                    <a:cubicBezTo>
                      <a:pt x="2223439" y="151029"/>
                      <a:pt x="2221001" y="140970"/>
                      <a:pt x="2221001" y="129388"/>
                    </a:cubicBezTo>
                    <a:cubicBezTo>
                      <a:pt x="2221001" y="115977"/>
                      <a:pt x="2224011" y="103823"/>
                      <a:pt x="2230031" y="92926"/>
                    </a:cubicBezTo>
                    <a:cubicBezTo>
                      <a:pt x="2236051" y="82030"/>
                      <a:pt x="2244204" y="73457"/>
                      <a:pt x="2254491" y="67209"/>
                    </a:cubicBezTo>
                    <a:cubicBezTo>
                      <a:pt x="2264778" y="60960"/>
                      <a:pt x="2276018" y="57836"/>
                      <a:pt x="2288209" y="57836"/>
                    </a:cubicBezTo>
                    <a:close/>
                    <a:moveTo>
                      <a:pt x="2001621" y="57836"/>
                    </a:moveTo>
                    <a:cubicBezTo>
                      <a:pt x="2014728" y="57836"/>
                      <a:pt x="2026158" y="60160"/>
                      <a:pt x="2035911" y="64808"/>
                    </a:cubicBezTo>
                    <a:cubicBezTo>
                      <a:pt x="2045665" y="69457"/>
                      <a:pt x="2053209" y="76010"/>
                      <a:pt x="2058543" y="84468"/>
                    </a:cubicBezTo>
                    <a:cubicBezTo>
                      <a:pt x="2063877" y="92926"/>
                      <a:pt x="2066544" y="102794"/>
                      <a:pt x="2066544" y="114072"/>
                    </a:cubicBezTo>
                    <a:cubicBezTo>
                      <a:pt x="2066544" y="127635"/>
                      <a:pt x="2063267" y="139865"/>
                      <a:pt x="2056714" y="150762"/>
                    </a:cubicBezTo>
                    <a:cubicBezTo>
                      <a:pt x="2050161" y="161659"/>
                      <a:pt x="2041131" y="170231"/>
                      <a:pt x="2029625" y="176480"/>
                    </a:cubicBezTo>
                    <a:cubicBezTo>
                      <a:pt x="2018119" y="182728"/>
                      <a:pt x="2005050" y="185852"/>
                      <a:pt x="1990420" y="185852"/>
                    </a:cubicBezTo>
                    <a:cubicBezTo>
                      <a:pt x="1977314" y="185852"/>
                      <a:pt x="1965884" y="183528"/>
                      <a:pt x="1956130" y="178880"/>
                    </a:cubicBezTo>
                    <a:cubicBezTo>
                      <a:pt x="1946376" y="174232"/>
                      <a:pt x="1938833" y="167640"/>
                      <a:pt x="1933499" y="159106"/>
                    </a:cubicBezTo>
                    <a:cubicBezTo>
                      <a:pt x="1928165" y="150572"/>
                      <a:pt x="1925498" y="140666"/>
                      <a:pt x="1925498" y="129388"/>
                    </a:cubicBezTo>
                    <a:cubicBezTo>
                      <a:pt x="1925498" y="115824"/>
                      <a:pt x="1928774" y="103632"/>
                      <a:pt x="1935327" y="92812"/>
                    </a:cubicBezTo>
                    <a:cubicBezTo>
                      <a:pt x="1941881" y="81992"/>
                      <a:pt x="1950948" y="73457"/>
                      <a:pt x="1962531" y="67209"/>
                    </a:cubicBezTo>
                    <a:cubicBezTo>
                      <a:pt x="1974113" y="60960"/>
                      <a:pt x="1987143" y="57836"/>
                      <a:pt x="2001621" y="57836"/>
                    </a:cubicBezTo>
                    <a:close/>
                    <a:moveTo>
                      <a:pt x="1482471" y="57836"/>
                    </a:moveTo>
                    <a:cubicBezTo>
                      <a:pt x="1491310" y="57836"/>
                      <a:pt x="1499844" y="58712"/>
                      <a:pt x="1508074" y="60465"/>
                    </a:cubicBezTo>
                    <a:cubicBezTo>
                      <a:pt x="1516303" y="62218"/>
                      <a:pt x="1523466" y="64618"/>
                      <a:pt x="1529562" y="67666"/>
                    </a:cubicBezTo>
                    <a:lnTo>
                      <a:pt x="1514246" y="98070"/>
                    </a:lnTo>
                    <a:cubicBezTo>
                      <a:pt x="1503883" y="91821"/>
                      <a:pt x="1491615" y="88697"/>
                      <a:pt x="1477441" y="88697"/>
                    </a:cubicBezTo>
                    <a:cubicBezTo>
                      <a:pt x="1470736" y="88697"/>
                      <a:pt x="1465745" y="89573"/>
                      <a:pt x="1462468" y="91326"/>
                    </a:cubicBezTo>
                    <a:cubicBezTo>
                      <a:pt x="1459192" y="93079"/>
                      <a:pt x="1457553" y="95327"/>
                      <a:pt x="1457553" y="98070"/>
                    </a:cubicBezTo>
                    <a:cubicBezTo>
                      <a:pt x="1457553" y="100508"/>
                      <a:pt x="1459115" y="102299"/>
                      <a:pt x="1462239" y="103442"/>
                    </a:cubicBezTo>
                    <a:cubicBezTo>
                      <a:pt x="1465364" y="104585"/>
                      <a:pt x="1470507" y="105842"/>
                      <a:pt x="1477670" y="107214"/>
                    </a:cubicBezTo>
                    <a:cubicBezTo>
                      <a:pt x="1486509" y="108738"/>
                      <a:pt x="1493863" y="110490"/>
                      <a:pt x="1499730" y="112472"/>
                    </a:cubicBezTo>
                    <a:cubicBezTo>
                      <a:pt x="1505597" y="114453"/>
                      <a:pt x="1510703" y="117729"/>
                      <a:pt x="1515046" y="122301"/>
                    </a:cubicBezTo>
                    <a:cubicBezTo>
                      <a:pt x="1519389" y="126873"/>
                      <a:pt x="1521561" y="133122"/>
                      <a:pt x="1521561" y="141047"/>
                    </a:cubicBezTo>
                    <a:cubicBezTo>
                      <a:pt x="1521561" y="155372"/>
                      <a:pt x="1515389" y="166421"/>
                      <a:pt x="1503045" y="174194"/>
                    </a:cubicBezTo>
                    <a:cubicBezTo>
                      <a:pt x="1490700" y="181966"/>
                      <a:pt x="1474927" y="185852"/>
                      <a:pt x="1455724" y="185852"/>
                    </a:cubicBezTo>
                    <a:cubicBezTo>
                      <a:pt x="1445057" y="185852"/>
                      <a:pt x="1434808" y="184709"/>
                      <a:pt x="1424978" y="182423"/>
                    </a:cubicBezTo>
                    <a:cubicBezTo>
                      <a:pt x="1415148" y="180137"/>
                      <a:pt x="1407490" y="177242"/>
                      <a:pt x="1402003" y="173736"/>
                    </a:cubicBezTo>
                    <a:lnTo>
                      <a:pt x="1417777" y="143333"/>
                    </a:lnTo>
                    <a:cubicBezTo>
                      <a:pt x="1423416" y="146838"/>
                      <a:pt x="1430121" y="149619"/>
                      <a:pt x="1437894" y="151676"/>
                    </a:cubicBezTo>
                    <a:cubicBezTo>
                      <a:pt x="1445666" y="153734"/>
                      <a:pt x="1453286" y="154763"/>
                      <a:pt x="1460754" y="154763"/>
                    </a:cubicBezTo>
                    <a:cubicBezTo>
                      <a:pt x="1474012" y="154763"/>
                      <a:pt x="1480642" y="151791"/>
                      <a:pt x="1480642" y="145847"/>
                    </a:cubicBezTo>
                    <a:cubicBezTo>
                      <a:pt x="1480642" y="143409"/>
                      <a:pt x="1479080" y="141618"/>
                      <a:pt x="1475956" y="140475"/>
                    </a:cubicBezTo>
                    <a:cubicBezTo>
                      <a:pt x="1472831" y="139332"/>
                      <a:pt x="1467840" y="138227"/>
                      <a:pt x="1460982" y="137160"/>
                    </a:cubicBezTo>
                    <a:cubicBezTo>
                      <a:pt x="1451838" y="135484"/>
                      <a:pt x="1444333" y="133693"/>
                      <a:pt x="1438465" y="131788"/>
                    </a:cubicBezTo>
                    <a:cubicBezTo>
                      <a:pt x="1432598" y="129883"/>
                      <a:pt x="1427454" y="126645"/>
                      <a:pt x="1423035" y="122073"/>
                    </a:cubicBezTo>
                    <a:cubicBezTo>
                      <a:pt x="1418615" y="117501"/>
                      <a:pt x="1416405" y="111100"/>
                      <a:pt x="1416405" y="102870"/>
                    </a:cubicBezTo>
                    <a:cubicBezTo>
                      <a:pt x="1416405" y="88545"/>
                      <a:pt x="1422539" y="77458"/>
                      <a:pt x="1434808" y="69609"/>
                    </a:cubicBezTo>
                    <a:cubicBezTo>
                      <a:pt x="1447076" y="61760"/>
                      <a:pt x="1462963" y="57836"/>
                      <a:pt x="1482471" y="57836"/>
                    </a:cubicBezTo>
                    <a:close/>
                    <a:moveTo>
                      <a:pt x="726109" y="57836"/>
                    </a:moveTo>
                    <a:cubicBezTo>
                      <a:pt x="744093" y="57836"/>
                      <a:pt x="756742" y="63475"/>
                      <a:pt x="764057" y="74753"/>
                    </a:cubicBezTo>
                    <a:lnTo>
                      <a:pt x="767029" y="59894"/>
                    </a:lnTo>
                    <a:lnTo>
                      <a:pt x="810463" y="59894"/>
                    </a:lnTo>
                    <a:lnTo>
                      <a:pt x="785774" y="183795"/>
                    </a:lnTo>
                    <a:lnTo>
                      <a:pt x="744626" y="183795"/>
                    </a:lnTo>
                    <a:lnTo>
                      <a:pt x="747141" y="172136"/>
                    </a:lnTo>
                    <a:cubicBezTo>
                      <a:pt x="737235" y="181280"/>
                      <a:pt x="725271" y="185852"/>
                      <a:pt x="711250" y="185852"/>
                    </a:cubicBezTo>
                    <a:cubicBezTo>
                      <a:pt x="702106" y="185852"/>
                      <a:pt x="693534" y="183604"/>
                      <a:pt x="685533" y="179108"/>
                    </a:cubicBezTo>
                    <a:cubicBezTo>
                      <a:pt x="677532" y="174613"/>
                      <a:pt x="671094" y="168098"/>
                      <a:pt x="666217" y="159563"/>
                    </a:cubicBezTo>
                    <a:cubicBezTo>
                      <a:pt x="661340" y="151029"/>
                      <a:pt x="658901" y="140970"/>
                      <a:pt x="658901" y="129388"/>
                    </a:cubicBezTo>
                    <a:cubicBezTo>
                      <a:pt x="658901" y="115977"/>
                      <a:pt x="661911" y="103823"/>
                      <a:pt x="667931" y="92926"/>
                    </a:cubicBezTo>
                    <a:cubicBezTo>
                      <a:pt x="673951" y="82030"/>
                      <a:pt x="682104" y="73457"/>
                      <a:pt x="692391" y="67209"/>
                    </a:cubicBezTo>
                    <a:cubicBezTo>
                      <a:pt x="702678" y="60960"/>
                      <a:pt x="713917" y="57836"/>
                      <a:pt x="726109" y="57836"/>
                    </a:cubicBezTo>
                    <a:close/>
                    <a:moveTo>
                      <a:pt x="259385" y="57836"/>
                    </a:moveTo>
                    <a:cubicBezTo>
                      <a:pt x="277368" y="57836"/>
                      <a:pt x="290017" y="63475"/>
                      <a:pt x="297333" y="74753"/>
                    </a:cubicBezTo>
                    <a:lnTo>
                      <a:pt x="300304" y="59894"/>
                    </a:lnTo>
                    <a:lnTo>
                      <a:pt x="343738" y="59894"/>
                    </a:lnTo>
                    <a:lnTo>
                      <a:pt x="319049" y="183795"/>
                    </a:lnTo>
                    <a:lnTo>
                      <a:pt x="277901" y="183795"/>
                    </a:lnTo>
                    <a:lnTo>
                      <a:pt x="280416" y="172136"/>
                    </a:lnTo>
                    <a:cubicBezTo>
                      <a:pt x="270510" y="181280"/>
                      <a:pt x="258547" y="185852"/>
                      <a:pt x="244526" y="185852"/>
                    </a:cubicBezTo>
                    <a:cubicBezTo>
                      <a:pt x="235382" y="185852"/>
                      <a:pt x="226809" y="183604"/>
                      <a:pt x="218808" y="179108"/>
                    </a:cubicBezTo>
                    <a:cubicBezTo>
                      <a:pt x="210807" y="174613"/>
                      <a:pt x="204368" y="168098"/>
                      <a:pt x="199492" y="159563"/>
                    </a:cubicBezTo>
                    <a:cubicBezTo>
                      <a:pt x="194615" y="151029"/>
                      <a:pt x="192177" y="140970"/>
                      <a:pt x="192177" y="129388"/>
                    </a:cubicBezTo>
                    <a:cubicBezTo>
                      <a:pt x="192177" y="115977"/>
                      <a:pt x="195186" y="103823"/>
                      <a:pt x="201206" y="92926"/>
                    </a:cubicBezTo>
                    <a:cubicBezTo>
                      <a:pt x="207226" y="82030"/>
                      <a:pt x="215379" y="73457"/>
                      <a:pt x="225666" y="67209"/>
                    </a:cubicBezTo>
                    <a:cubicBezTo>
                      <a:pt x="235953" y="60960"/>
                      <a:pt x="247193" y="57836"/>
                      <a:pt x="259385" y="57836"/>
                    </a:cubicBezTo>
                    <a:close/>
                    <a:moveTo>
                      <a:pt x="946099" y="56465"/>
                    </a:moveTo>
                    <a:lnTo>
                      <a:pt x="939927" y="87326"/>
                    </a:lnTo>
                    <a:lnTo>
                      <a:pt x="972388" y="87326"/>
                    </a:lnTo>
                    <a:cubicBezTo>
                      <a:pt x="980465" y="87326"/>
                      <a:pt x="986599" y="85763"/>
                      <a:pt x="990790" y="82639"/>
                    </a:cubicBezTo>
                    <a:cubicBezTo>
                      <a:pt x="994981" y="79515"/>
                      <a:pt x="997077" y="74981"/>
                      <a:pt x="997077" y="69038"/>
                    </a:cubicBezTo>
                    <a:cubicBezTo>
                      <a:pt x="997077" y="60656"/>
                      <a:pt x="990752" y="56465"/>
                      <a:pt x="978103" y="56465"/>
                    </a:cubicBezTo>
                    <a:close/>
                    <a:moveTo>
                      <a:pt x="907923" y="23775"/>
                    </a:moveTo>
                    <a:lnTo>
                      <a:pt x="988847" y="23775"/>
                    </a:lnTo>
                    <a:cubicBezTo>
                      <a:pt x="1006830" y="23775"/>
                      <a:pt x="1020584" y="27013"/>
                      <a:pt x="1030109" y="33490"/>
                    </a:cubicBezTo>
                    <a:cubicBezTo>
                      <a:pt x="1039634" y="39967"/>
                      <a:pt x="1044397" y="49226"/>
                      <a:pt x="1044397" y="61265"/>
                    </a:cubicBezTo>
                    <a:cubicBezTo>
                      <a:pt x="1044397" y="70562"/>
                      <a:pt x="1041882" y="78601"/>
                      <a:pt x="1036853" y="85382"/>
                    </a:cubicBezTo>
                    <a:cubicBezTo>
                      <a:pt x="1031824" y="92164"/>
                      <a:pt x="1024813" y="97460"/>
                      <a:pt x="1015822" y="101270"/>
                    </a:cubicBezTo>
                    <a:cubicBezTo>
                      <a:pt x="1022680" y="104318"/>
                      <a:pt x="1027976" y="108547"/>
                      <a:pt x="1031710" y="113957"/>
                    </a:cubicBezTo>
                    <a:cubicBezTo>
                      <a:pt x="1035443" y="119368"/>
                      <a:pt x="1037310" y="125730"/>
                      <a:pt x="1037310" y="133046"/>
                    </a:cubicBezTo>
                    <a:cubicBezTo>
                      <a:pt x="1037310" y="149657"/>
                      <a:pt x="1030528" y="162268"/>
                      <a:pt x="1016965" y="170879"/>
                    </a:cubicBezTo>
                    <a:cubicBezTo>
                      <a:pt x="1003401" y="179489"/>
                      <a:pt x="985723" y="183795"/>
                      <a:pt x="963930" y="183795"/>
                    </a:cubicBezTo>
                    <a:lnTo>
                      <a:pt x="875919" y="183795"/>
                    </a:lnTo>
                    <a:close/>
                    <a:moveTo>
                      <a:pt x="41148" y="23775"/>
                    </a:moveTo>
                    <a:lnTo>
                      <a:pt x="78410" y="23775"/>
                    </a:lnTo>
                    <a:lnTo>
                      <a:pt x="131445" y="111329"/>
                    </a:lnTo>
                    <a:lnTo>
                      <a:pt x="148819" y="23775"/>
                    </a:lnTo>
                    <a:lnTo>
                      <a:pt x="193167" y="23775"/>
                    </a:lnTo>
                    <a:lnTo>
                      <a:pt x="161163" y="183795"/>
                    </a:lnTo>
                    <a:lnTo>
                      <a:pt x="123901" y="183795"/>
                    </a:lnTo>
                    <a:lnTo>
                      <a:pt x="71094" y="96012"/>
                    </a:lnTo>
                    <a:lnTo>
                      <a:pt x="53492" y="183795"/>
                    </a:lnTo>
                    <a:lnTo>
                      <a:pt x="9144" y="183795"/>
                    </a:lnTo>
                    <a:close/>
                    <a:moveTo>
                      <a:pt x="1699869" y="20574"/>
                    </a:moveTo>
                    <a:cubicBezTo>
                      <a:pt x="1711299" y="20574"/>
                      <a:pt x="1721967" y="21755"/>
                      <a:pt x="1731873" y="24118"/>
                    </a:cubicBezTo>
                    <a:cubicBezTo>
                      <a:pt x="1741779" y="26480"/>
                      <a:pt x="1750314" y="29871"/>
                      <a:pt x="1757477" y="34290"/>
                    </a:cubicBezTo>
                    <a:lnTo>
                      <a:pt x="1741017" y="67895"/>
                    </a:lnTo>
                    <a:cubicBezTo>
                      <a:pt x="1734769" y="63932"/>
                      <a:pt x="1727873" y="60922"/>
                      <a:pt x="1720329" y="58865"/>
                    </a:cubicBezTo>
                    <a:cubicBezTo>
                      <a:pt x="1712785" y="56807"/>
                      <a:pt x="1705051" y="55779"/>
                      <a:pt x="1697126" y="55779"/>
                    </a:cubicBezTo>
                    <a:cubicBezTo>
                      <a:pt x="1688134" y="55779"/>
                      <a:pt x="1681086" y="57227"/>
                      <a:pt x="1675981" y="60122"/>
                    </a:cubicBezTo>
                    <a:cubicBezTo>
                      <a:pt x="1670875" y="63018"/>
                      <a:pt x="1668322" y="66752"/>
                      <a:pt x="1668322" y="71324"/>
                    </a:cubicBezTo>
                    <a:cubicBezTo>
                      <a:pt x="1668322" y="75286"/>
                      <a:pt x="1670532" y="78334"/>
                      <a:pt x="1674952" y="80468"/>
                    </a:cubicBezTo>
                    <a:cubicBezTo>
                      <a:pt x="1679371" y="82601"/>
                      <a:pt x="1686229" y="84887"/>
                      <a:pt x="1695526" y="87326"/>
                    </a:cubicBezTo>
                    <a:cubicBezTo>
                      <a:pt x="1705889" y="89916"/>
                      <a:pt x="1714462" y="92583"/>
                      <a:pt x="1721243" y="95327"/>
                    </a:cubicBezTo>
                    <a:cubicBezTo>
                      <a:pt x="1728025" y="98070"/>
                      <a:pt x="1733855" y="102261"/>
                      <a:pt x="1738731" y="107900"/>
                    </a:cubicBezTo>
                    <a:cubicBezTo>
                      <a:pt x="1743608" y="113538"/>
                      <a:pt x="1746047" y="120930"/>
                      <a:pt x="1746047" y="130074"/>
                    </a:cubicBezTo>
                    <a:cubicBezTo>
                      <a:pt x="1746047" y="141351"/>
                      <a:pt x="1742884" y="151295"/>
                      <a:pt x="1736560" y="159906"/>
                    </a:cubicBezTo>
                    <a:cubicBezTo>
                      <a:pt x="1730235" y="168517"/>
                      <a:pt x="1721243" y="175184"/>
                      <a:pt x="1709585" y="179909"/>
                    </a:cubicBezTo>
                    <a:cubicBezTo>
                      <a:pt x="1697926" y="184633"/>
                      <a:pt x="1684401" y="186995"/>
                      <a:pt x="1669008" y="186995"/>
                    </a:cubicBezTo>
                    <a:cubicBezTo>
                      <a:pt x="1655749" y="186995"/>
                      <a:pt x="1643176" y="185395"/>
                      <a:pt x="1631289" y="182195"/>
                    </a:cubicBezTo>
                    <a:cubicBezTo>
                      <a:pt x="1619402" y="178994"/>
                      <a:pt x="1609725" y="174879"/>
                      <a:pt x="1602257" y="169850"/>
                    </a:cubicBezTo>
                    <a:lnTo>
                      <a:pt x="1620088" y="136017"/>
                    </a:lnTo>
                    <a:cubicBezTo>
                      <a:pt x="1628165" y="141199"/>
                      <a:pt x="1636776" y="145123"/>
                      <a:pt x="1645920" y="147790"/>
                    </a:cubicBezTo>
                    <a:cubicBezTo>
                      <a:pt x="1655064" y="150457"/>
                      <a:pt x="1664208" y="151791"/>
                      <a:pt x="1673352" y="151791"/>
                    </a:cubicBezTo>
                    <a:cubicBezTo>
                      <a:pt x="1682038" y="151791"/>
                      <a:pt x="1688782" y="150533"/>
                      <a:pt x="1693583" y="148019"/>
                    </a:cubicBezTo>
                    <a:cubicBezTo>
                      <a:pt x="1698383" y="145504"/>
                      <a:pt x="1700784" y="142037"/>
                      <a:pt x="1700784" y="137618"/>
                    </a:cubicBezTo>
                    <a:cubicBezTo>
                      <a:pt x="1700784" y="133808"/>
                      <a:pt x="1698612" y="130836"/>
                      <a:pt x="1694269" y="128702"/>
                    </a:cubicBezTo>
                    <a:cubicBezTo>
                      <a:pt x="1689925" y="126569"/>
                      <a:pt x="1683182" y="124283"/>
                      <a:pt x="1674037" y="121844"/>
                    </a:cubicBezTo>
                    <a:cubicBezTo>
                      <a:pt x="1663674" y="119101"/>
                      <a:pt x="1655064" y="116320"/>
                      <a:pt x="1648206" y="113500"/>
                    </a:cubicBezTo>
                    <a:cubicBezTo>
                      <a:pt x="1641348" y="110681"/>
                      <a:pt x="1635442" y="106376"/>
                      <a:pt x="1630489" y="100584"/>
                    </a:cubicBezTo>
                    <a:cubicBezTo>
                      <a:pt x="1625536" y="94793"/>
                      <a:pt x="1623060" y="87173"/>
                      <a:pt x="1623060" y="77724"/>
                    </a:cubicBezTo>
                    <a:cubicBezTo>
                      <a:pt x="1623060" y="66294"/>
                      <a:pt x="1626184" y="56274"/>
                      <a:pt x="1632432" y="47663"/>
                    </a:cubicBezTo>
                    <a:cubicBezTo>
                      <a:pt x="1638681" y="39053"/>
                      <a:pt x="1647596" y="32385"/>
                      <a:pt x="1659178" y="27661"/>
                    </a:cubicBezTo>
                    <a:cubicBezTo>
                      <a:pt x="1670761" y="22937"/>
                      <a:pt x="1684324" y="20574"/>
                      <a:pt x="1699869" y="20574"/>
                    </a:cubicBezTo>
                    <a:close/>
                    <a:moveTo>
                      <a:pt x="1793519" y="14174"/>
                    </a:moveTo>
                    <a:lnTo>
                      <a:pt x="1836953" y="14174"/>
                    </a:lnTo>
                    <a:lnTo>
                      <a:pt x="1825752" y="70181"/>
                    </a:lnTo>
                    <a:cubicBezTo>
                      <a:pt x="1836267" y="61951"/>
                      <a:pt x="1848307" y="57836"/>
                      <a:pt x="1861871" y="57836"/>
                    </a:cubicBezTo>
                    <a:cubicBezTo>
                      <a:pt x="1875282" y="57836"/>
                      <a:pt x="1886102" y="61494"/>
                      <a:pt x="1894332" y="68809"/>
                    </a:cubicBezTo>
                    <a:cubicBezTo>
                      <a:pt x="1902561" y="76124"/>
                      <a:pt x="1906676" y="86640"/>
                      <a:pt x="1906676" y="100356"/>
                    </a:cubicBezTo>
                    <a:cubicBezTo>
                      <a:pt x="1906676" y="105385"/>
                      <a:pt x="1906143" y="110338"/>
                      <a:pt x="1905076" y="115215"/>
                    </a:cubicBezTo>
                    <a:lnTo>
                      <a:pt x="1891360" y="183795"/>
                    </a:lnTo>
                    <a:lnTo>
                      <a:pt x="1847926" y="183795"/>
                    </a:lnTo>
                    <a:lnTo>
                      <a:pt x="1860728" y="119330"/>
                    </a:lnTo>
                    <a:cubicBezTo>
                      <a:pt x="1861337" y="116739"/>
                      <a:pt x="1861642" y="113996"/>
                      <a:pt x="1861642" y="111100"/>
                    </a:cubicBezTo>
                    <a:cubicBezTo>
                      <a:pt x="1861642" y="100127"/>
                      <a:pt x="1855927" y="94641"/>
                      <a:pt x="1844497" y="94641"/>
                    </a:cubicBezTo>
                    <a:cubicBezTo>
                      <a:pt x="1836877" y="94641"/>
                      <a:pt x="1830629" y="96965"/>
                      <a:pt x="1825752" y="101613"/>
                    </a:cubicBezTo>
                    <a:cubicBezTo>
                      <a:pt x="1820875" y="106261"/>
                      <a:pt x="1817446" y="113234"/>
                      <a:pt x="1815465" y="122530"/>
                    </a:cubicBezTo>
                    <a:lnTo>
                      <a:pt x="1803120" y="183795"/>
                    </a:lnTo>
                    <a:lnTo>
                      <a:pt x="1759686" y="183795"/>
                    </a:lnTo>
                    <a:close/>
                    <a:moveTo>
                      <a:pt x="1222019" y="14174"/>
                    </a:moveTo>
                    <a:lnTo>
                      <a:pt x="1265453" y="14174"/>
                    </a:lnTo>
                    <a:lnTo>
                      <a:pt x="1247851" y="102185"/>
                    </a:lnTo>
                    <a:lnTo>
                      <a:pt x="1297914" y="59894"/>
                    </a:lnTo>
                    <a:lnTo>
                      <a:pt x="1352778" y="59894"/>
                    </a:lnTo>
                    <a:lnTo>
                      <a:pt x="1289228" y="114758"/>
                    </a:lnTo>
                    <a:lnTo>
                      <a:pt x="1330833" y="183795"/>
                    </a:lnTo>
                    <a:lnTo>
                      <a:pt x="1280083" y="183795"/>
                    </a:lnTo>
                    <a:lnTo>
                      <a:pt x="1254709" y="141504"/>
                    </a:lnTo>
                    <a:lnTo>
                      <a:pt x="1236878" y="157049"/>
                    </a:lnTo>
                    <a:lnTo>
                      <a:pt x="1231620" y="183795"/>
                    </a:lnTo>
                    <a:lnTo>
                      <a:pt x="1188186" y="183795"/>
                    </a:lnTo>
                    <a:close/>
                    <a:moveTo>
                      <a:pt x="1145819" y="14174"/>
                    </a:moveTo>
                    <a:lnTo>
                      <a:pt x="1189253" y="14174"/>
                    </a:lnTo>
                    <a:lnTo>
                      <a:pt x="1155420" y="183795"/>
                    </a:lnTo>
                    <a:lnTo>
                      <a:pt x="1111986" y="183795"/>
                    </a:lnTo>
                    <a:close/>
                    <a:moveTo>
                      <a:pt x="612419" y="14174"/>
                    </a:moveTo>
                    <a:lnTo>
                      <a:pt x="655853" y="14174"/>
                    </a:lnTo>
                    <a:lnTo>
                      <a:pt x="622021" y="183795"/>
                    </a:lnTo>
                    <a:lnTo>
                      <a:pt x="578587" y="183795"/>
                    </a:lnTo>
                    <a:close/>
                    <a:moveTo>
                      <a:pt x="383819" y="14174"/>
                    </a:moveTo>
                    <a:lnTo>
                      <a:pt x="427253" y="14174"/>
                    </a:lnTo>
                    <a:lnTo>
                      <a:pt x="416281" y="69266"/>
                    </a:lnTo>
                    <a:cubicBezTo>
                      <a:pt x="425577" y="61646"/>
                      <a:pt x="436550" y="57836"/>
                      <a:pt x="449199" y="57836"/>
                    </a:cubicBezTo>
                    <a:cubicBezTo>
                      <a:pt x="458343" y="57836"/>
                      <a:pt x="466915" y="60084"/>
                      <a:pt x="474916" y="64580"/>
                    </a:cubicBezTo>
                    <a:cubicBezTo>
                      <a:pt x="482917" y="69076"/>
                      <a:pt x="489356" y="75591"/>
                      <a:pt x="494233" y="84125"/>
                    </a:cubicBezTo>
                    <a:cubicBezTo>
                      <a:pt x="499110" y="92660"/>
                      <a:pt x="501548" y="102642"/>
                      <a:pt x="501548" y="114072"/>
                    </a:cubicBezTo>
                    <a:cubicBezTo>
                      <a:pt x="501548" y="127635"/>
                      <a:pt x="498539" y="139865"/>
                      <a:pt x="492519" y="150762"/>
                    </a:cubicBezTo>
                    <a:cubicBezTo>
                      <a:pt x="486499" y="161659"/>
                      <a:pt x="478346" y="170231"/>
                      <a:pt x="468058" y="176480"/>
                    </a:cubicBezTo>
                    <a:cubicBezTo>
                      <a:pt x="457772" y="182728"/>
                      <a:pt x="446532" y="185852"/>
                      <a:pt x="434340" y="185852"/>
                    </a:cubicBezTo>
                    <a:cubicBezTo>
                      <a:pt x="415138" y="185852"/>
                      <a:pt x="401955" y="179299"/>
                      <a:pt x="394792" y="166193"/>
                    </a:cubicBezTo>
                    <a:lnTo>
                      <a:pt x="391363" y="183795"/>
                    </a:lnTo>
                    <a:lnTo>
                      <a:pt x="349987" y="183795"/>
                    </a:lnTo>
                    <a:close/>
                    <a:moveTo>
                      <a:pt x="1395908" y="0"/>
                    </a:moveTo>
                    <a:cubicBezTo>
                      <a:pt x="1403528" y="0"/>
                      <a:pt x="1409624" y="1943"/>
                      <a:pt x="1414195" y="5830"/>
                    </a:cubicBezTo>
                    <a:cubicBezTo>
                      <a:pt x="1418767" y="9716"/>
                      <a:pt x="1421053" y="14707"/>
                      <a:pt x="1421053" y="20803"/>
                    </a:cubicBezTo>
                    <a:cubicBezTo>
                      <a:pt x="1421053" y="28271"/>
                      <a:pt x="1418463" y="34367"/>
                      <a:pt x="1413281" y="39091"/>
                    </a:cubicBezTo>
                    <a:cubicBezTo>
                      <a:pt x="1408099" y="43815"/>
                      <a:pt x="1401318" y="46178"/>
                      <a:pt x="1392936" y="46178"/>
                    </a:cubicBezTo>
                    <a:cubicBezTo>
                      <a:pt x="1385468" y="46178"/>
                      <a:pt x="1379448" y="44120"/>
                      <a:pt x="1374876" y="40005"/>
                    </a:cubicBezTo>
                    <a:cubicBezTo>
                      <a:pt x="1370304" y="35891"/>
                      <a:pt x="1368018" y="30785"/>
                      <a:pt x="1368018" y="24689"/>
                    </a:cubicBezTo>
                    <a:cubicBezTo>
                      <a:pt x="1368018" y="17526"/>
                      <a:pt x="1370571" y="11621"/>
                      <a:pt x="1375676" y="6973"/>
                    </a:cubicBezTo>
                    <a:cubicBezTo>
                      <a:pt x="1380782" y="2324"/>
                      <a:pt x="1387525" y="0"/>
                      <a:pt x="1395908" y="0"/>
                    </a:cubicBezTo>
                    <a:close/>
                    <a:moveTo>
                      <a:pt x="1100633" y="0"/>
                    </a:moveTo>
                    <a:cubicBezTo>
                      <a:pt x="1108252" y="0"/>
                      <a:pt x="1114348" y="1943"/>
                      <a:pt x="1118920" y="5830"/>
                    </a:cubicBezTo>
                    <a:cubicBezTo>
                      <a:pt x="1123492" y="9716"/>
                      <a:pt x="1125778" y="14707"/>
                      <a:pt x="1125778" y="20803"/>
                    </a:cubicBezTo>
                    <a:cubicBezTo>
                      <a:pt x="1125778" y="28271"/>
                      <a:pt x="1123188" y="34367"/>
                      <a:pt x="1118006" y="39091"/>
                    </a:cubicBezTo>
                    <a:cubicBezTo>
                      <a:pt x="1112824" y="43815"/>
                      <a:pt x="1106043" y="46178"/>
                      <a:pt x="1097661" y="46178"/>
                    </a:cubicBezTo>
                    <a:cubicBezTo>
                      <a:pt x="1090193" y="46178"/>
                      <a:pt x="1084173" y="44120"/>
                      <a:pt x="1079601" y="40005"/>
                    </a:cubicBezTo>
                    <a:cubicBezTo>
                      <a:pt x="1075029" y="35891"/>
                      <a:pt x="1072743" y="30785"/>
                      <a:pt x="1072743" y="24689"/>
                    </a:cubicBezTo>
                    <a:cubicBezTo>
                      <a:pt x="1072743" y="17526"/>
                      <a:pt x="1075296" y="11621"/>
                      <a:pt x="1080401" y="6973"/>
                    </a:cubicBezTo>
                    <a:cubicBezTo>
                      <a:pt x="1085507" y="2324"/>
                      <a:pt x="1092250" y="0"/>
                      <a:pt x="1100633" y="0"/>
                    </a:cubicBezTo>
                    <a:close/>
                    <a:moveTo>
                      <a:pt x="567233" y="0"/>
                    </a:moveTo>
                    <a:cubicBezTo>
                      <a:pt x="574853" y="0"/>
                      <a:pt x="580949" y="1943"/>
                      <a:pt x="585521" y="5830"/>
                    </a:cubicBezTo>
                    <a:cubicBezTo>
                      <a:pt x="590093" y="9716"/>
                      <a:pt x="592379" y="14707"/>
                      <a:pt x="592379" y="20803"/>
                    </a:cubicBezTo>
                    <a:cubicBezTo>
                      <a:pt x="592379" y="28271"/>
                      <a:pt x="589788" y="34367"/>
                      <a:pt x="584606" y="39091"/>
                    </a:cubicBezTo>
                    <a:cubicBezTo>
                      <a:pt x="579425" y="43815"/>
                      <a:pt x="572643" y="46178"/>
                      <a:pt x="564261" y="46178"/>
                    </a:cubicBezTo>
                    <a:cubicBezTo>
                      <a:pt x="556794" y="46178"/>
                      <a:pt x="550774" y="44120"/>
                      <a:pt x="546202" y="40005"/>
                    </a:cubicBezTo>
                    <a:cubicBezTo>
                      <a:pt x="541630" y="35891"/>
                      <a:pt x="539344" y="30785"/>
                      <a:pt x="539344" y="24689"/>
                    </a:cubicBezTo>
                    <a:cubicBezTo>
                      <a:pt x="539344" y="17526"/>
                      <a:pt x="541896" y="11621"/>
                      <a:pt x="547002" y="6973"/>
                    </a:cubicBezTo>
                    <a:cubicBezTo>
                      <a:pt x="552107" y="2324"/>
                      <a:pt x="558851" y="0"/>
                      <a:pt x="567233" y="0"/>
                    </a:cubicBezTo>
                    <a:close/>
                  </a:path>
                </a:pathLst>
              </a:custGeom>
              <a:gradFill>
                <a:gsLst>
                  <a:gs pos="7000">
                    <a:srgbClr val="F53B48"/>
                  </a:gs>
                  <a:gs pos="100000">
                    <a:schemeClr val="accent3">
                      <a:lumMod val="95000"/>
                      <a:lumOff val="5000"/>
                    </a:schemeClr>
                  </a:gs>
                  <a:gs pos="98000">
                    <a:srgbClr val="8D2080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367308" y="6123925"/>
                <a:ext cx="2497226" cy="463220"/>
              </a:xfrm>
              <a:custGeom>
                <a:avLst/>
                <a:gdLst/>
                <a:ahLst/>
                <a:cxnLst/>
                <a:rect l="l" t="t" r="r" b="b"/>
                <a:pathLst>
                  <a:path w="2497226" h="463220">
                    <a:moveTo>
                      <a:pt x="1550289" y="390525"/>
                    </a:moveTo>
                    <a:cubicBezTo>
                      <a:pt x="1543431" y="390525"/>
                      <a:pt x="1537792" y="392507"/>
                      <a:pt x="1533372" y="396469"/>
                    </a:cubicBezTo>
                    <a:cubicBezTo>
                      <a:pt x="1528953" y="400431"/>
                      <a:pt x="1526743" y="405613"/>
                      <a:pt x="1526743" y="412014"/>
                    </a:cubicBezTo>
                    <a:cubicBezTo>
                      <a:pt x="1526743" y="417500"/>
                      <a:pt x="1528572" y="422034"/>
                      <a:pt x="1532229" y="425615"/>
                    </a:cubicBezTo>
                    <a:cubicBezTo>
                      <a:pt x="1535887" y="429197"/>
                      <a:pt x="1540992" y="430988"/>
                      <a:pt x="1547545" y="430988"/>
                    </a:cubicBezTo>
                    <a:cubicBezTo>
                      <a:pt x="1554099" y="430988"/>
                      <a:pt x="1559585" y="428968"/>
                      <a:pt x="1564005" y="424930"/>
                    </a:cubicBezTo>
                    <a:cubicBezTo>
                      <a:pt x="1568424" y="420891"/>
                      <a:pt x="1570634" y="415443"/>
                      <a:pt x="1570634" y="408585"/>
                    </a:cubicBezTo>
                    <a:cubicBezTo>
                      <a:pt x="1570634" y="402946"/>
                      <a:pt x="1568805" y="398526"/>
                      <a:pt x="1565148" y="395326"/>
                    </a:cubicBezTo>
                    <a:cubicBezTo>
                      <a:pt x="1561490" y="392126"/>
                      <a:pt x="1556537" y="390525"/>
                      <a:pt x="1550289" y="390525"/>
                    </a:cubicBezTo>
                    <a:close/>
                    <a:moveTo>
                      <a:pt x="874014" y="390525"/>
                    </a:moveTo>
                    <a:cubicBezTo>
                      <a:pt x="867156" y="390525"/>
                      <a:pt x="861517" y="392507"/>
                      <a:pt x="857097" y="396469"/>
                    </a:cubicBezTo>
                    <a:cubicBezTo>
                      <a:pt x="852678" y="400431"/>
                      <a:pt x="850468" y="405613"/>
                      <a:pt x="850468" y="412014"/>
                    </a:cubicBezTo>
                    <a:cubicBezTo>
                      <a:pt x="850468" y="417500"/>
                      <a:pt x="852297" y="422034"/>
                      <a:pt x="855954" y="425615"/>
                    </a:cubicBezTo>
                    <a:cubicBezTo>
                      <a:pt x="859612" y="429197"/>
                      <a:pt x="864717" y="430988"/>
                      <a:pt x="871271" y="430988"/>
                    </a:cubicBezTo>
                    <a:cubicBezTo>
                      <a:pt x="877824" y="430988"/>
                      <a:pt x="883310" y="428968"/>
                      <a:pt x="887730" y="424930"/>
                    </a:cubicBezTo>
                    <a:cubicBezTo>
                      <a:pt x="892149" y="420891"/>
                      <a:pt x="894359" y="415443"/>
                      <a:pt x="894359" y="408585"/>
                    </a:cubicBezTo>
                    <a:cubicBezTo>
                      <a:pt x="894359" y="402946"/>
                      <a:pt x="892530" y="398526"/>
                      <a:pt x="888873" y="395326"/>
                    </a:cubicBezTo>
                    <a:cubicBezTo>
                      <a:pt x="885215" y="392126"/>
                      <a:pt x="880262" y="390525"/>
                      <a:pt x="874014" y="390525"/>
                    </a:cubicBezTo>
                    <a:close/>
                    <a:moveTo>
                      <a:pt x="1115949" y="378181"/>
                    </a:moveTo>
                    <a:lnTo>
                      <a:pt x="1182471" y="378181"/>
                    </a:lnTo>
                    <a:lnTo>
                      <a:pt x="1175842" y="411557"/>
                    </a:lnTo>
                    <a:lnTo>
                      <a:pt x="1109319" y="411557"/>
                    </a:lnTo>
                    <a:close/>
                    <a:moveTo>
                      <a:pt x="725424" y="378181"/>
                    </a:moveTo>
                    <a:lnTo>
                      <a:pt x="791946" y="378181"/>
                    </a:lnTo>
                    <a:lnTo>
                      <a:pt x="785317" y="411557"/>
                    </a:lnTo>
                    <a:lnTo>
                      <a:pt x="718794" y="411557"/>
                    </a:lnTo>
                    <a:close/>
                    <a:moveTo>
                      <a:pt x="544449" y="378181"/>
                    </a:moveTo>
                    <a:lnTo>
                      <a:pt x="610972" y="378181"/>
                    </a:lnTo>
                    <a:lnTo>
                      <a:pt x="604342" y="411557"/>
                    </a:lnTo>
                    <a:lnTo>
                      <a:pt x="537820" y="411557"/>
                    </a:lnTo>
                    <a:close/>
                    <a:moveTo>
                      <a:pt x="1276654" y="333833"/>
                    </a:moveTo>
                    <a:cubicBezTo>
                      <a:pt x="1269339" y="333833"/>
                      <a:pt x="1263015" y="337414"/>
                      <a:pt x="1257681" y="344577"/>
                    </a:cubicBezTo>
                    <a:cubicBezTo>
                      <a:pt x="1252347" y="351740"/>
                      <a:pt x="1248308" y="360503"/>
                      <a:pt x="1245565" y="370866"/>
                    </a:cubicBezTo>
                    <a:cubicBezTo>
                      <a:pt x="1242822" y="381229"/>
                      <a:pt x="1241450" y="391059"/>
                      <a:pt x="1241450" y="400355"/>
                    </a:cubicBezTo>
                    <a:cubicBezTo>
                      <a:pt x="1241450" y="417576"/>
                      <a:pt x="1247699" y="426187"/>
                      <a:pt x="1260195" y="426187"/>
                    </a:cubicBezTo>
                    <a:cubicBezTo>
                      <a:pt x="1267511" y="426187"/>
                      <a:pt x="1273835" y="422606"/>
                      <a:pt x="1279169" y="415443"/>
                    </a:cubicBezTo>
                    <a:cubicBezTo>
                      <a:pt x="1284503" y="408280"/>
                      <a:pt x="1288542" y="399517"/>
                      <a:pt x="1291285" y="389154"/>
                    </a:cubicBezTo>
                    <a:cubicBezTo>
                      <a:pt x="1294028" y="378791"/>
                      <a:pt x="1295400" y="368961"/>
                      <a:pt x="1295400" y="359664"/>
                    </a:cubicBezTo>
                    <a:cubicBezTo>
                      <a:pt x="1295400" y="350825"/>
                      <a:pt x="1293761" y="344310"/>
                      <a:pt x="1290485" y="340119"/>
                    </a:cubicBezTo>
                    <a:cubicBezTo>
                      <a:pt x="1287208" y="335928"/>
                      <a:pt x="1282598" y="333833"/>
                      <a:pt x="1276654" y="333833"/>
                    </a:cubicBezTo>
                    <a:close/>
                    <a:moveTo>
                      <a:pt x="1038529" y="333833"/>
                    </a:moveTo>
                    <a:cubicBezTo>
                      <a:pt x="1031214" y="333833"/>
                      <a:pt x="1024890" y="337414"/>
                      <a:pt x="1019556" y="344577"/>
                    </a:cubicBezTo>
                    <a:cubicBezTo>
                      <a:pt x="1014222" y="351740"/>
                      <a:pt x="1010183" y="360503"/>
                      <a:pt x="1007440" y="370866"/>
                    </a:cubicBezTo>
                    <a:cubicBezTo>
                      <a:pt x="1004697" y="381229"/>
                      <a:pt x="1003325" y="391059"/>
                      <a:pt x="1003325" y="400355"/>
                    </a:cubicBezTo>
                    <a:cubicBezTo>
                      <a:pt x="1003325" y="417576"/>
                      <a:pt x="1009573" y="426187"/>
                      <a:pt x="1022070" y="426187"/>
                    </a:cubicBezTo>
                    <a:cubicBezTo>
                      <a:pt x="1029385" y="426187"/>
                      <a:pt x="1035710" y="422606"/>
                      <a:pt x="1041044" y="415443"/>
                    </a:cubicBezTo>
                    <a:cubicBezTo>
                      <a:pt x="1046378" y="408280"/>
                      <a:pt x="1050417" y="399517"/>
                      <a:pt x="1053160" y="389154"/>
                    </a:cubicBezTo>
                    <a:cubicBezTo>
                      <a:pt x="1055903" y="378791"/>
                      <a:pt x="1057275" y="368961"/>
                      <a:pt x="1057275" y="359664"/>
                    </a:cubicBezTo>
                    <a:cubicBezTo>
                      <a:pt x="1057275" y="350825"/>
                      <a:pt x="1055636" y="344310"/>
                      <a:pt x="1052360" y="340119"/>
                    </a:cubicBezTo>
                    <a:cubicBezTo>
                      <a:pt x="1049083" y="335928"/>
                      <a:pt x="1044473" y="333833"/>
                      <a:pt x="1038529" y="333833"/>
                    </a:cubicBezTo>
                    <a:close/>
                    <a:moveTo>
                      <a:pt x="228905" y="333833"/>
                    </a:moveTo>
                    <a:cubicBezTo>
                      <a:pt x="221590" y="333833"/>
                      <a:pt x="215265" y="337414"/>
                      <a:pt x="209931" y="344577"/>
                    </a:cubicBezTo>
                    <a:cubicBezTo>
                      <a:pt x="204597" y="351740"/>
                      <a:pt x="200558" y="360503"/>
                      <a:pt x="197815" y="370866"/>
                    </a:cubicBezTo>
                    <a:cubicBezTo>
                      <a:pt x="195072" y="381229"/>
                      <a:pt x="193700" y="391059"/>
                      <a:pt x="193700" y="400355"/>
                    </a:cubicBezTo>
                    <a:cubicBezTo>
                      <a:pt x="193700" y="417576"/>
                      <a:pt x="199949" y="426187"/>
                      <a:pt x="212446" y="426187"/>
                    </a:cubicBezTo>
                    <a:cubicBezTo>
                      <a:pt x="219761" y="426187"/>
                      <a:pt x="226085" y="422606"/>
                      <a:pt x="231419" y="415443"/>
                    </a:cubicBezTo>
                    <a:cubicBezTo>
                      <a:pt x="236753" y="408280"/>
                      <a:pt x="240792" y="399517"/>
                      <a:pt x="243535" y="389154"/>
                    </a:cubicBezTo>
                    <a:cubicBezTo>
                      <a:pt x="246278" y="378791"/>
                      <a:pt x="247650" y="368961"/>
                      <a:pt x="247650" y="359664"/>
                    </a:cubicBezTo>
                    <a:cubicBezTo>
                      <a:pt x="247650" y="350825"/>
                      <a:pt x="246012" y="344310"/>
                      <a:pt x="242735" y="340119"/>
                    </a:cubicBezTo>
                    <a:cubicBezTo>
                      <a:pt x="239458" y="335928"/>
                      <a:pt x="234848" y="333833"/>
                      <a:pt x="228905" y="333833"/>
                    </a:cubicBezTo>
                    <a:close/>
                    <a:moveTo>
                      <a:pt x="1365732" y="300000"/>
                    </a:moveTo>
                    <a:lnTo>
                      <a:pt x="1481404" y="300000"/>
                    </a:lnTo>
                    <a:lnTo>
                      <a:pt x="1475917" y="328346"/>
                    </a:lnTo>
                    <a:lnTo>
                      <a:pt x="1434998" y="365151"/>
                    </a:lnTo>
                    <a:cubicBezTo>
                      <a:pt x="1445361" y="368046"/>
                      <a:pt x="1453400" y="372961"/>
                      <a:pt x="1459115" y="379895"/>
                    </a:cubicBezTo>
                    <a:cubicBezTo>
                      <a:pt x="1464830" y="386830"/>
                      <a:pt x="1467688" y="395250"/>
                      <a:pt x="1467688" y="405156"/>
                    </a:cubicBezTo>
                    <a:cubicBezTo>
                      <a:pt x="1467688" y="416281"/>
                      <a:pt x="1464335" y="426225"/>
                      <a:pt x="1457629" y="434988"/>
                    </a:cubicBezTo>
                    <a:cubicBezTo>
                      <a:pt x="1450924" y="443751"/>
                      <a:pt x="1441704" y="450647"/>
                      <a:pt x="1429969" y="455676"/>
                    </a:cubicBezTo>
                    <a:cubicBezTo>
                      <a:pt x="1418234" y="460706"/>
                      <a:pt x="1404975" y="463220"/>
                      <a:pt x="1390192" y="463220"/>
                    </a:cubicBezTo>
                    <a:cubicBezTo>
                      <a:pt x="1378458" y="463220"/>
                      <a:pt x="1367409" y="461734"/>
                      <a:pt x="1357045" y="458762"/>
                    </a:cubicBezTo>
                    <a:cubicBezTo>
                      <a:pt x="1346682" y="455791"/>
                      <a:pt x="1337691" y="451409"/>
                      <a:pt x="1330071" y="445618"/>
                    </a:cubicBezTo>
                    <a:lnTo>
                      <a:pt x="1351102" y="413385"/>
                    </a:lnTo>
                    <a:cubicBezTo>
                      <a:pt x="1356741" y="417653"/>
                      <a:pt x="1363256" y="420929"/>
                      <a:pt x="1370647" y="423215"/>
                    </a:cubicBezTo>
                    <a:cubicBezTo>
                      <a:pt x="1378039" y="425501"/>
                      <a:pt x="1385544" y="426644"/>
                      <a:pt x="1393164" y="426644"/>
                    </a:cubicBezTo>
                    <a:cubicBezTo>
                      <a:pt x="1402461" y="426644"/>
                      <a:pt x="1409585" y="425006"/>
                      <a:pt x="1414538" y="421729"/>
                    </a:cubicBezTo>
                    <a:cubicBezTo>
                      <a:pt x="1419491" y="418453"/>
                      <a:pt x="1421968" y="413843"/>
                      <a:pt x="1421968" y="407899"/>
                    </a:cubicBezTo>
                    <a:cubicBezTo>
                      <a:pt x="1421968" y="398907"/>
                      <a:pt x="1414881" y="394412"/>
                      <a:pt x="1400708" y="394412"/>
                    </a:cubicBezTo>
                    <a:lnTo>
                      <a:pt x="1381277" y="394412"/>
                    </a:lnTo>
                    <a:lnTo>
                      <a:pt x="1386992" y="365837"/>
                    </a:lnTo>
                    <a:lnTo>
                      <a:pt x="1421282" y="334976"/>
                    </a:lnTo>
                    <a:lnTo>
                      <a:pt x="1358646" y="334976"/>
                    </a:lnTo>
                    <a:close/>
                    <a:moveTo>
                      <a:pt x="636118" y="300000"/>
                    </a:moveTo>
                    <a:lnTo>
                      <a:pt x="711098" y="300000"/>
                    </a:lnTo>
                    <a:lnTo>
                      <a:pt x="679094" y="460020"/>
                    </a:lnTo>
                    <a:lnTo>
                      <a:pt x="633832" y="460020"/>
                    </a:lnTo>
                    <a:lnTo>
                      <a:pt x="658749" y="334976"/>
                    </a:lnTo>
                    <a:lnTo>
                      <a:pt x="629031" y="334976"/>
                    </a:lnTo>
                    <a:close/>
                    <a:moveTo>
                      <a:pt x="427634" y="300000"/>
                    </a:moveTo>
                    <a:lnTo>
                      <a:pt x="529362" y="300000"/>
                    </a:lnTo>
                    <a:lnTo>
                      <a:pt x="522275" y="334976"/>
                    </a:lnTo>
                    <a:lnTo>
                      <a:pt x="458038" y="334976"/>
                    </a:lnTo>
                    <a:lnTo>
                      <a:pt x="451409" y="358293"/>
                    </a:lnTo>
                    <a:lnTo>
                      <a:pt x="458267" y="358293"/>
                    </a:lnTo>
                    <a:cubicBezTo>
                      <a:pt x="477774" y="358293"/>
                      <a:pt x="492633" y="362103"/>
                      <a:pt x="502844" y="369723"/>
                    </a:cubicBezTo>
                    <a:cubicBezTo>
                      <a:pt x="513055" y="377343"/>
                      <a:pt x="518160" y="388392"/>
                      <a:pt x="518160" y="402870"/>
                    </a:cubicBezTo>
                    <a:cubicBezTo>
                      <a:pt x="518160" y="415062"/>
                      <a:pt x="514845" y="425730"/>
                      <a:pt x="508216" y="434874"/>
                    </a:cubicBezTo>
                    <a:cubicBezTo>
                      <a:pt x="501587" y="444018"/>
                      <a:pt x="492404" y="451028"/>
                      <a:pt x="480670" y="455905"/>
                    </a:cubicBezTo>
                    <a:cubicBezTo>
                      <a:pt x="468935" y="460782"/>
                      <a:pt x="455600" y="463220"/>
                      <a:pt x="440665" y="463220"/>
                    </a:cubicBezTo>
                    <a:cubicBezTo>
                      <a:pt x="428930" y="463220"/>
                      <a:pt x="417881" y="461734"/>
                      <a:pt x="407518" y="458762"/>
                    </a:cubicBezTo>
                    <a:cubicBezTo>
                      <a:pt x="397154" y="455791"/>
                      <a:pt x="388163" y="451409"/>
                      <a:pt x="380543" y="445618"/>
                    </a:cubicBezTo>
                    <a:lnTo>
                      <a:pt x="401574" y="413385"/>
                    </a:lnTo>
                    <a:cubicBezTo>
                      <a:pt x="407213" y="417653"/>
                      <a:pt x="413728" y="420929"/>
                      <a:pt x="421119" y="423215"/>
                    </a:cubicBezTo>
                    <a:cubicBezTo>
                      <a:pt x="428511" y="425501"/>
                      <a:pt x="436016" y="426644"/>
                      <a:pt x="443637" y="426644"/>
                    </a:cubicBezTo>
                    <a:cubicBezTo>
                      <a:pt x="452781" y="426644"/>
                      <a:pt x="459867" y="425006"/>
                      <a:pt x="464896" y="421729"/>
                    </a:cubicBezTo>
                    <a:cubicBezTo>
                      <a:pt x="469925" y="418453"/>
                      <a:pt x="472440" y="413919"/>
                      <a:pt x="472440" y="408128"/>
                    </a:cubicBezTo>
                    <a:cubicBezTo>
                      <a:pt x="472440" y="403403"/>
                      <a:pt x="470421" y="399784"/>
                      <a:pt x="466382" y="397269"/>
                    </a:cubicBezTo>
                    <a:cubicBezTo>
                      <a:pt x="462344" y="394754"/>
                      <a:pt x="455828" y="393497"/>
                      <a:pt x="446837" y="393497"/>
                    </a:cubicBezTo>
                    <a:lnTo>
                      <a:pt x="400888" y="393497"/>
                    </a:lnTo>
                    <a:close/>
                    <a:moveTo>
                      <a:pt x="312268" y="300000"/>
                    </a:moveTo>
                    <a:lnTo>
                      <a:pt x="387249" y="300000"/>
                    </a:lnTo>
                    <a:lnTo>
                      <a:pt x="355244" y="460020"/>
                    </a:lnTo>
                    <a:lnTo>
                      <a:pt x="309982" y="460020"/>
                    </a:lnTo>
                    <a:lnTo>
                      <a:pt x="334899" y="334976"/>
                    </a:lnTo>
                    <a:lnTo>
                      <a:pt x="305181" y="334976"/>
                    </a:lnTo>
                    <a:close/>
                    <a:moveTo>
                      <a:pt x="1580921" y="296799"/>
                    </a:moveTo>
                    <a:cubicBezTo>
                      <a:pt x="1590522" y="296799"/>
                      <a:pt x="1599514" y="297828"/>
                      <a:pt x="1607896" y="299885"/>
                    </a:cubicBezTo>
                    <a:cubicBezTo>
                      <a:pt x="1616278" y="301943"/>
                      <a:pt x="1623136" y="304800"/>
                      <a:pt x="1628470" y="308458"/>
                    </a:cubicBezTo>
                    <a:lnTo>
                      <a:pt x="1607896" y="340462"/>
                    </a:lnTo>
                    <a:cubicBezTo>
                      <a:pt x="1600276" y="335280"/>
                      <a:pt x="1590446" y="332690"/>
                      <a:pt x="1578407" y="332690"/>
                    </a:cubicBezTo>
                    <a:cubicBezTo>
                      <a:pt x="1565910" y="332690"/>
                      <a:pt x="1555775" y="335928"/>
                      <a:pt x="1548003" y="342405"/>
                    </a:cubicBezTo>
                    <a:cubicBezTo>
                      <a:pt x="1540230" y="348882"/>
                      <a:pt x="1534820" y="357607"/>
                      <a:pt x="1531772" y="368580"/>
                    </a:cubicBezTo>
                    <a:cubicBezTo>
                      <a:pt x="1540154" y="361569"/>
                      <a:pt x="1551051" y="358064"/>
                      <a:pt x="1564462" y="358064"/>
                    </a:cubicBezTo>
                    <a:cubicBezTo>
                      <a:pt x="1573301" y="358064"/>
                      <a:pt x="1581607" y="359893"/>
                      <a:pt x="1589379" y="363551"/>
                    </a:cubicBezTo>
                    <a:cubicBezTo>
                      <a:pt x="1597152" y="367208"/>
                      <a:pt x="1603400" y="372504"/>
                      <a:pt x="1608124" y="379438"/>
                    </a:cubicBezTo>
                    <a:cubicBezTo>
                      <a:pt x="1612849" y="386372"/>
                      <a:pt x="1615211" y="394640"/>
                      <a:pt x="1615211" y="404241"/>
                    </a:cubicBezTo>
                    <a:cubicBezTo>
                      <a:pt x="1615211" y="416129"/>
                      <a:pt x="1612316" y="426530"/>
                      <a:pt x="1606524" y="435445"/>
                    </a:cubicBezTo>
                    <a:cubicBezTo>
                      <a:pt x="1600733" y="444361"/>
                      <a:pt x="1592770" y="451219"/>
                      <a:pt x="1582636" y="456019"/>
                    </a:cubicBezTo>
                    <a:cubicBezTo>
                      <a:pt x="1572501" y="460820"/>
                      <a:pt x="1560957" y="463220"/>
                      <a:pt x="1548003" y="463220"/>
                    </a:cubicBezTo>
                    <a:cubicBezTo>
                      <a:pt x="1534896" y="463220"/>
                      <a:pt x="1523352" y="460744"/>
                      <a:pt x="1513370" y="455791"/>
                    </a:cubicBezTo>
                    <a:cubicBezTo>
                      <a:pt x="1503388" y="450838"/>
                      <a:pt x="1495577" y="443484"/>
                      <a:pt x="1489938" y="433731"/>
                    </a:cubicBezTo>
                    <a:cubicBezTo>
                      <a:pt x="1484299" y="423977"/>
                      <a:pt x="1481480" y="412090"/>
                      <a:pt x="1481480" y="398069"/>
                    </a:cubicBezTo>
                    <a:cubicBezTo>
                      <a:pt x="1481480" y="381610"/>
                      <a:pt x="1485062" y="365646"/>
                      <a:pt x="1492224" y="350177"/>
                    </a:cubicBezTo>
                    <a:cubicBezTo>
                      <a:pt x="1499387" y="334709"/>
                      <a:pt x="1510474" y="321945"/>
                      <a:pt x="1525486" y="311887"/>
                    </a:cubicBezTo>
                    <a:cubicBezTo>
                      <a:pt x="1540497" y="301829"/>
                      <a:pt x="1558975" y="296799"/>
                      <a:pt x="1580921" y="296799"/>
                    </a:cubicBezTo>
                    <a:close/>
                    <a:moveTo>
                      <a:pt x="1280998" y="296799"/>
                    </a:moveTo>
                    <a:cubicBezTo>
                      <a:pt x="1299438" y="296799"/>
                      <a:pt x="1314031" y="302248"/>
                      <a:pt x="1324775" y="313144"/>
                    </a:cubicBezTo>
                    <a:cubicBezTo>
                      <a:pt x="1335519" y="324041"/>
                      <a:pt x="1340891" y="339167"/>
                      <a:pt x="1340891" y="358521"/>
                    </a:cubicBezTo>
                    <a:cubicBezTo>
                      <a:pt x="1340891" y="378029"/>
                      <a:pt x="1337272" y="395745"/>
                      <a:pt x="1330033" y="411671"/>
                    </a:cubicBezTo>
                    <a:cubicBezTo>
                      <a:pt x="1322794" y="427597"/>
                      <a:pt x="1312697" y="440170"/>
                      <a:pt x="1299743" y="449390"/>
                    </a:cubicBezTo>
                    <a:cubicBezTo>
                      <a:pt x="1286789" y="458610"/>
                      <a:pt x="1272159" y="463220"/>
                      <a:pt x="1255852" y="463220"/>
                    </a:cubicBezTo>
                    <a:cubicBezTo>
                      <a:pt x="1237412" y="463220"/>
                      <a:pt x="1222819" y="457772"/>
                      <a:pt x="1212075" y="446875"/>
                    </a:cubicBezTo>
                    <a:cubicBezTo>
                      <a:pt x="1201331" y="435979"/>
                      <a:pt x="1195959" y="420853"/>
                      <a:pt x="1195959" y="401498"/>
                    </a:cubicBezTo>
                    <a:cubicBezTo>
                      <a:pt x="1195959" y="381991"/>
                      <a:pt x="1199578" y="364274"/>
                      <a:pt x="1206817" y="348349"/>
                    </a:cubicBezTo>
                    <a:cubicBezTo>
                      <a:pt x="1214056" y="332423"/>
                      <a:pt x="1224153" y="319850"/>
                      <a:pt x="1237107" y="310630"/>
                    </a:cubicBezTo>
                    <a:cubicBezTo>
                      <a:pt x="1250061" y="301409"/>
                      <a:pt x="1264691" y="296799"/>
                      <a:pt x="1280998" y="296799"/>
                    </a:cubicBezTo>
                    <a:close/>
                    <a:moveTo>
                      <a:pt x="1042873" y="296799"/>
                    </a:moveTo>
                    <a:cubicBezTo>
                      <a:pt x="1061313" y="296799"/>
                      <a:pt x="1075906" y="302248"/>
                      <a:pt x="1086650" y="313144"/>
                    </a:cubicBezTo>
                    <a:cubicBezTo>
                      <a:pt x="1097394" y="324041"/>
                      <a:pt x="1102766" y="339167"/>
                      <a:pt x="1102766" y="358521"/>
                    </a:cubicBezTo>
                    <a:cubicBezTo>
                      <a:pt x="1102766" y="378029"/>
                      <a:pt x="1099147" y="395745"/>
                      <a:pt x="1091908" y="411671"/>
                    </a:cubicBezTo>
                    <a:cubicBezTo>
                      <a:pt x="1084669" y="427597"/>
                      <a:pt x="1074572" y="440170"/>
                      <a:pt x="1061618" y="449390"/>
                    </a:cubicBezTo>
                    <a:cubicBezTo>
                      <a:pt x="1048664" y="458610"/>
                      <a:pt x="1034034" y="463220"/>
                      <a:pt x="1017727" y="463220"/>
                    </a:cubicBezTo>
                    <a:cubicBezTo>
                      <a:pt x="999286" y="463220"/>
                      <a:pt x="984694" y="457772"/>
                      <a:pt x="973950" y="446875"/>
                    </a:cubicBezTo>
                    <a:cubicBezTo>
                      <a:pt x="963206" y="435979"/>
                      <a:pt x="957834" y="420853"/>
                      <a:pt x="957834" y="401498"/>
                    </a:cubicBezTo>
                    <a:cubicBezTo>
                      <a:pt x="957834" y="381991"/>
                      <a:pt x="961453" y="364274"/>
                      <a:pt x="968692" y="348349"/>
                    </a:cubicBezTo>
                    <a:cubicBezTo>
                      <a:pt x="975931" y="332423"/>
                      <a:pt x="986028" y="319850"/>
                      <a:pt x="998982" y="310630"/>
                    </a:cubicBezTo>
                    <a:cubicBezTo>
                      <a:pt x="1011936" y="301409"/>
                      <a:pt x="1026566" y="296799"/>
                      <a:pt x="1042873" y="296799"/>
                    </a:cubicBezTo>
                    <a:close/>
                    <a:moveTo>
                      <a:pt x="904646" y="296799"/>
                    </a:moveTo>
                    <a:cubicBezTo>
                      <a:pt x="914247" y="296799"/>
                      <a:pt x="923239" y="297828"/>
                      <a:pt x="931621" y="299885"/>
                    </a:cubicBezTo>
                    <a:cubicBezTo>
                      <a:pt x="940003" y="301943"/>
                      <a:pt x="946861" y="304800"/>
                      <a:pt x="952195" y="308458"/>
                    </a:cubicBezTo>
                    <a:lnTo>
                      <a:pt x="931621" y="340462"/>
                    </a:lnTo>
                    <a:cubicBezTo>
                      <a:pt x="924001" y="335280"/>
                      <a:pt x="914171" y="332690"/>
                      <a:pt x="902131" y="332690"/>
                    </a:cubicBezTo>
                    <a:cubicBezTo>
                      <a:pt x="889635" y="332690"/>
                      <a:pt x="879500" y="335928"/>
                      <a:pt x="871728" y="342405"/>
                    </a:cubicBezTo>
                    <a:cubicBezTo>
                      <a:pt x="863955" y="348882"/>
                      <a:pt x="858545" y="357607"/>
                      <a:pt x="855497" y="368580"/>
                    </a:cubicBezTo>
                    <a:cubicBezTo>
                      <a:pt x="863879" y="361569"/>
                      <a:pt x="874776" y="358064"/>
                      <a:pt x="888187" y="358064"/>
                    </a:cubicBezTo>
                    <a:cubicBezTo>
                      <a:pt x="897026" y="358064"/>
                      <a:pt x="905332" y="359893"/>
                      <a:pt x="913104" y="363551"/>
                    </a:cubicBezTo>
                    <a:cubicBezTo>
                      <a:pt x="920877" y="367208"/>
                      <a:pt x="927125" y="372504"/>
                      <a:pt x="931850" y="379438"/>
                    </a:cubicBezTo>
                    <a:cubicBezTo>
                      <a:pt x="936574" y="386372"/>
                      <a:pt x="938936" y="394640"/>
                      <a:pt x="938936" y="404241"/>
                    </a:cubicBezTo>
                    <a:cubicBezTo>
                      <a:pt x="938936" y="416129"/>
                      <a:pt x="936040" y="426530"/>
                      <a:pt x="930249" y="435445"/>
                    </a:cubicBezTo>
                    <a:cubicBezTo>
                      <a:pt x="924458" y="444361"/>
                      <a:pt x="916495" y="451219"/>
                      <a:pt x="906361" y="456019"/>
                    </a:cubicBezTo>
                    <a:cubicBezTo>
                      <a:pt x="896226" y="460820"/>
                      <a:pt x="884682" y="463220"/>
                      <a:pt x="871728" y="463220"/>
                    </a:cubicBezTo>
                    <a:cubicBezTo>
                      <a:pt x="858621" y="463220"/>
                      <a:pt x="847077" y="460744"/>
                      <a:pt x="837095" y="455791"/>
                    </a:cubicBezTo>
                    <a:cubicBezTo>
                      <a:pt x="827113" y="450838"/>
                      <a:pt x="819302" y="443484"/>
                      <a:pt x="813663" y="433731"/>
                    </a:cubicBezTo>
                    <a:cubicBezTo>
                      <a:pt x="808025" y="423977"/>
                      <a:pt x="805205" y="412090"/>
                      <a:pt x="805205" y="398069"/>
                    </a:cubicBezTo>
                    <a:cubicBezTo>
                      <a:pt x="805205" y="381610"/>
                      <a:pt x="808786" y="365646"/>
                      <a:pt x="815949" y="350177"/>
                    </a:cubicBezTo>
                    <a:cubicBezTo>
                      <a:pt x="823112" y="334709"/>
                      <a:pt x="834199" y="321945"/>
                      <a:pt x="849211" y="311887"/>
                    </a:cubicBezTo>
                    <a:cubicBezTo>
                      <a:pt x="864222" y="301829"/>
                      <a:pt x="882700" y="296799"/>
                      <a:pt x="904646" y="296799"/>
                    </a:cubicBezTo>
                    <a:close/>
                    <a:moveTo>
                      <a:pt x="233248" y="296799"/>
                    </a:moveTo>
                    <a:cubicBezTo>
                      <a:pt x="251689" y="296799"/>
                      <a:pt x="266281" y="302248"/>
                      <a:pt x="277025" y="313144"/>
                    </a:cubicBezTo>
                    <a:cubicBezTo>
                      <a:pt x="287769" y="324041"/>
                      <a:pt x="293141" y="339167"/>
                      <a:pt x="293141" y="358521"/>
                    </a:cubicBezTo>
                    <a:cubicBezTo>
                      <a:pt x="293141" y="378029"/>
                      <a:pt x="289522" y="395745"/>
                      <a:pt x="282283" y="411671"/>
                    </a:cubicBezTo>
                    <a:cubicBezTo>
                      <a:pt x="275044" y="427597"/>
                      <a:pt x="264947" y="440170"/>
                      <a:pt x="251993" y="449390"/>
                    </a:cubicBezTo>
                    <a:cubicBezTo>
                      <a:pt x="239039" y="458610"/>
                      <a:pt x="224409" y="463220"/>
                      <a:pt x="208102" y="463220"/>
                    </a:cubicBezTo>
                    <a:cubicBezTo>
                      <a:pt x="189662" y="463220"/>
                      <a:pt x="175069" y="457772"/>
                      <a:pt x="164325" y="446875"/>
                    </a:cubicBezTo>
                    <a:cubicBezTo>
                      <a:pt x="153581" y="435979"/>
                      <a:pt x="148209" y="420853"/>
                      <a:pt x="148209" y="401498"/>
                    </a:cubicBezTo>
                    <a:cubicBezTo>
                      <a:pt x="148209" y="381991"/>
                      <a:pt x="151828" y="364274"/>
                      <a:pt x="159067" y="348349"/>
                    </a:cubicBezTo>
                    <a:cubicBezTo>
                      <a:pt x="166306" y="332423"/>
                      <a:pt x="176403" y="319850"/>
                      <a:pt x="189357" y="310630"/>
                    </a:cubicBezTo>
                    <a:cubicBezTo>
                      <a:pt x="202311" y="301409"/>
                      <a:pt x="216941" y="296799"/>
                      <a:pt x="233248" y="296799"/>
                    </a:cubicBezTo>
                    <a:close/>
                    <a:moveTo>
                      <a:pt x="84353" y="296799"/>
                    </a:moveTo>
                    <a:cubicBezTo>
                      <a:pt x="95783" y="296799"/>
                      <a:pt x="105956" y="298704"/>
                      <a:pt x="114871" y="302514"/>
                    </a:cubicBezTo>
                    <a:cubicBezTo>
                      <a:pt x="123787" y="306324"/>
                      <a:pt x="130759" y="311620"/>
                      <a:pt x="135788" y="318402"/>
                    </a:cubicBezTo>
                    <a:cubicBezTo>
                      <a:pt x="140817" y="325184"/>
                      <a:pt x="143332" y="332766"/>
                      <a:pt x="143332" y="341148"/>
                    </a:cubicBezTo>
                    <a:cubicBezTo>
                      <a:pt x="143332" y="351206"/>
                      <a:pt x="140551" y="360579"/>
                      <a:pt x="134988" y="369266"/>
                    </a:cubicBezTo>
                    <a:cubicBezTo>
                      <a:pt x="129426" y="377952"/>
                      <a:pt x="119710" y="387554"/>
                      <a:pt x="105842" y="398069"/>
                    </a:cubicBezTo>
                    <a:lnTo>
                      <a:pt x="72238" y="424130"/>
                    </a:lnTo>
                    <a:lnTo>
                      <a:pt x="131902" y="424130"/>
                    </a:lnTo>
                    <a:lnTo>
                      <a:pt x="124587" y="460020"/>
                    </a:lnTo>
                    <a:lnTo>
                      <a:pt x="0" y="460020"/>
                    </a:lnTo>
                    <a:lnTo>
                      <a:pt x="5715" y="431673"/>
                    </a:lnTo>
                    <a:lnTo>
                      <a:pt x="75667" y="377267"/>
                    </a:lnTo>
                    <a:cubicBezTo>
                      <a:pt x="83744" y="371018"/>
                      <a:pt x="89306" y="365722"/>
                      <a:pt x="92354" y="361379"/>
                    </a:cubicBezTo>
                    <a:cubicBezTo>
                      <a:pt x="95402" y="357035"/>
                      <a:pt x="96926" y="352578"/>
                      <a:pt x="96926" y="348006"/>
                    </a:cubicBezTo>
                    <a:cubicBezTo>
                      <a:pt x="96926" y="343434"/>
                      <a:pt x="95250" y="339814"/>
                      <a:pt x="91897" y="337147"/>
                    </a:cubicBezTo>
                    <a:cubicBezTo>
                      <a:pt x="88544" y="334480"/>
                      <a:pt x="83744" y="333147"/>
                      <a:pt x="77495" y="333147"/>
                    </a:cubicBezTo>
                    <a:cubicBezTo>
                      <a:pt x="71856" y="333147"/>
                      <a:pt x="66484" y="334518"/>
                      <a:pt x="61379" y="337262"/>
                    </a:cubicBezTo>
                    <a:cubicBezTo>
                      <a:pt x="56274" y="340005"/>
                      <a:pt x="51740" y="343967"/>
                      <a:pt x="47777" y="349149"/>
                    </a:cubicBezTo>
                    <a:lnTo>
                      <a:pt x="17602" y="329261"/>
                    </a:lnTo>
                    <a:cubicBezTo>
                      <a:pt x="24003" y="319355"/>
                      <a:pt x="33109" y="311468"/>
                      <a:pt x="44920" y="305600"/>
                    </a:cubicBezTo>
                    <a:cubicBezTo>
                      <a:pt x="56731" y="299733"/>
                      <a:pt x="69875" y="296799"/>
                      <a:pt x="84353" y="296799"/>
                    </a:cubicBezTo>
                    <a:close/>
                    <a:moveTo>
                      <a:pt x="412775" y="134417"/>
                    </a:moveTo>
                    <a:cubicBezTo>
                      <a:pt x="420091" y="134417"/>
                      <a:pt x="425996" y="136589"/>
                      <a:pt x="430492" y="140932"/>
                    </a:cubicBezTo>
                    <a:cubicBezTo>
                      <a:pt x="434988" y="145276"/>
                      <a:pt x="437236" y="151029"/>
                      <a:pt x="437236" y="158192"/>
                    </a:cubicBezTo>
                    <a:cubicBezTo>
                      <a:pt x="437236" y="166269"/>
                      <a:pt x="434531" y="172898"/>
                      <a:pt x="429120" y="178080"/>
                    </a:cubicBezTo>
                    <a:cubicBezTo>
                      <a:pt x="423710" y="183261"/>
                      <a:pt x="417195" y="185852"/>
                      <a:pt x="409575" y="185852"/>
                    </a:cubicBezTo>
                    <a:cubicBezTo>
                      <a:pt x="402412" y="185852"/>
                      <a:pt x="396507" y="183604"/>
                      <a:pt x="391859" y="179108"/>
                    </a:cubicBezTo>
                    <a:cubicBezTo>
                      <a:pt x="387210" y="174613"/>
                      <a:pt x="384886" y="168936"/>
                      <a:pt x="384886" y="162078"/>
                    </a:cubicBezTo>
                    <a:cubicBezTo>
                      <a:pt x="384886" y="153848"/>
                      <a:pt x="387591" y="147181"/>
                      <a:pt x="393002" y="142075"/>
                    </a:cubicBezTo>
                    <a:cubicBezTo>
                      <a:pt x="398412" y="136970"/>
                      <a:pt x="405003" y="134417"/>
                      <a:pt x="412775" y="134417"/>
                    </a:cubicBezTo>
                    <a:close/>
                    <a:moveTo>
                      <a:pt x="2199132" y="92583"/>
                    </a:moveTo>
                    <a:cubicBezTo>
                      <a:pt x="2190445" y="92583"/>
                      <a:pt x="2183358" y="95784"/>
                      <a:pt x="2177872" y="102185"/>
                    </a:cubicBezTo>
                    <a:cubicBezTo>
                      <a:pt x="2172386" y="108585"/>
                      <a:pt x="2169642" y="116967"/>
                      <a:pt x="2169642" y="127331"/>
                    </a:cubicBezTo>
                    <a:cubicBezTo>
                      <a:pt x="2169642" y="134646"/>
                      <a:pt x="2171738" y="140399"/>
                      <a:pt x="2175929" y="144590"/>
                    </a:cubicBezTo>
                    <a:cubicBezTo>
                      <a:pt x="2180120" y="148781"/>
                      <a:pt x="2185873" y="150876"/>
                      <a:pt x="2193188" y="150876"/>
                    </a:cubicBezTo>
                    <a:cubicBezTo>
                      <a:pt x="2201875" y="150876"/>
                      <a:pt x="2208962" y="147676"/>
                      <a:pt x="2214448" y="141275"/>
                    </a:cubicBezTo>
                    <a:cubicBezTo>
                      <a:pt x="2219934" y="134874"/>
                      <a:pt x="2222678" y="126569"/>
                      <a:pt x="2222678" y="116358"/>
                    </a:cubicBezTo>
                    <a:cubicBezTo>
                      <a:pt x="2222678" y="109043"/>
                      <a:pt x="2220582" y="103251"/>
                      <a:pt x="2216391" y="98984"/>
                    </a:cubicBezTo>
                    <a:cubicBezTo>
                      <a:pt x="2212200" y="94717"/>
                      <a:pt x="2206447" y="92583"/>
                      <a:pt x="2199132" y="92583"/>
                    </a:cubicBezTo>
                    <a:close/>
                    <a:moveTo>
                      <a:pt x="1799082" y="92583"/>
                    </a:moveTo>
                    <a:cubicBezTo>
                      <a:pt x="1790395" y="92583"/>
                      <a:pt x="1783308" y="95784"/>
                      <a:pt x="1777822" y="102185"/>
                    </a:cubicBezTo>
                    <a:cubicBezTo>
                      <a:pt x="1772336" y="108585"/>
                      <a:pt x="1769592" y="116967"/>
                      <a:pt x="1769592" y="127331"/>
                    </a:cubicBezTo>
                    <a:cubicBezTo>
                      <a:pt x="1769592" y="134646"/>
                      <a:pt x="1771650" y="140399"/>
                      <a:pt x="1775765" y="144590"/>
                    </a:cubicBezTo>
                    <a:cubicBezTo>
                      <a:pt x="1779879" y="148781"/>
                      <a:pt x="1785594" y="150876"/>
                      <a:pt x="1792910" y="150876"/>
                    </a:cubicBezTo>
                    <a:cubicBezTo>
                      <a:pt x="1801596" y="150876"/>
                      <a:pt x="1808683" y="147676"/>
                      <a:pt x="1814169" y="141275"/>
                    </a:cubicBezTo>
                    <a:cubicBezTo>
                      <a:pt x="1819656" y="134874"/>
                      <a:pt x="1822399" y="126569"/>
                      <a:pt x="1822399" y="116358"/>
                    </a:cubicBezTo>
                    <a:cubicBezTo>
                      <a:pt x="1822399" y="109043"/>
                      <a:pt x="1820342" y="103251"/>
                      <a:pt x="1816227" y="98984"/>
                    </a:cubicBezTo>
                    <a:cubicBezTo>
                      <a:pt x="1812112" y="94717"/>
                      <a:pt x="1806397" y="92583"/>
                      <a:pt x="1799082" y="92583"/>
                    </a:cubicBezTo>
                    <a:close/>
                    <a:moveTo>
                      <a:pt x="932307" y="92583"/>
                    </a:moveTo>
                    <a:cubicBezTo>
                      <a:pt x="923620" y="92583"/>
                      <a:pt x="916533" y="95784"/>
                      <a:pt x="911047" y="102185"/>
                    </a:cubicBezTo>
                    <a:cubicBezTo>
                      <a:pt x="905560" y="108585"/>
                      <a:pt x="902817" y="116967"/>
                      <a:pt x="902817" y="127331"/>
                    </a:cubicBezTo>
                    <a:cubicBezTo>
                      <a:pt x="902817" y="134646"/>
                      <a:pt x="904875" y="140399"/>
                      <a:pt x="908990" y="144590"/>
                    </a:cubicBezTo>
                    <a:cubicBezTo>
                      <a:pt x="913104" y="148781"/>
                      <a:pt x="918819" y="150876"/>
                      <a:pt x="926135" y="150876"/>
                    </a:cubicBezTo>
                    <a:cubicBezTo>
                      <a:pt x="934821" y="150876"/>
                      <a:pt x="941908" y="147676"/>
                      <a:pt x="947394" y="141275"/>
                    </a:cubicBezTo>
                    <a:cubicBezTo>
                      <a:pt x="952881" y="134874"/>
                      <a:pt x="955624" y="126569"/>
                      <a:pt x="955624" y="116358"/>
                    </a:cubicBezTo>
                    <a:cubicBezTo>
                      <a:pt x="955624" y="109043"/>
                      <a:pt x="953567" y="103251"/>
                      <a:pt x="949452" y="98984"/>
                    </a:cubicBezTo>
                    <a:cubicBezTo>
                      <a:pt x="945337" y="94717"/>
                      <a:pt x="939622" y="92583"/>
                      <a:pt x="932307" y="92583"/>
                    </a:cubicBezTo>
                    <a:close/>
                    <a:moveTo>
                      <a:pt x="304571" y="92583"/>
                    </a:moveTo>
                    <a:cubicBezTo>
                      <a:pt x="295885" y="92583"/>
                      <a:pt x="288798" y="95784"/>
                      <a:pt x="283312" y="102185"/>
                    </a:cubicBezTo>
                    <a:cubicBezTo>
                      <a:pt x="277825" y="108585"/>
                      <a:pt x="275082" y="116967"/>
                      <a:pt x="275082" y="127331"/>
                    </a:cubicBezTo>
                    <a:cubicBezTo>
                      <a:pt x="275082" y="134646"/>
                      <a:pt x="277139" y="140399"/>
                      <a:pt x="281254" y="144590"/>
                    </a:cubicBezTo>
                    <a:cubicBezTo>
                      <a:pt x="285369" y="148781"/>
                      <a:pt x="291084" y="150876"/>
                      <a:pt x="298399" y="150876"/>
                    </a:cubicBezTo>
                    <a:cubicBezTo>
                      <a:pt x="307086" y="150876"/>
                      <a:pt x="314173" y="147676"/>
                      <a:pt x="319659" y="141275"/>
                    </a:cubicBezTo>
                    <a:cubicBezTo>
                      <a:pt x="325145" y="134874"/>
                      <a:pt x="327889" y="126569"/>
                      <a:pt x="327889" y="116358"/>
                    </a:cubicBezTo>
                    <a:cubicBezTo>
                      <a:pt x="327889" y="109043"/>
                      <a:pt x="325831" y="103251"/>
                      <a:pt x="321716" y="98984"/>
                    </a:cubicBezTo>
                    <a:cubicBezTo>
                      <a:pt x="317602" y="94717"/>
                      <a:pt x="311887" y="92583"/>
                      <a:pt x="304571" y="92583"/>
                    </a:cubicBezTo>
                    <a:close/>
                    <a:moveTo>
                      <a:pt x="1303324" y="88697"/>
                    </a:moveTo>
                    <a:cubicBezTo>
                      <a:pt x="1296314" y="88697"/>
                      <a:pt x="1290447" y="90564"/>
                      <a:pt x="1285722" y="94298"/>
                    </a:cubicBezTo>
                    <a:cubicBezTo>
                      <a:pt x="1280998" y="98032"/>
                      <a:pt x="1277569" y="103175"/>
                      <a:pt x="1275435" y="109728"/>
                    </a:cubicBezTo>
                    <a:lnTo>
                      <a:pt x="1326413" y="109728"/>
                    </a:lnTo>
                    <a:cubicBezTo>
                      <a:pt x="1326566" y="103175"/>
                      <a:pt x="1324508" y="98032"/>
                      <a:pt x="1320241" y="94298"/>
                    </a:cubicBezTo>
                    <a:cubicBezTo>
                      <a:pt x="1315974" y="90564"/>
                      <a:pt x="1310335" y="88697"/>
                      <a:pt x="1303324" y="88697"/>
                    </a:cubicBezTo>
                    <a:close/>
                    <a:moveTo>
                      <a:pt x="611581" y="67437"/>
                    </a:moveTo>
                    <a:lnTo>
                      <a:pt x="580949" y="119330"/>
                    </a:lnTo>
                    <a:lnTo>
                      <a:pt x="622325" y="119330"/>
                    </a:lnTo>
                    <a:close/>
                    <a:moveTo>
                      <a:pt x="2308250" y="59894"/>
                    </a:moveTo>
                    <a:lnTo>
                      <a:pt x="2351455" y="59894"/>
                    </a:lnTo>
                    <a:lnTo>
                      <a:pt x="2326767" y="183795"/>
                    </a:lnTo>
                    <a:lnTo>
                      <a:pt x="2283561" y="183795"/>
                    </a:lnTo>
                    <a:close/>
                    <a:moveTo>
                      <a:pt x="1016813" y="59894"/>
                    </a:moveTo>
                    <a:lnTo>
                      <a:pt x="1056589" y="59894"/>
                    </a:lnTo>
                    <a:lnTo>
                      <a:pt x="1067790" y="134417"/>
                    </a:lnTo>
                    <a:lnTo>
                      <a:pt x="1108710" y="59894"/>
                    </a:lnTo>
                    <a:lnTo>
                      <a:pt x="1145972" y="59894"/>
                    </a:lnTo>
                    <a:lnTo>
                      <a:pt x="1157401" y="134417"/>
                    </a:lnTo>
                    <a:lnTo>
                      <a:pt x="1198321" y="59894"/>
                    </a:lnTo>
                    <a:lnTo>
                      <a:pt x="1239012" y="59894"/>
                    </a:lnTo>
                    <a:lnTo>
                      <a:pt x="1171346" y="183795"/>
                    </a:lnTo>
                    <a:lnTo>
                      <a:pt x="1128369" y="183795"/>
                    </a:lnTo>
                    <a:lnTo>
                      <a:pt x="1116711" y="116358"/>
                    </a:lnTo>
                    <a:lnTo>
                      <a:pt x="1080363" y="183795"/>
                    </a:lnTo>
                    <a:lnTo>
                      <a:pt x="1037844" y="183795"/>
                    </a:lnTo>
                    <a:close/>
                    <a:moveTo>
                      <a:pt x="2452421" y="57836"/>
                    </a:moveTo>
                    <a:cubicBezTo>
                      <a:pt x="2465984" y="57836"/>
                      <a:pt x="2476843" y="61456"/>
                      <a:pt x="2484996" y="68695"/>
                    </a:cubicBezTo>
                    <a:cubicBezTo>
                      <a:pt x="2493149" y="75934"/>
                      <a:pt x="2497226" y="86335"/>
                      <a:pt x="2497226" y="99899"/>
                    </a:cubicBezTo>
                    <a:cubicBezTo>
                      <a:pt x="2497226" y="104928"/>
                      <a:pt x="2496693" y="110033"/>
                      <a:pt x="2495626" y="115215"/>
                    </a:cubicBezTo>
                    <a:lnTo>
                      <a:pt x="2481910" y="183795"/>
                    </a:lnTo>
                    <a:lnTo>
                      <a:pt x="2438476" y="183795"/>
                    </a:lnTo>
                    <a:lnTo>
                      <a:pt x="2451278" y="119330"/>
                    </a:lnTo>
                    <a:cubicBezTo>
                      <a:pt x="2451887" y="116739"/>
                      <a:pt x="2452192" y="113996"/>
                      <a:pt x="2452192" y="111100"/>
                    </a:cubicBezTo>
                    <a:cubicBezTo>
                      <a:pt x="2452192" y="100127"/>
                      <a:pt x="2446477" y="94641"/>
                      <a:pt x="2435047" y="94641"/>
                    </a:cubicBezTo>
                    <a:cubicBezTo>
                      <a:pt x="2427427" y="94641"/>
                      <a:pt x="2421179" y="96965"/>
                      <a:pt x="2416302" y="101613"/>
                    </a:cubicBezTo>
                    <a:cubicBezTo>
                      <a:pt x="2411425" y="106261"/>
                      <a:pt x="2407996" y="113234"/>
                      <a:pt x="2406015" y="122530"/>
                    </a:cubicBezTo>
                    <a:lnTo>
                      <a:pt x="2393670" y="183795"/>
                    </a:lnTo>
                    <a:lnTo>
                      <a:pt x="2350236" y="183795"/>
                    </a:lnTo>
                    <a:lnTo>
                      <a:pt x="2374925" y="59894"/>
                    </a:lnTo>
                    <a:lnTo>
                      <a:pt x="2416073" y="59894"/>
                    </a:lnTo>
                    <a:lnTo>
                      <a:pt x="2413558" y="72695"/>
                    </a:lnTo>
                    <a:cubicBezTo>
                      <a:pt x="2418892" y="67666"/>
                      <a:pt x="2424912" y="63932"/>
                      <a:pt x="2431618" y="61494"/>
                    </a:cubicBezTo>
                    <a:cubicBezTo>
                      <a:pt x="2438323" y="59055"/>
                      <a:pt x="2445258" y="57836"/>
                      <a:pt x="2452421" y="57836"/>
                    </a:cubicBezTo>
                    <a:close/>
                    <a:moveTo>
                      <a:pt x="2192960" y="57836"/>
                    </a:moveTo>
                    <a:cubicBezTo>
                      <a:pt x="2210943" y="57836"/>
                      <a:pt x="2223592" y="63475"/>
                      <a:pt x="2230907" y="74753"/>
                    </a:cubicBezTo>
                    <a:lnTo>
                      <a:pt x="2233879" y="59894"/>
                    </a:lnTo>
                    <a:lnTo>
                      <a:pt x="2277313" y="59894"/>
                    </a:lnTo>
                    <a:lnTo>
                      <a:pt x="2252624" y="183795"/>
                    </a:lnTo>
                    <a:lnTo>
                      <a:pt x="2211476" y="183795"/>
                    </a:lnTo>
                    <a:lnTo>
                      <a:pt x="2213991" y="172136"/>
                    </a:lnTo>
                    <a:cubicBezTo>
                      <a:pt x="2204085" y="181280"/>
                      <a:pt x="2192121" y="185852"/>
                      <a:pt x="2178101" y="185852"/>
                    </a:cubicBezTo>
                    <a:cubicBezTo>
                      <a:pt x="2168957" y="185852"/>
                      <a:pt x="2160384" y="183604"/>
                      <a:pt x="2152383" y="179108"/>
                    </a:cubicBezTo>
                    <a:cubicBezTo>
                      <a:pt x="2144382" y="174613"/>
                      <a:pt x="2137943" y="168098"/>
                      <a:pt x="2133066" y="159563"/>
                    </a:cubicBezTo>
                    <a:cubicBezTo>
                      <a:pt x="2128190" y="151029"/>
                      <a:pt x="2125751" y="140970"/>
                      <a:pt x="2125751" y="129388"/>
                    </a:cubicBezTo>
                    <a:cubicBezTo>
                      <a:pt x="2125751" y="115977"/>
                      <a:pt x="2128761" y="103823"/>
                      <a:pt x="2134781" y="92926"/>
                    </a:cubicBezTo>
                    <a:cubicBezTo>
                      <a:pt x="2140801" y="82030"/>
                      <a:pt x="2148954" y="73457"/>
                      <a:pt x="2159241" y="67209"/>
                    </a:cubicBezTo>
                    <a:cubicBezTo>
                      <a:pt x="2169528" y="60960"/>
                      <a:pt x="2180768" y="57836"/>
                      <a:pt x="2192960" y="57836"/>
                    </a:cubicBezTo>
                    <a:close/>
                    <a:moveTo>
                      <a:pt x="2073021" y="57836"/>
                    </a:moveTo>
                    <a:cubicBezTo>
                      <a:pt x="2081860" y="57836"/>
                      <a:pt x="2090394" y="58712"/>
                      <a:pt x="2098624" y="60465"/>
                    </a:cubicBezTo>
                    <a:cubicBezTo>
                      <a:pt x="2106854" y="62218"/>
                      <a:pt x="2114016" y="64618"/>
                      <a:pt x="2120112" y="67666"/>
                    </a:cubicBezTo>
                    <a:lnTo>
                      <a:pt x="2104796" y="98070"/>
                    </a:lnTo>
                    <a:cubicBezTo>
                      <a:pt x="2094433" y="91821"/>
                      <a:pt x="2082165" y="88697"/>
                      <a:pt x="2067992" y="88697"/>
                    </a:cubicBezTo>
                    <a:cubicBezTo>
                      <a:pt x="2061286" y="88697"/>
                      <a:pt x="2056295" y="89573"/>
                      <a:pt x="2053018" y="91326"/>
                    </a:cubicBezTo>
                    <a:cubicBezTo>
                      <a:pt x="2049742" y="93079"/>
                      <a:pt x="2048103" y="95327"/>
                      <a:pt x="2048103" y="98070"/>
                    </a:cubicBezTo>
                    <a:cubicBezTo>
                      <a:pt x="2048103" y="100508"/>
                      <a:pt x="2049666" y="102299"/>
                      <a:pt x="2052790" y="103442"/>
                    </a:cubicBezTo>
                    <a:cubicBezTo>
                      <a:pt x="2055914" y="104585"/>
                      <a:pt x="2061057" y="105842"/>
                      <a:pt x="2068220" y="107214"/>
                    </a:cubicBezTo>
                    <a:cubicBezTo>
                      <a:pt x="2077059" y="108738"/>
                      <a:pt x="2084413" y="110490"/>
                      <a:pt x="2090280" y="112472"/>
                    </a:cubicBezTo>
                    <a:cubicBezTo>
                      <a:pt x="2096148" y="114453"/>
                      <a:pt x="2101253" y="117729"/>
                      <a:pt x="2105596" y="122301"/>
                    </a:cubicBezTo>
                    <a:cubicBezTo>
                      <a:pt x="2109940" y="126873"/>
                      <a:pt x="2112111" y="133122"/>
                      <a:pt x="2112111" y="141047"/>
                    </a:cubicBezTo>
                    <a:cubicBezTo>
                      <a:pt x="2112111" y="155372"/>
                      <a:pt x="2105939" y="166421"/>
                      <a:pt x="2093595" y="174194"/>
                    </a:cubicBezTo>
                    <a:cubicBezTo>
                      <a:pt x="2081250" y="181966"/>
                      <a:pt x="2065477" y="185852"/>
                      <a:pt x="2046275" y="185852"/>
                    </a:cubicBezTo>
                    <a:cubicBezTo>
                      <a:pt x="2035607" y="185852"/>
                      <a:pt x="2025358" y="184709"/>
                      <a:pt x="2015528" y="182423"/>
                    </a:cubicBezTo>
                    <a:cubicBezTo>
                      <a:pt x="2005698" y="180137"/>
                      <a:pt x="1998040" y="177242"/>
                      <a:pt x="1992554" y="173736"/>
                    </a:cubicBezTo>
                    <a:lnTo>
                      <a:pt x="2008327" y="143333"/>
                    </a:lnTo>
                    <a:cubicBezTo>
                      <a:pt x="2013966" y="146838"/>
                      <a:pt x="2020671" y="149619"/>
                      <a:pt x="2028444" y="151676"/>
                    </a:cubicBezTo>
                    <a:cubicBezTo>
                      <a:pt x="2036216" y="153734"/>
                      <a:pt x="2043836" y="154763"/>
                      <a:pt x="2051304" y="154763"/>
                    </a:cubicBezTo>
                    <a:cubicBezTo>
                      <a:pt x="2064563" y="154763"/>
                      <a:pt x="2071192" y="151791"/>
                      <a:pt x="2071192" y="145847"/>
                    </a:cubicBezTo>
                    <a:cubicBezTo>
                      <a:pt x="2071192" y="143409"/>
                      <a:pt x="2069630" y="141618"/>
                      <a:pt x="2066506" y="140475"/>
                    </a:cubicBezTo>
                    <a:cubicBezTo>
                      <a:pt x="2063382" y="139332"/>
                      <a:pt x="2058390" y="138227"/>
                      <a:pt x="2051532" y="137160"/>
                    </a:cubicBezTo>
                    <a:cubicBezTo>
                      <a:pt x="2042388" y="135484"/>
                      <a:pt x="2034883" y="133693"/>
                      <a:pt x="2029015" y="131788"/>
                    </a:cubicBezTo>
                    <a:cubicBezTo>
                      <a:pt x="2023148" y="129883"/>
                      <a:pt x="2018004" y="126645"/>
                      <a:pt x="2013585" y="122073"/>
                    </a:cubicBezTo>
                    <a:cubicBezTo>
                      <a:pt x="2009165" y="117501"/>
                      <a:pt x="2006955" y="111100"/>
                      <a:pt x="2006955" y="102870"/>
                    </a:cubicBezTo>
                    <a:cubicBezTo>
                      <a:pt x="2006955" y="88545"/>
                      <a:pt x="2013090" y="77458"/>
                      <a:pt x="2025358" y="69609"/>
                    </a:cubicBezTo>
                    <a:cubicBezTo>
                      <a:pt x="2037626" y="61760"/>
                      <a:pt x="2053514" y="57836"/>
                      <a:pt x="2073021" y="57836"/>
                    </a:cubicBezTo>
                    <a:close/>
                    <a:moveTo>
                      <a:pt x="1949196" y="57836"/>
                    </a:moveTo>
                    <a:cubicBezTo>
                      <a:pt x="1958035" y="57836"/>
                      <a:pt x="1966569" y="58712"/>
                      <a:pt x="1974799" y="60465"/>
                    </a:cubicBezTo>
                    <a:cubicBezTo>
                      <a:pt x="1983029" y="62218"/>
                      <a:pt x="1990191" y="64618"/>
                      <a:pt x="1996288" y="67666"/>
                    </a:cubicBezTo>
                    <a:lnTo>
                      <a:pt x="1980971" y="98070"/>
                    </a:lnTo>
                    <a:cubicBezTo>
                      <a:pt x="1970608" y="91821"/>
                      <a:pt x="1958340" y="88697"/>
                      <a:pt x="1944167" y="88697"/>
                    </a:cubicBezTo>
                    <a:cubicBezTo>
                      <a:pt x="1937461" y="88697"/>
                      <a:pt x="1932470" y="89573"/>
                      <a:pt x="1929193" y="91326"/>
                    </a:cubicBezTo>
                    <a:cubicBezTo>
                      <a:pt x="1925917" y="93079"/>
                      <a:pt x="1924279" y="95327"/>
                      <a:pt x="1924279" y="98070"/>
                    </a:cubicBezTo>
                    <a:cubicBezTo>
                      <a:pt x="1924279" y="100508"/>
                      <a:pt x="1925841" y="102299"/>
                      <a:pt x="1928965" y="103442"/>
                    </a:cubicBezTo>
                    <a:cubicBezTo>
                      <a:pt x="1932089" y="104585"/>
                      <a:pt x="1937232" y="105842"/>
                      <a:pt x="1944395" y="107214"/>
                    </a:cubicBezTo>
                    <a:cubicBezTo>
                      <a:pt x="1953234" y="108738"/>
                      <a:pt x="1960588" y="110490"/>
                      <a:pt x="1966455" y="112472"/>
                    </a:cubicBezTo>
                    <a:cubicBezTo>
                      <a:pt x="1972322" y="114453"/>
                      <a:pt x="1977428" y="117729"/>
                      <a:pt x="1981771" y="122301"/>
                    </a:cubicBezTo>
                    <a:cubicBezTo>
                      <a:pt x="1986115" y="126873"/>
                      <a:pt x="1988287" y="133122"/>
                      <a:pt x="1988287" y="141047"/>
                    </a:cubicBezTo>
                    <a:cubicBezTo>
                      <a:pt x="1988287" y="155372"/>
                      <a:pt x="1982114" y="166421"/>
                      <a:pt x="1969770" y="174194"/>
                    </a:cubicBezTo>
                    <a:cubicBezTo>
                      <a:pt x="1957426" y="181966"/>
                      <a:pt x="1941652" y="185852"/>
                      <a:pt x="1922450" y="185852"/>
                    </a:cubicBezTo>
                    <a:cubicBezTo>
                      <a:pt x="1911782" y="185852"/>
                      <a:pt x="1901533" y="184709"/>
                      <a:pt x="1891703" y="182423"/>
                    </a:cubicBezTo>
                    <a:cubicBezTo>
                      <a:pt x="1881873" y="180137"/>
                      <a:pt x="1874215" y="177242"/>
                      <a:pt x="1868729" y="173736"/>
                    </a:cubicBezTo>
                    <a:lnTo>
                      <a:pt x="1884502" y="143333"/>
                    </a:lnTo>
                    <a:cubicBezTo>
                      <a:pt x="1890141" y="146838"/>
                      <a:pt x="1896847" y="149619"/>
                      <a:pt x="1904619" y="151676"/>
                    </a:cubicBezTo>
                    <a:cubicBezTo>
                      <a:pt x="1912391" y="153734"/>
                      <a:pt x="1920011" y="154763"/>
                      <a:pt x="1927479" y="154763"/>
                    </a:cubicBezTo>
                    <a:cubicBezTo>
                      <a:pt x="1940738" y="154763"/>
                      <a:pt x="1947367" y="151791"/>
                      <a:pt x="1947367" y="145847"/>
                    </a:cubicBezTo>
                    <a:cubicBezTo>
                      <a:pt x="1947367" y="143409"/>
                      <a:pt x="1945805" y="141618"/>
                      <a:pt x="1942681" y="140475"/>
                    </a:cubicBezTo>
                    <a:cubicBezTo>
                      <a:pt x="1939557" y="139332"/>
                      <a:pt x="1934566" y="138227"/>
                      <a:pt x="1927708" y="137160"/>
                    </a:cubicBezTo>
                    <a:cubicBezTo>
                      <a:pt x="1918564" y="135484"/>
                      <a:pt x="1911058" y="133693"/>
                      <a:pt x="1905190" y="131788"/>
                    </a:cubicBezTo>
                    <a:cubicBezTo>
                      <a:pt x="1899323" y="129883"/>
                      <a:pt x="1894179" y="126645"/>
                      <a:pt x="1889760" y="122073"/>
                    </a:cubicBezTo>
                    <a:cubicBezTo>
                      <a:pt x="1885340" y="117501"/>
                      <a:pt x="1883131" y="111100"/>
                      <a:pt x="1883131" y="102870"/>
                    </a:cubicBezTo>
                    <a:cubicBezTo>
                      <a:pt x="1883131" y="88545"/>
                      <a:pt x="1889265" y="77458"/>
                      <a:pt x="1901533" y="69609"/>
                    </a:cubicBezTo>
                    <a:cubicBezTo>
                      <a:pt x="1913801" y="61760"/>
                      <a:pt x="1929689" y="57836"/>
                      <a:pt x="1949196" y="57836"/>
                    </a:cubicBezTo>
                    <a:close/>
                    <a:moveTo>
                      <a:pt x="1801596" y="57836"/>
                    </a:moveTo>
                    <a:cubicBezTo>
                      <a:pt x="1814703" y="57836"/>
                      <a:pt x="1826133" y="60160"/>
                      <a:pt x="1835886" y="64808"/>
                    </a:cubicBezTo>
                    <a:cubicBezTo>
                      <a:pt x="1845640" y="69457"/>
                      <a:pt x="1853184" y="76010"/>
                      <a:pt x="1858518" y="84468"/>
                    </a:cubicBezTo>
                    <a:cubicBezTo>
                      <a:pt x="1863852" y="92926"/>
                      <a:pt x="1866519" y="102794"/>
                      <a:pt x="1866519" y="114072"/>
                    </a:cubicBezTo>
                    <a:cubicBezTo>
                      <a:pt x="1866519" y="127635"/>
                      <a:pt x="1863242" y="139865"/>
                      <a:pt x="1856689" y="150762"/>
                    </a:cubicBezTo>
                    <a:cubicBezTo>
                      <a:pt x="1850136" y="161659"/>
                      <a:pt x="1841106" y="170231"/>
                      <a:pt x="1829600" y="176480"/>
                    </a:cubicBezTo>
                    <a:cubicBezTo>
                      <a:pt x="1818094" y="182728"/>
                      <a:pt x="1805025" y="185852"/>
                      <a:pt x="1790395" y="185852"/>
                    </a:cubicBezTo>
                    <a:cubicBezTo>
                      <a:pt x="1777289" y="185852"/>
                      <a:pt x="1765859" y="183528"/>
                      <a:pt x="1756105" y="178880"/>
                    </a:cubicBezTo>
                    <a:cubicBezTo>
                      <a:pt x="1746351" y="174232"/>
                      <a:pt x="1738808" y="167640"/>
                      <a:pt x="1733474" y="159106"/>
                    </a:cubicBezTo>
                    <a:cubicBezTo>
                      <a:pt x="1728140" y="150572"/>
                      <a:pt x="1725473" y="140666"/>
                      <a:pt x="1725473" y="129388"/>
                    </a:cubicBezTo>
                    <a:cubicBezTo>
                      <a:pt x="1725473" y="115824"/>
                      <a:pt x="1728749" y="103632"/>
                      <a:pt x="1735302" y="92812"/>
                    </a:cubicBezTo>
                    <a:cubicBezTo>
                      <a:pt x="1741856" y="81992"/>
                      <a:pt x="1750923" y="73457"/>
                      <a:pt x="1762506" y="67209"/>
                    </a:cubicBezTo>
                    <a:cubicBezTo>
                      <a:pt x="1774088" y="60960"/>
                      <a:pt x="1787118" y="57836"/>
                      <a:pt x="1801596" y="57836"/>
                    </a:cubicBezTo>
                    <a:close/>
                    <a:moveTo>
                      <a:pt x="1477061" y="57836"/>
                    </a:moveTo>
                    <a:lnTo>
                      <a:pt x="1469517" y="96927"/>
                    </a:lnTo>
                    <a:cubicBezTo>
                      <a:pt x="1465707" y="96470"/>
                      <a:pt x="1462430" y="96241"/>
                      <a:pt x="1459687" y="96241"/>
                    </a:cubicBezTo>
                    <a:cubicBezTo>
                      <a:pt x="1449933" y="96241"/>
                      <a:pt x="1442123" y="98565"/>
                      <a:pt x="1436255" y="103213"/>
                    </a:cubicBezTo>
                    <a:cubicBezTo>
                      <a:pt x="1430388" y="107861"/>
                      <a:pt x="1426464" y="115215"/>
                      <a:pt x="1424483" y="125273"/>
                    </a:cubicBezTo>
                    <a:lnTo>
                      <a:pt x="1412595" y="183795"/>
                    </a:lnTo>
                    <a:lnTo>
                      <a:pt x="1369161" y="183795"/>
                    </a:lnTo>
                    <a:lnTo>
                      <a:pt x="1393850" y="59894"/>
                    </a:lnTo>
                    <a:lnTo>
                      <a:pt x="1434998" y="59894"/>
                    </a:lnTo>
                    <a:lnTo>
                      <a:pt x="1432255" y="73610"/>
                    </a:lnTo>
                    <a:cubicBezTo>
                      <a:pt x="1442618" y="63094"/>
                      <a:pt x="1457553" y="57836"/>
                      <a:pt x="1477061" y="57836"/>
                    </a:cubicBezTo>
                    <a:close/>
                    <a:moveTo>
                      <a:pt x="1305382" y="57836"/>
                    </a:moveTo>
                    <a:cubicBezTo>
                      <a:pt x="1317726" y="57836"/>
                      <a:pt x="1328509" y="60084"/>
                      <a:pt x="1337729" y="64580"/>
                    </a:cubicBezTo>
                    <a:cubicBezTo>
                      <a:pt x="1346949" y="69076"/>
                      <a:pt x="1354036" y="75438"/>
                      <a:pt x="1358989" y="83668"/>
                    </a:cubicBezTo>
                    <a:cubicBezTo>
                      <a:pt x="1363942" y="91898"/>
                      <a:pt x="1366418" y="101423"/>
                      <a:pt x="1366418" y="112243"/>
                    </a:cubicBezTo>
                    <a:cubicBezTo>
                      <a:pt x="1366418" y="118187"/>
                      <a:pt x="1365580" y="124968"/>
                      <a:pt x="1363903" y="132588"/>
                    </a:cubicBezTo>
                    <a:lnTo>
                      <a:pt x="1272921" y="132588"/>
                    </a:lnTo>
                    <a:cubicBezTo>
                      <a:pt x="1274445" y="146000"/>
                      <a:pt x="1283817" y="152705"/>
                      <a:pt x="1301039" y="152705"/>
                    </a:cubicBezTo>
                    <a:cubicBezTo>
                      <a:pt x="1306525" y="152705"/>
                      <a:pt x="1311859" y="151867"/>
                      <a:pt x="1317041" y="150191"/>
                    </a:cubicBezTo>
                    <a:cubicBezTo>
                      <a:pt x="1322222" y="148514"/>
                      <a:pt x="1326870" y="146000"/>
                      <a:pt x="1330985" y="142647"/>
                    </a:cubicBezTo>
                    <a:lnTo>
                      <a:pt x="1349045" y="169850"/>
                    </a:lnTo>
                    <a:cubicBezTo>
                      <a:pt x="1334566" y="180518"/>
                      <a:pt x="1316964" y="185852"/>
                      <a:pt x="1296238" y="185852"/>
                    </a:cubicBezTo>
                    <a:cubicBezTo>
                      <a:pt x="1283132" y="185852"/>
                      <a:pt x="1271587" y="183528"/>
                      <a:pt x="1261605" y="178880"/>
                    </a:cubicBezTo>
                    <a:cubicBezTo>
                      <a:pt x="1251623" y="174232"/>
                      <a:pt x="1243927" y="167678"/>
                      <a:pt x="1238517" y="159220"/>
                    </a:cubicBezTo>
                    <a:cubicBezTo>
                      <a:pt x="1233106" y="150762"/>
                      <a:pt x="1230401" y="140818"/>
                      <a:pt x="1230401" y="129388"/>
                    </a:cubicBezTo>
                    <a:cubicBezTo>
                      <a:pt x="1230401" y="115824"/>
                      <a:pt x="1233563" y="103594"/>
                      <a:pt x="1239888" y="92698"/>
                    </a:cubicBezTo>
                    <a:cubicBezTo>
                      <a:pt x="1246213" y="81801"/>
                      <a:pt x="1255052" y="73267"/>
                      <a:pt x="1266406" y="67094"/>
                    </a:cubicBezTo>
                    <a:cubicBezTo>
                      <a:pt x="1277759" y="60922"/>
                      <a:pt x="1290752" y="57836"/>
                      <a:pt x="1305382" y="57836"/>
                    </a:cubicBezTo>
                    <a:close/>
                    <a:moveTo>
                      <a:pt x="934821" y="57836"/>
                    </a:moveTo>
                    <a:cubicBezTo>
                      <a:pt x="947928" y="57836"/>
                      <a:pt x="959358" y="60160"/>
                      <a:pt x="969111" y="64808"/>
                    </a:cubicBezTo>
                    <a:cubicBezTo>
                      <a:pt x="978865" y="69457"/>
                      <a:pt x="986409" y="76010"/>
                      <a:pt x="991743" y="84468"/>
                    </a:cubicBezTo>
                    <a:cubicBezTo>
                      <a:pt x="997077" y="92926"/>
                      <a:pt x="999744" y="102794"/>
                      <a:pt x="999744" y="114072"/>
                    </a:cubicBezTo>
                    <a:cubicBezTo>
                      <a:pt x="999744" y="127635"/>
                      <a:pt x="996467" y="139865"/>
                      <a:pt x="989914" y="150762"/>
                    </a:cubicBezTo>
                    <a:cubicBezTo>
                      <a:pt x="983361" y="161659"/>
                      <a:pt x="974331" y="170231"/>
                      <a:pt x="962825" y="176480"/>
                    </a:cubicBezTo>
                    <a:cubicBezTo>
                      <a:pt x="951319" y="182728"/>
                      <a:pt x="938250" y="185852"/>
                      <a:pt x="923620" y="185852"/>
                    </a:cubicBezTo>
                    <a:cubicBezTo>
                      <a:pt x="910513" y="185852"/>
                      <a:pt x="899084" y="183528"/>
                      <a:pt x="889330" y="178880"/>
                    </a:cubicBezTo>
                    <a:cubicBezTo>
                      <a:pt x="879576" y="174232"/>
                      <a:pt x="872033" y="167640"/>
                      <a:pt x="866698" y="159106"/>
                    </a:cubicBezTo>
                    <a:cubicBezTo>
                      <a:pt x="861365" y="150572"/>
                      <a:pt x="858697" y="140666"/>
                      <a:pt x="858697" y="129388"/>
                    </a:cubicBezTo>
                    <a:cubicBezTo>
                      <a:pt x="858697" y="115824"/>
                      <a:pt x="861974" y="103632"/>
                      <a:pt x="868527" y="92812"/>
                    </a:cubicBezTo>
                    <a:cubicBezTo>
                      <a:pt x="875081" y="81992"/>
                      <a:pt x="884148" y="73457"/>
                      <a:pt x="895731" y="67209"/>
                    </a:cubicBezTo>
                    <a:cubicBezTo>
                      <a:pt x="907313" y="60960"/>
                      <a:pt x="920343" y="57836"/>
                      <a:pt x="934821" y="57836"/>
                    </a:cubicBezTo>
                    <a:close/>
                    <a:moveTo>
                      <a:pt x="795071" y="57836"/>
                    </a:moveTo>
                    <a:cubicBezTo>
                      <a:pt x="808634" y="57836"/>
                      <a:pt x="819493" y="61456"/>
                      <a:pt x="827646" y="68695"/>
                    </a:cubicBezTo>
                    <a:cubicBezTo>
                      <a:pt x="835799" y="75934"/>
                      <a:pt x="839876" y="86335"/>
                      <a:pt x="839876" y="99899"/>
                    </a:cubicBezTo>
                    <a:cubicBezTo>
                      <a:pt x="839876" y="104928"/>
                      <a:pt x="839343" y="110033"/>
                      <a:pt x="838276" y="115215"/>
                    </a:cubicBezTo>
                    <a:lnTo>
                      <a:pt x="824560" y="183795"/>
                    </a:lnTo>
                    <a:lnTo>
                      <a:pt x="781126" y="183795"/>
                    </a:lnTo>
                    <a:lnTo>
                      <a:pt x="793928" y="119330"/>
                    </a:lnTo>
                    <a:cubicBezTo>
                      <a:pt x="794537" y="116739"/>
                      <a:pt x="794842" y="113996"/>
                      <a:pt x="794842" y="111100"/>
                    </a:cubicBezTo>
                    <a:cubicBezTo>
                      <a:pt x="794842" y="100127"/>
                      <a:pt x="789127" y="94641"/>
                      <a:pt x="777697" y="94641"/>
                    </a:cubicBezTo>
                    <a:cubicBezTo>
                      <a:pt x="770077" y="94641"/>
                      <a:pt x="763828" y="96965"/>
                      <a:pt x="758952" y="101613"/>
                    </a:cubicBezTo>
                    <a:cubicBezTo>
                      <a:pt x="754075" y="106261"/>
                      <a:pt x="750646" y="113234"/>
                      <a:pt x="748665" y="122530"/>
                    </a:cubicBezTo>
                    <a:lnTo>
                      <a:pt x="736320" y="183795"/>
                    </a:lnTo>
                    <a:lnTo>
                      <a:pt x="692886" y="183795"/>
                    </a:lnTo>
                    <a:lnTo>
                      <a:pt x="717575" y="59894"/>
                    </a:lnTo>
                    <a:lnTo>
                      <a:pt x="758723" y="59894"/>
                    </a:lnTo>
                    <a:lnTo>
                      <a:pt x="756209" y="72695"/>
                    </a:lnTo>
                    <a:cubicBezTo>
                      <a:pt x="761542" y="67666"/>
                      <a:pt x="767562" y="63932"/>
                      <a:pt x="774268" y="61494"/>
                    </a:cubicBezTo>
                    <a:cubicBezTo>
                      <a:pt x="780974" y="59055"/>
                      <a:pt x="787908" y="57836"/>
                      <a:pt x="795071" y="57836"/>
                    </a:cubicBezTo>
                    <a:close/>
                    <a:moveTo>
                      <a:pt x="1574673" y="23775"/>
                    </a:moveTo>
                    <a:lnTo>
                      <a:pt x="1619936" y="23775"/>
                    </a:lnTo>
                    <a:lnTo>
                      <a:pt x="1608048" y="83668"/>
                    </a:lnTo>
                    <a:lnTo>
                      <a:pt x="1669542" y="83668"/>
                    </a:lnTo>
                    <a:lnTo>
                      <a:pt x="1681429" y="23775"/>
                    </a:lnTo>
                    <a:lnTo>
                      <a:pt x="1726692" y="23775"/>
                    </a:lnTo>
                    <a:lnTo>
                      <a:pt x="1694688" y="183795"/>
                    </a:lnTo>
                    <a:lnTo>
                      <a:pt x="1649425" y="183795"/>
                    </a:lnTo>
                    <a:lnTo>
                      <a:pt x="1661769" y="121616"/>
                    </a:lnTo>
                    <a:lnTo>
                      <a:pt x="1600276" y="121616"/>
                    </a:lnTo>
                    <a:lnTo>
                      <a:pt x="1587932" y="183795"/>
                    </a:lnTo>
                    <a:lnTo>
                      <a:pt x="1542669" y="183795"/>
                    </a:lnTo>
                    <a:close/>
                    <a:moveTo>
                      <a:pt x="597408" y="23775"/>
                    </a:moveTo>
                    <a:lnTo>
                      <a:pt x="641985" y="23775"/>
                    </a:lnTo>
                    <a:lnTo>
                      <a:pt x="680618" y="183795"/>
                    </a:lnTo>
                    <a:lnTo>
                      <a:pt x="635584" y="183795"/>
                    </a:lnTo>
                    <a:lnTo>
                      <a:pt x="629183" y="152705"/>
                    </a:lnTo>
                    <a:lnTo>
                      <a:pt x="561061" y="152705"/>
                    </a:lnTo>
                    <a:lnTo>
                      <a:pt x="542544" y="183795"/>
                    </a:lnTo>
                    <a:lnTo>
                      <a:pt x="494767" y="183795"/>
                    </a:lnTo>
                    <a:close/>
                    <a:moveTo>
                      <a:pt x="41148" y="23775"/>
                    </a:moveTo>
                    <a:lnTo>
                      <a:pt x="77953" y="23775"/>
                    </a:lnTo>
                    <a:lnTo>
                      <a:pt x="115443" y="116358"/>
                    </a:lnTo>
                    <a:lnTo>
                      <a:pt x="188138" y="23775"/>
                    </a:lnTo>
                    <a:lnTo>
                      <a:pt x="226771" y="23775"/>
                    </a:lnTo>
                    <a:lnTo>
                      <a:pt x="195224" y="183795"/>
                    </a:lnTo>
                    <a:lnTo>
                      <a:pt x="153391" y="183795"/>
                    </a:lnTo>
                    <a:lnTo>
                      <a:pt x="169850" y="99441"/>
                    </a:lnTo>
                    <a:lnTo>
                      <a:pt x="116586" y="168021"/>
                    </a:lnTo>
                    <a:lnTo>
                      <a:pt x="96698" y="168021"/>
                    </a:lnTo>
                    <a:lnTo>
                      <a:pt x="67666" y="99441"/>
                    </a:lnTo>
                    <a:lnTo>
                      <a:pt x="50749" y="183795"/>
                    </a:lnTo>
                    <a:lnTo>
                      <a:pt x="9144" y="183795"/>
                    </a:lnTo>
                    <a:close/>
                    <a:moveTo>
                      <a:pt x="348234" y="14174"/>
                    </a:moveTo>
                    <a:lnTo>
                      <a:pt x="391668" y="14174"/>
                    </a:lnTo>
                    <a:lnTo>
                      <a:pt x="357835" y="183795"/>
                    </a:lnTo>
                    <a:lnTo>
                      <a:pt x="316687" y="183795"/>
                    </a:lnTo>
                    <a:lnTo>
                      <a:pt x="319202" y="171679"/>
                    </a:lnTo>
                    <a:cubicBezTo>
                      <a:pt x="309296" y="181128"/>
                      <a:pt x="297332" y="185852"/>
                      <a:pt x="283312" y="185852"/>
                    </a:cubicBezTo>
                    <a:cubicBezTo>
                      <a:pt x="274168" y="185852"/>
                      <a:pt x="265595" y="183604"/>
                      <a:pt x="257594" y="179108"/>
                    </a:cubicBezTo>
                    <a:cubicBezTo>
                      <a:pt x="249593" y="174613"/>
                      <a:pt x="243154" y="168098"/>
                      <a:pt x="238277" y="159563"/>
                    </a:cubicBezTo>
                    <a:cubicBezTo>
                      <a:pt x="233401" y="151029"/>
                      <a:pt x="230962" y="140970"/>
                      <a:pt x="230962" y="129388"/>
                    </a:cubicBezTo>
                    <a:cubicBezTo>
                      <a:pt x="230962" y="115977"/>
                      <a:pt x="233972" y="103823"/>
                      <a:pt x="239992" y="92926"/>
                    </a:cubicBezTo>
                    <a:cubicBezTo>
                      <a:pt x="246012" y="82030"/>
                      <a:pt x="254203" y="73457"/>
                      <a:pt x="264567" y="67209"/>
                    </a:cubicBezTo>
                    <a:cubicBezTo>
                      <a:pt x="274930" y="60960"/>
                      <a:pt x="286207" y="57836"/>
                      <a:pt x="298399" y="57836"/>
                    </a:cubicBezTo>
                    <a:cubicBezTo>
                      <a:pt x="316078" y="57836"/>
                      <a:pt x="328651" y="63323"/>
                      <a:pt x="336118" y="74295"/>
                    </a:cubicBezTo>
                    <a:close/>
                    <a:moveTo>
                      <a:pt x="2338883" y="0"/>
                    </a:moveTo>
                    <a:cubicBezTo>
                      <a:pt x="2346503" y="0"/>
                      <a:pt x="2352598" y="1943"/>
                      <a:pt x="2357171" y="5830"/>
                    </a:cubicBezTo>
                    <a:cubicBezTo>
                      <a:pt x="2361742" y="9716"/>
                      <a:pt x="2364029" y="14707"/>
                      <a:pt x="2364029" y="20803"/>
                    </a:cubicBezTo>
                    <a:cubicBezTo>
                      <a:pt x="2364029" y="28271"/>
                      <a:pt x="2361438" y="34367"/>
                      <a:pt x="2356256" y="39091"/>
                    </a:cubicBezTo>
                    <a:cubicBezTo>
                      <a:pt x="2351075" y="43815"/>
                      <a:pt x="2344293" y="46178"/>
                      <a:pt x="2335911" y="46178"/>
                    </a:cubicBezTo>
                    <a:cubicBezTo>
                      <a:pt x="2328443" y="46178"/>
                      <a:pt x="2322423" y="44120"/>
                      <a:pt x="2317851" y="40005"/>
                    </a:cubicBezTo>
                    <a:cubicBezTo>
                      <a:pt x="2313279" y="35891"/>
                      <a:pt x="2310993" y="30785"/>
                      <a:pt x="2310993" y="24689"/>
                    </a:cubicBezTo>
                    <a:cubicBezTo>
                      <a:pt x="2310993" y="17526"/>
                      <a:pt x="2313546" y="11621"/>
                      <a:pt x="2318651" y="6973"/>
                    </a:cubicBezTo>
                    <a:cubicBezTo>
                      <a:pt x="2323757" y="2324"/>
                      <a:pt x="2330501" y="0"/>
                      <a:pt x="2338883" y="0"/>
                    </a:cubicBezTo>
                    <a:close/>
                  </a:path>
                </a:pathLst>
              </a:custGeom>
              <a:gradFill>
                <a:gsLst>
                  <a:gs pos="7000">
                    <a:srgbClr val="F53B48"/>
                  </a:gs>
                  <a:gs pos="100000">
                    <a:schemeClr val="accent3">
                      <a:lumMod val="95000"/>
                      <a:lumOff val="5000"/>
                    </a:schemeClr>
                  </a:gs>
                  <a:gs pos="98000">
                    <a:srgbClr val="8D2080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Parallelogram 21"/>
          <p:cNvSpPr/>
          <p:nvPr/>
        </p:nvSpPr>
        <p:spPr>
          <a:xfrm>
            <a:off x="-2344567" y="3909057"/>
            <a:ext cx="2837545" cy="280382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/>
          <p:cNvSpPr/>
          <p:nvPr/>
        </p:nvSpPr>
        <p:spPr>
          <a:xfrm>
            <a:off x="11786293" y="4054176"/>
            <a:ext cx="2837545" cy="280382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22794" y="6380388"/>
            <a:ext cx="154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D733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9, 2019</a:t>
            </a:r>
          </a:p>
        </p:txBody>
      </p:sp>
    </p:spTree>
    <p:extLst>
      <p:ext uri="{BB962C8B-B14F-4D97-AF65-F5344CB8AC3E}">
        <p14:creationId xmlns:p14="http://schemas.microsoft.com/office/powerpoint/2010/main" val="87096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19350" y="958614"/>
            <a:ext cx="261256" cy="256232"/>
            <a:chOff x="1319349" y="1384662"/>
            <a:chExt cx="339633" cy="333102"/>
          </a:xfrm>
        </p:grpSpPr>
        <p:sp>
          <p:nvSpPr>
            <p:cNvPr id="4" name="Rectangle 3"/>
            <p:cNvSpPr/>
            <p:nvPr/>
          </p:nvSpPr>
          <p:spPr>
            <a:xfrm>
              <a:off x="1319349" y="1384662"/>
              <a:ext cx="274320" cy="274320"/>
            </a:xfrm>
            <a:prstGeom prst="rect">
              <a:avLst/>
            </a:prstGeom>
            <a:noFill/>
            <a:ln w="19050">
              <a:solidFill>
                <a:srgbClr val="FF60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4662" y="1443444"/>
              <a:ext cx="274320" cy="274320"/>
            </a:xfrm>
            <a:prstGeom prst="rect">
              <a:avLst/>
            </a:prstGeom>
            <a:noFill/>
            <a:ln w="19050">
              <a:solidFill>
                <a:srgbClr val="FF60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53474" y="853329"/>
            <a:ext cx="2848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60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433911" y="1612387"/>
            <a:ext cx="6827654" cy="1233603"/>
            <a:chOff x="1036186" y="4061191"/>
            <a:chExt cx="6827654" cy="960901"/>
          </a:xfrm>
        </p:grpSpPr>
        <p:sp>
          <p:nvSpPr>
            <p:cNvPr id="24" name="Oval 23"/>
            <p:cNvSpPr/>
            <p:nvPr/>
          </p:nvSpPr>
          <p:spPr>
            <a:xfrm>
              <a:off x="1036186" y="4186764"/>
              <a:ext cx="146304" cy="1139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93223" y="4061191"/>
              <a:ext cx="5669281" cy="55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check fitness of the population in Initialization stage.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93223" y="4710431"/>
              <a:ext cx="6570617" cy="311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select the fittest result in Selection stage.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049248" y="4828423"/>
              <a:ext cx="146304" cy="1139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31423" y="3154762"/>
                <a:ext cx="7981406" cy="8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𝐵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𝐵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−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𝐵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−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423" y="3154762"/>
                <a:ext cx="7981406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09350" y="616681"/>
            <a:ext cx="7451677" cy="707886"/>
            <a:chOff x="2370162" y="159482"/>
            <a:chExt cx="7451677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2370162" y="159482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SIMULATION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691741" y="867368"/>
              <a:ext cx="2767151" cy="0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2228" y="1892519"/>
            <a:ext cx="5251267" cy="400110"/>
            <a:chOff x="1502228" y="1892519"/>
            <a:chExt cx="5251267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769268" y="1892519"/>
              <a:ext cx="4984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done for 200, 250, 300 iterations. 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502228" y="2052388"/>
              <a:ext cx="158750" cy="1587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02228" y="2457340"/>
            <a:ext cx="4245428" cy="369332"/>
            <a:chOff x="1502228" y="2457340"/>
            <a:chExt cx="42454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69269" y="2457340"/>
              <a:ext cx="3978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Mutation factor considered 0.5, 0.6, 0.8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502228" y="2601820"/>
              <a:ext cx="158750" cy="1587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02228" y="2993435"/>
            <a:ext cx="4140925" cy="369332"/>
            <a:chOff x="1502228" y="2993435"/>
            <a:chExt cx="4140925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783420" y="2993435"/>
              <a:ext cx="385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Crossover rate considered 0.6, 0.8, 0.9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502228" y="3139121"/>
              <a:ext cx="158750" cy="1587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02228" y="3529530"/>
            <a:ext cx="3422468" cy="369332"/>
            <a:chOff x="1502228" y="3529530"/>
            <a:chExt cx="342246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796483" y="3529530"/>
              <a:ext cx="3128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Population size 50 in all cases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502228" y="3660947"/>
              <a:ext cx="158750" cy="1587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02228" y="4065625"/>
            <a:ext cx="4767942" cy="369332"/>
            <a:chOff x="1502228" y="4065625"/>
            <a:chExt cx="476794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17017" y="4065625"/>
                  <a:ext cx="4553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Best result achieved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=0.6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=0.9</m:t>
                      </m:r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017" y="4065625"/>
                  <a:ext cx="4553153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1502228" y="4187134"/>
              <a:ext cx="158750" cy="1587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9011"/>
              </p:ext>
            </p:extLst>
          </p:nvPr>
        </p:nvGraphicFramePr>
        <p:xfrm>
          <a:off x="3447698" y="1167862"/>
          <a:ext cx="5296604" cy="5109790"/>
        </p:xfrm>
        <a:graphic>
          <a:graphicData uri="http://schemas.openxmlformats.org/drawingml/2006/table">
            <a:tbl>
              <a:tblPr firstRow="1" firstCol="1" bandRow="1"/>
              <a:tblGrid>
                <a:gridCol w="855234">
                  <a:extLst>
                    <a:ext uri="{9D8B030D-6E8A-4147-A177-3AD203B41FA5}">
                      <a16:colId xmlns:a16="http://schemas.microsoft.com/office/drawing/2014/main" val="1724814776"/>
                    </a:ext>
                  </a:extLst>
                </a:gridCol>
                <a:gridCol w="618460">
                  <a:extLst>
                    <a:ext uri="{9D8B030D-6E8A-4147-A177-3AD203B41FA5}">
                      <a16:colId xmlns:a16="http://schemas.microsoft.com/office/drawing/2014/main" val="1904500034"/>
                    </a:ext>
                  </a:extLst>
                </a:gridCol>
                <a:gridCol w="688916">
                  <a:extLst>
                    <a:ext uri="{9D8B030D-6E8A-4147-A177-3AD203B41FA5}">
                      <a16:colId xmlns:a16="http://schemas.microsoft.com/office/drawing/2014/main" val="3410149781"/>
                    </a:ext>
                  </a:extLst>
                </a:gridCol>
                <a:gridCol w="751545">
                  <a:extLst>
                    <a:ext uri="{9D8B030D-6E8A-4147-A177-3AD203B41FA5}">
                      <a16:colId xmlns:a16="http://schemas.microsoft.com/office/drawing/2014/main" val="1140156353"/>
                    </a:ext>
                  </a:extLst>
                </a:gridCol>
                <a:gridCol w="751545">
                  <a:extLst>
                    <a:ext uri="{9D8B030D-6E8A-4147-A177-3AD203B41FA5}">
                      <a16:colId xmlns:a16="http://schemas.microsoft.com/office/drawing/2014/main" val="1172039991"/>
                    </a:ext>
                  </a:extLst>
                </a:gridCol>
                <a:gridCol w="543848">
                  <a:extLst>
                    <a:ext uri="{9D8B030D-6E8A-4147-A177-3AD203B41FA5}">
                      <a16:colId xmlns:a16="http://schemas.microsoft.com/office/drawing/2014/main" val="3849829702"/>
                    </a:ext>
                  </a:extLst>
                </a:gridCol>
                <a:gridCol w="543848">
                  <a:extLst>
                    <a:ext uri="{9D8B030D-6E8A-4147-A177-3AD203B41FA5}">
                      <a16:colId xmlns:a16="http://schemas.microsoft.com/office/drawing/2014/main" val="3101954590"/>
                    </a:ext>
                  </a:extLst>
                </a:gridCol>
                <a:gridCol w="543208">
                  <a:extLst>
                    <a:ext uri="{9D8B030D-6E8A-4147-A177-3AD203B41FA5}">
                      <a16:colId xmlns:a16="http://schemas.microsoft.com/office/drawing/2014/main" val="2624133811"/>
                    </a:ext>
                  </a:extLst>
                </a:gridCol>
              </a:tblGrid>
              <a:tr h="27846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0.6, C = 0.9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96650"/>
                  </a:ext>
                </a:extLst>
              </a:tr>
              <a:tr h="27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 Rate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9190"/>
                  </a:ext>
                </a:extLst>
              </a:tr>
              <a:tr h="296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111227"/>
                  </a:ext>
                </a:extLst>
              </a:tr>
              <a:tr h="27846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81.98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41.20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47.52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41.85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48.24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98833"/>
                  </a:ext>
                </a:extLst>
              </a:tr>
              <a:tr h="27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83.46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39.59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74063"/>
                  </a:ext>
                </a:extLst>
              </a:tr>
              <a:tr h="27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81.62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41.72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49.83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3823"/>
                  </a:ext>
                </a:extLst>
              </a:tr>
              <a:tr h="27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40.75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48.38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960769"/>
                  </a:ext>
                </a:extLst>
              </a:tr>
              <a:tr h="27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80.31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42.01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48.57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197"/>
                  </a:ext>
                </a:extLst>
              </a:tr>
              <a:tr h="27846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41.88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41.15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48.90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042237"/>
                  </a:ext>
                </a:extLst>
              </a:tr>
              <a:tr h="27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82.46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40.89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49.51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78843"/>
                  </a:ext>
                </a:extLst>
              </a:tr>
              <a:tr h="27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82.94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41.53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48.53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38835"/>
                  </a:ext>
                </a:extLst>
              </a:tr>
              <a:tr h="27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82.66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49.58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61612"/>
                  </a:ext>
                </a:extLst>
              </a:tr>
              <a:tr h="27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48.87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115"/>
                  </a:ext>
                </a:extLst>
              </a:tr>
              <a:tr h="27846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40.09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49.89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81.52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40.24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49.70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521899"/>
                  </a:ext>
                </a:extLst>
              </a:tr>
              <a:tr h="27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81.79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39.78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48.78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3003"/>
                  </a:ext>
                </a:extLst>
              </a:tr>
              <a:tr h="27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80.93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40.15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07738"/>
                  </a:ext>
                </a:extLst>
              </a:tr>
              <a:tr h="27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49.92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33752"/>
                  </a:ext>
                </a:extLst>
              </a:tr>
              <a:tr h="27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81.09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41.04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49.69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26" marR="64526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4392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83169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530523" y="240710"/>
            <a:ext cx="7451677" cy="715731"/>
            <a:chOff x="2370162" y="159482"/>
            <a:chExt cx="7451677" cy="715731"/>
          </a:xfrm>
        </p:grpSpPr>
        <p:sp>
          <p:nvSpPr>
            <p:cNvPr id="18" name="TextBox 17"/>
            <p:cNvSpPr txBox="1"/>
            <p:nvPr/>
          </p:nvSpPr>
          <p:spPr>
            <a:xfrm>
              <a:off x="2370162" y="159482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DATA ANALYSIS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247606" y="872587"/>
              <a:ext cx="3681548" cy="2626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6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96288" y="498548"/>
            <a:ext cx="7451677" cy="707886"/>
            <a:chOff x="2370162" y="159482"/>
            <a:chExt cx="745167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2370162" y="159482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DATA ANALYSIS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260669" y="859524"/>
              <a:ext cx="3642359" cy="2625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338251" y="2125959"/>
            <a:ext cx="6871063" cy="3301636"/>
            <a:chOff x="2338251" y="2125959"/>
            <a:chExt cx="6871063" cy="3301636"/>
          </a:xfrm>
        </p:grpSpPr>
        <p:pic>
          <p:nvPicPr>
            <p:cNvPr id="3" name="Picture 2" descr="iter 200.PNG"/>
            <p:cNvPicPr/>
            <p:nvPr/>
          </p:nvPicPr>
          <p:blipFill rotWithShape="1">
            <a:blip r:embed="rId2" cstate="print"/>
            <a:srcRect t="1" b="1165"/>
            <a:stretch/>
          </p:blipFill>
          <p:spPr>
            <a:xfrm>
              <a:off x="2338251" y="2174944"/>
              <a:ext cx="6871063" cy="32526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480971-03C8-4C9D-A135-7F16F74941BB}"/>
                </a:ext>
              </a:extLst>
            </p:cNvPr>
            <p:cNvSpPr txBox="1"/>
            <p:nvPr/>
          </p:nvSpPr>
          <p:spPr>
            <a:xfrm>
              <a:off x="7499973" y="2125959"/>
              <a:ext cx="1656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</a:t>
              </a:r>
              <a:endParaRPr lang="en-IN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9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1341" y="1423846"/>
            <a:ext cx="9209319" cy="480060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70162" y="538303"/>
            <a:ext cx="7451677" cy="707886"/>
            <a:chOff x="2370162" y="159482"/>
            <a:chExt cx="745167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2370162" y="159482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DATA ANALYSIS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247606" y="833398"/>
              <a:ext cx="3694611" cy="2626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22414" y="564430"/>
            <a:ext cx="7451677" cy="707886"/>
            <a:chOff x="2370162" y="159482"/>
            <a:chExt cx="745167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2370162" y="159482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DATA ANALYSIS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206239" y="809897"/>
              <a:ext cx="3722914" cy="13063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422414" y="2406379"/>
            <a:ext cx="6777173" cy="3210650"/>
            <a:chOff x="2422414" y="2406379"/>
            <a:chExt cx="6777173" cy="3210650"/>
          </a:xfrm>
        </p:grpSpPr>
        <p:pic>
          <p:nvPicPr>
            <p:cNvPr id="6" name="Picture 5" descr="iter 250.PNG"/>
            <p:cNvPicPr/>
            <p:nvPr/>
          </p:nvPicPr>
          <p:blipFill rotWithShape="1">
            <a:blip r:embed="rId2" cstate="print"/>
            <a:srcRect t="1" b="1274"/>
            <a:stretch/>
          </p:blipFill>
          <p:spPr>
            <a:xfrm>
              <a:off x="2422414" y="2442754"/>
              <a:ext cx="6777173" cy="31742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479723-C665-4590-A864-6B8523959CBC}"/>
                </a:ext>
              </a:extLst>
            </p:cNvPr>
            <p:cNvSpPr/>
            <p:nvPr/>
          </p:nvSpPr>
          <p:spPr>
            <a:xfrm>
              <a:off x="7659946" y="2406379"/>
              <a:ext cx="3737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</a:t>
              </a:r>
              <a:endParaRPr lang="en-IN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/>
          <p:nvPr/>
        </p:nvPicPr>
        <p:blipFill>
          <a:blip r:embed="rId2" cstate="print"/>
          <a:srcRect l="2652" r="4167" b="4040"/>
          <a:stretch>
            <a:fillRect/>
          </a:stretch>
        </p:blipFill>
        <p:spPr>
          <a:xfrm>
            <a:off x="1478279" y="1554476"/>
            <a:ext cx="9235443" cy="475807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83225" y="551366"/>
            <a:ext cx="7451677" cy="715731"/>
            <a:chOff x="2370162" y="159482"/>
            <a:chExt cx="7451677" cy="715731"/>
          </a:xfrm>
        </p:grpSpPr>
        <p:sp>
          <p:nvSpPr>
            <p:cNvPr id="8" name="TextBox 7"/>
            <p:cNvSpPr txBox="1"/>
            <p:nvPr/>
          </p:nvSpPr>
          <p:spPr>
            <a:xfrm>
              <a:off x="2370162" y="159482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DATA ANALYSIS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234543" y="872587"/>
              <a:ext cx="3694611" cy="2626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3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96289" y="603619"/>
            <a:ext cx="7451677" cy="707886"/>
            <a:chOff x="2370162" y="159482"/>
            <a:chExt cx="745167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2370162" y="159482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DATA ANALYSIS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219303" y="849086"/>
              <a:ext cx="3749040" cy="13064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693427" y="2567933"/>
            <a:ext cx="6805145" cy="3205878"/>
            <a:chOff x="2693427" y="2567933"/>
            <a:chExt cx="6805145" cy="3205878"/>
          </a:xfrm>
        </p:grpSpPr>
        <p:pic>
          <p:nvPicPr>
            <p:cNvPr id="6" name="Picture 5" descr="iter 300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3427" y="2599537"/>
              <a:ext cx="6805145" cy="317427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A4CF21-BD2A-4C9B-96A7-FB453BEBAC5E}"/>
                </a:ext>
              </a:extLst>
            </p:cNvPr>
            <p:cNvSpPr/>
            <p:nvPr/>
          </p:nvSpPr>
          <p:spPr>
            <a:xfrm>
              <a:off x="7771615" y="2567933"/>
              <a:ext cx="2489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</a:t>
              </a:r>
              <a:endParaRPr lang="en-IN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4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.jpg"/>
          <p:cNvPicPr/>
          <p:nvPr/>
        </p:nvPicPr>
        <p:blipFill>
          <a:blip r:embed="rId2" cstate="print"/>
          <a:srcRect l="3220" r="2841" b="3030"/>
          <a:stretch>
            <a:fillRect/>
          </a:stretch>
        </p:blipFill>
        <p:spPr>
          <a:xfrm>
            <a:off x="1776547" y="1881051"/>
            <a:ext cx="9078687" cy="432380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435476" y="616681"/>
            <a:ext cx="7451677" cy="707886"/>
            <a:chOff x="2370162" y="159482"/>
            <a:chExt cx="745167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2370162" y="159482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DATA ANALYSIS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247606" y="859524"/>
              <a:ext cx="3681549" cy="2625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10462" y="1309958"/>
            <a:ext cx="11347148" cy="5238714"/>
            <a:chOff x="553698" y="938829"/>
            <a:chExt cx="11347148" cy="52387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98" y="1293034"/>
              <a:ext cx="10388696" cy="4884509"/>
            </a:xfrm>
            <a:prstGeom prst="rect">
              <a:avLst/>
            </a:prstGeom>
          </p:spPr>
        </p:pic>
        <p:sp>
          <p:nvSpPr>
            <p:cNvPr id="15" name="7-Point Star 14"/>
            <p:cNvSpPr/>
            <p:nvPr/>
          </p:nvSpPr>
          <p:spPr>
            <a:xfrm>
              <a:off x="2621712" y="5117263"/>
              <a:ext cx="118872" cy="118872"/>
            </a:xfrm>
            <a:prstGeom prst="star7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7-Point Star 16"/>
            <p:cNvSpPr/>
            <p:nvPr/>
          </p:nvSpPr>
          <p:spPr>
            <a:xfrm>
              <a:off x="9490265" y="994747"/>
              <a:ext cx="195943" cy="195943"/>
            </a:xfrm>
            <a:prstGeom prst="star7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7-Point Star 17"/>
            <p:cNvSpPr/>
            <p:nvPr/>
          </p:nvSpPr>
          <p:spPr>
            <a:xfrm>
              <a:off x="5366532" y="4045209"/>
              <a:ext cx="118872" cy="118872"/>
            </a:xfrm>
            <a:prstGeom prst="star7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7-Point Star 22"/>
            <p:cNvSpPr/>
            <p:nvPr/>
          </p:nvSpPr>
          <p:spPr>
            <a:xfrm>
              <a:off x="5701310" y="4038859"/>
              <a:ext cx="118872" cy="118872"/>
            </a:xfrm>
            <a:prstGeom prst="star7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7-Point Star 23"/>
            <p:cNvSpPr/>
            <p:nvPr/>
          </p:nvSpPr>
          <p:spPr>
            <a:xfrm>
              <a:off x="6138743" y="4785644"/>
              <a:ext cx="118872" cy="118872"/>
            </a:xfrm>
            <a:prstGeom prst="star7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7-Point Star 24"/>
            <p:cNvSpPr/>
            <p:nvPr/>
          </p:nvSpPr>
          <p:spPr>
            <a:xfrm>
              <a:off x="7228227" y="5372881"/>
              <a:ext cx="118872" cy="118872"/>
            </a:xfrm>
            <a:prstGeom prst="star7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7-Point Star 25"/>
            <p:cNvSpPr/>
            <p:nvPr/>
          </p:nvSpPr>
          <p:spPr>
            <a:xfrm>
              <a:off x="9706332" y="4859636"/>
              <a:ext cx="118872" cy="118872"/>
            </a:xfrm>
            <a:prstGeom prst="star7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15583" y="2680480"/>
              <a:ext cx="108000" cy="108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486317" y="2772736"/>
              <a:ext cx="91440" cy="9144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517561" y="1271525"/>
              <a:ext cx="164592" cy="16459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517561" y="1545853"/>
              <a:ext cx="164592" cy="16459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06332" y="938829"/>
              <a:ext cx="1869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Beacon Node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665387" y="1199932"/>
              <a:ext cx="223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Position after applying DE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06332" y="1456328"/>
              <a:ext cx="1869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Position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8D9E1D-0430-4ACB-911B-15D0C66FB07C}"/>
              </a:ext>
            </a:extLst>
          </p:cNvPr>
          <p:cNvGrpSpPr/>
          <p:nvPr/>
        </p:nvGrpSpPr>
        <p:grpSpPr>
          <a:xfrm>
            <a:off x="2465818" y="441371"/>
            <a:ext cx="7451677" cy="707886"/>
            <a:chOff x="2370162" y="159482"/>
            <a:chExt cx="7451677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F229F8-A6E7-4403-9000-0DAF39600F3A}"/>
                </a:ext>
              </a:extLst>
            </p:cNvPr>
            <p:cNvSpPr txBox="1"/>
            <p:nvPr/>
          </p:nvSpPr>
          <p:spPr>
            <a:xfrm>
              <a:off x="2370162" y="159482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DATA ANALYSIS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D2E2FB-2B22-4E71-B408-865C09B58177}"/>
                </a:ext>
              </a:extLst>
            </p:cNvPr>
            <p:cNvCxnSpPr/>
            <p:nvPr/>
          </p:nvCxnSpPr>
          <p:spPr>
            <a:xfrm>
              <a:off x="4247606" y="859524"/>
              <a:ext cx="3681549" cy="2625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2414" y="382919"/>
            <a:ext cx="7451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OUTLINE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24877" y="1515292"/>
            <a:ext cx="2966026" cy="4305482"/>
            <a:chOff x="2624877" y="1515292"/>
            <a:chExt cx="2966026" cy="4305482"/>
          </a:xfrm>
        </p:grpSpPr>
        <p:grpSp>
          <p:nvGrpSpPr>
            <p:cNvPr id="14" name="Group 13"/>
            <p:cNvGrpSpPr/>
            <p:nvPr/>
          </p:nvGrpSpPr>
          <p:grpSpPr>
            <a:xfrm>
              <a:off x="2624878" y="1515292"/>
              <a:ext cx="2913773" cy="849084"/>
              <a:chOff x="3944227" y="1227909"/>
              <a:chExt cx="4355797" cy="690367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4227" y="1227909"/>
                <a:ext cx="4355797" cy="6903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2000">
                    <a:srgbClr val="10DBE0"/>
                  </a:gs>
                  <a:gs pos="100000">
                    <a:srgbClr val="18C1D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19896" y="1296501"/>
                <a:ext cx="3004457" cy="575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pc="300" dirty="0"/>
                  <a:t>Research Problem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677130" y="2684841"/>
              <a:ext cx="2913773" cy="849085"/>
              <a:chOff x="3983283" y="1387224"/>
              <a:chExt cx="4355797" cy="690367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983283" y="1387224"/>
                <a:ext cx="4355797" cy="6903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2000">
                    <a:srgbClr val="10DBE0"/>
                  </a:gs>
                  <a:gs pos="100000">
                    <a:srgbClr val="18C1D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19895" y="1421710"/>
                <a:ext cx="3004457" cy="575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pc="300" dirty="0"/>
                  <a:t>Differential Evolution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637940" y="3815202"/>
              <a:ext cx="2913773" cy="849085"/>
              <a:chOff x="3944227" y="1227909"/>
              <a:chExt cx="4355797" cy="69036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44227" y="1227909"/>
                <a:ext cx="4355797" cy="6903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2000">
                    <a:srgbClr val="10DBE0"/>
                  </a:gs>
                  <a:gs pos="100000">
                    <a:srgbClr val="18C1D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619896" y="1285313"/>
                <a:ext cx="3004457" cy="575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pc="300" dirty="0"/>
                  <a:t>Working Mechanism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624877" y="4971689"/>
              <a:ext cx="2913773" cy="849085"/>
              <a:chOff x="3944227" y="1227909"/>
              <a:chExt cx="4355797" cy="690367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944227" y="1227909"/>
                <a:ext cx="4355797" cy="6903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2000">
                    <a:srgbClr val="10DBE0"/>
                  </a:gs>
                  <a:gs pos="100000">
                    <a:srgbClr val="18C1D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169293" y="1258232"/>
                <a:ext cx="3905662" cy="575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pc="300" dirty="0"/>
                  <a:t>Simulation and Data Analysis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280414" y="1502075"/>
            <a:ext cx="3135842" cy="4274211"/>
            <a:chOff x="6280414" y="1502075"/>
            <a:chExt cx="3135842" cy="4274211"/>
          </a:xfrm>
        </p:grpSpPr>
        <p:grpSp>
          <p:nvGrpSpPr>
            <p:cNvPr id="39" name="Group 38"/>
            <p:cNvGrpSpPr/>
            <p:nvPr/>
          </p:nvGrpSpPr>
          <p:grpSpPr>
            <a:xfrm>
              <a:off x="6502483" y="4927201"/>
              <a:ext cx="2913773" cy="849085"/>
              <a:chOff x="3944227" y="1227909"/>
              <a:chExt cx="4355797" cy="690367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3944227" y="1227909"/>
                <a:ext cx="4355797" cy="6903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2000">
                    <a:srgbClr val="10DBE0"/>
                  </a:gs>
                  <a:gs pos="100000">
                    <a:srgbClr val="18C1D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619896" y="1266606"/>
                <a:ext cx="3004457" cy="575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pc="300" dirty="0"/>
                  <a:t>Future Works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434889" y="3789583"/>
              <a:ext cx="2913773" cy="849084"/>
              <a:chOff x="3944227" y="1227909"/>
              <a:chExt cx="4355797" cy="690367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44227" y="1227909"/>
                <a:ext cx="4355797" cy="6903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2000">
                    <a:srgbClr val="10DBE0"/>
                  </a:gs>
                  <a:gs pos="100000">
                    <a:srgbClr val="18C1D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510175" y="1392832"/>
                <a:ext cx="3224122" cy="325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pc="300" dirty="0"/>
                  <a:t>Limitations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332666" y="2669720"/>
              <a:ext cx="2913773" cy="849085"/>
              <a:chOff x="4002811" y="1344740"/>
              <a:chExt cx="4355797" cy="69036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002811" y="1344740"/>
                <a:ext cx="4355797" cy="6903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2000">
                    <a:srgbClr val="10DBE0"/>
                  </a:gs>
                  <a:gs pos="100000">
                    <a:srgbClr val="18C1D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38786" y="1479248"/>
                <a:ext cx="3004457" cy="32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pc="300" dirty="0"/>
                  <a:t>Applications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280414" y="1502075"/>
              <a:ext cx="2913773" cy="849085"/>
              <a:chOff x="3944227" y="1227909"/>
              <a:chExt cx="4355797" cy="690367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944227" y="1227909"/>
                <a:ext cx="4355797" cy="6903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2000">
                    <a:srgbClr val="10DBE0"/>
                  </a:gs>
                  <a:gs pos="100000">
                    <a:srgbClr val="18C1D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619896" y="1373037"/>
                <a:ext cx="3004457" cy="32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pc="300" dirty="0"/>
                  <a:t>Efficiency</a:t>
                </a:r>
              </a:p>
            </p:txBody>
          </p:sp>
        </p:grpSp>
      </p:grpSp>
      <p:cxnSp>
        <p:nvCxnSpPr>
          <p:cNvPr id="15" name="Straight Connector 14"/>
          <p:cNvCxnSpPr/>
          <p:nvPr/>
        </p:nvCxnSpPr>
        <p:spPr>
          <a:xfrm flipV="1">
            <a:off x="5148195" y="1097280"/>
            <a:ext cx="2010251" cy="111"/>
          </a:xfrm>
          <a:prstGeom prst="line">
            <a:avLst/>
          </a:prstGeom>
          <a:ln w="28575">
            <a:solidFill>
              <a:srgbClr val="FF605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3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8D9E1D-0430-4ACB-911B-15D0C66FB07C}"/>
              </a:ext>
            </a:extLst>
          </p:cNvPr>
          <p:cNvGrpSpPr/>
          <p:nvPr/>
        </p:nvGrpSpPr>
        <p:grpSpPr>
          <a:xfrm>
            <a:off x="2370161" y="649107"/>
            <a:ext cx="7451677" cy="707886"/>
            <a:chOff x="2370162" y="159482"/>
            <a:chExt cx="7451677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F229F8-A6E7-4403-9000-0DAF39600F3A}"/>
                </a:ext>
              </a:extLst>
            </p:cNvPr>
            <p:cNvSpPr txBox="1"/>
            <p:nvPr/>
          </p:nvSpPr>
          <p:spPr>
            <a:xfrm>
              <a:off x="2370162" y="159482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COMPARISON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D2E2FB-2B22-4E71-B408-865C09B58177}"/>
                </a:ext>
              </a:extLst>
            </p:cNvPr>
            <p:cNvCxnSpPr/>
            <p:nvPr/>
          </p:nvCxnSpPr>
          <p:spPr>
            <a:xfrm>
              <a:off x="4247606" y="859524"/>
              <a:ext cx="3681549" cy="2625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70108"/>
              </p:ext>
            </p:extLst>
          </p:nvPr>
        </p:nvGraphicFramePr>
        <p:xfrm>
          <a:off x="1474198" y="2307619"/>
          <a:ext cx="9243604" cy="3454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4181">
                  <a:extLst>
                    <a:ext uri="{9D8B030D-6E8A-4147-A177-3AD203B41FA5}">
                      <a16:colId xmlns:a16="http://schemas.microsoft.com/office/drawing/2014/main" val="674035249"/>
                    </a:ext>
                  </a:extLst>
                </a:gridCol>
                <a:gridCol w="2440952">
                  <a:extLst>
                    <a:ext uri="{9D8B030D-6E8A-4147-A177-3AD203B41FA5}">
                      <a16:colId xmlns:a16="http://schemas.microsoft.com/office/drawing/2014/main" val="748719134"/>
                    </a:ext>
                  </a:extLst>
                </a:gridCol>
                <a:gridCol w="2227535">
                  <a:extLst>
                    <a:ext uri="{9D8B030D-6E8A-4147-A177-3AD203B41FA5}">
                      <a16:colId xmlns:a16="http://schemas.microsoft.com/office/drawing/2014/main" val="4268332071"/>
                    </a:ext>
                  </a:extLst>
                </a:gridCol>
                <a:gridCol w="2400936">
                  <a:extLst>
                    <a:ext uri="{9D8B030D-6E8A-4147-A177-3AD203B41FA5}">
                      <a16:colId xmlns:a16="http://schemas.microsoft.com/office/drawing/2014/main" val="3310935088"/>
                    </a:ext>
                  </a:extLst>
                </a:gridCol>
              </a:tblGrid>
              <a:tr h="3693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Differential Evolution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Cayley Menger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60848"/>
                  </a:ext>
                </a:extLst>
              </a:tr>
              <a:tr h="280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X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Y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X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Y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70280"/>
                  </a:ext>
                </a:extLst>
              </a:tr>
              <a:tr h="280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80.83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40.58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78.42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39.21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01247"/>
                  </a:ext>
                </a:extLst>
              </a:tr>
              <a:tr h="280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81.25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41.44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77.52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38.76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81026"/>
                  </a:ext>
                </a:extLst>
              </a:tr>
              <a:tr h="280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82.32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80.99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40.49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337567"/>
                  </a:ext>
                </a:extLst>
              </a:tr>
              <a:tr h="280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81.18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41.26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79.48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39.74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56266"/>
                  </a:ext>
                </a:extLst>
              </a:tr>
              <a:tr h="280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80.35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42.41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80.15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40.07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84876"/>
                  </a:ext>
                </a:extLst>
              </a:tr>
              <a:tr h="280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83.19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40.96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81.25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40.62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80667"/>
                  </a:ext>
                </a:extLst>
              </a:tr>
              <a:tr h="280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79.29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39.42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81.91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40.95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62588"/>
                  </a:ext>
                </a:extLst>
              </a:tr>
              <a:tr h="280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83.28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40.72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80.5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40.25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778063"/>
                  </a:ext>
                </a:extLst>
              </a:tr>
              <a:tr h="280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79.15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42.38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79.47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39.73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00612"/>
                  </a:ext>
                </a:extLst>
              </a:tr>
              <a:tr h="280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81.54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42.5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80.3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40.15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358" marR="13358" marT="133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34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6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4" y="1448690"/>
            <a:ext cx="11416937" cy="54490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35323" y="511513"/>
            <a:ext cx="7451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DATA ANALYSIS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245423" y="1272408"/>
            <a:ext cx="3631476" cy="19179"/>
          </a:xfrm>
          <a:prstGeom prst="line">
            <a:avLst/>
          </a:prstGeom>
          <a:ln w="28575">
            <a:solidFill>
              <a:srgbClr val="FF605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97D8E60-E2D9-43F7-B7BC-F29DB3F5056E}"/>
              </a:ext>
            </a:extLst>
          </p:cNvPr>
          <p:cNvSpPr/>
          <p:nvPr/>
        </p:nvSpPr>
        <p:spPr>
          <a:xfrm>
            <a:off x="2317901" y="2613518"/>
            <a:ext cx="740871" cy="457949"/>
          </a:xfrm>
          <a:custGeom>
            <a:avLst/>
            <a:gdLst>
              <a:gd name="connsiteX0" fmla="*/ 0 w 740871"/>
              <a:gd name="connsiteY0" fmla="*/ 0 h 457949"/>
              <a:gd name="connsiteX1" fmla="*/ 124785 w 740871"/>
              <a:gd name="connsiteY1" fmla="*/ 6301 h 457949"/>
              <a:gd name="connsiteX2" fmla="*/ 740117 w 740871"/>
              <a:gd name="connsiteY2" fmla="*/ 196171 h 457949"/>
              <a:gd name="connsiteX3" fmla="*/ 740871 w 740871"/>
              <a:gd name="connsiteY3" fmla="*/ 196629 h 457949"/>
              <a:gd name="connsiteX4" fmla="*/ 589998 w 740871"/>
              <a:gd name="connsiteY4" fmla="*/ 457949 h 457949"/>
              <a:gd name="connsiteX5" fmla="*/ 479186 w 740871"/>
              <a:gd name="connsiteY5" fmla="*/ 404568 h 457949"/>
              <a:gd name="connsiteX6" fmla="*/ 93981 w 740871"/>
              <a:gd name="connsiteY6" fmla="*/ 306022 h 457949"/>
              <a:gd name="connsiteX7" fmla="*/ 0 w 740871"/>
              <a:gd name="connsiteY7" fmla="*/ 301277 h 457949"/>
              <a:gd name="connsiteX8" fmla="*/ 0 w 740871"/>
              <a:gd name="connsiteY8" fmla="*/ 0 h 45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1" h="457949">
                <a:moveTo>
                  <a:pt x="0" y="0"/>
                </a:moveTo>
                <a:lnTo>
                  <a:pt x="124785" y="6301"/>
                </a:lnTo>
                <a:cubicBezTo>
                  <a:pt x="345777" y="28744"/>
                  <a:pt x="553825" y="94971"/>
                  <a:pt x="740117" y="196171"/>
                </a:cubicBezTo>
                <a:lnTo>
                  <a:pt x="740871" y="196629"/>
                </a:lnTo>
                <a:lnTo>
                  <a:pt x="589998" y="457949"/>
                </a:lnTo>
                <a:lnTo>
                  <a:pt x="479186" y="404568"/>
                </a:lnTo>
                <a:cubicBezTo>
                  <a:pt x="358754" y="353629"/>
                  <a:pt x="229341" y="319769"/>
                  <a:pt x="93981" y="306022"/>
                </a:cubicBezTo>
                <a:lnTo>
                  <a:pt x="0" y="3012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4C66E0B-AFD2-4883-A405-AAB088A0ED5A}"/>
              </a:ext>
            </a:extLst>
          </p:cNvPr>
          <p:cNvSpPr/>
          <p:nvPr/>
        </p:nvSpPr>
        <p:spPr>
          <a:xfrm>
            <a:off x="1490528" y="2613517"/>
            <a:ext cx="740875" cy="457952"/>
          </a:xfrm>
          <a:custGeom>
            <a:avLst/>
            <a:gdLst>
              <a:gd name="connsiteX0" fmla="*/ 740875 w 740875"/>
              <a:gd name="connsiteY0" fmla="*/ 0 h 457952"/>
              <a:gd name="connsiteX1" fmla="*/ 740875 w 740875"/>
              <a:gd name="connsiteY1" fmla="*/ 301277 h 457952"/>
              <a:gd name="connsiteX2" fmla="*/ 646896 w 740875"/>
              <a:gd name="connsiteY2" fmla="*/ 306022 h 457952"/>
              <a:gd name="connsiteX3" fmla="*/ 261691 w 740875"/>
              <a:gd name="connsiteY3" fmla="*/ 404568 h 457952"/>
              <a:gd name="connsiteX4" fmla="*/ 150873 w 740875"/>
              <a:gd name="connsiteY4" fmla="*/ 457952 h 457952"/>
              <a:gd name="connsiteX5" fmla="*/ 0 w 740875"/>
              <a:gd name="connsiteY5" fmla="*/ 196633 h 457952"/>
              <a:gd name="connsiteX6" fmla="*/ 760 w 740875"/>
              <a:gd name="connsiteY6" fmla="*/ 196171 h 457952"/>
              <a:gd name="connsiteX7" fmla="*/ 616092 w 740875"/>
              <a:gd name="connsiteY7" fmla="*/ 6301 h 457952"/>
              <a:gd name="connsiteX8" fmla="*/ 740875 w 740875"/>
              <a:gd name="connsiteY8" fmla="*/ 0 h 45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5" h="457952">
                <a:moveTo>
                  <a:pt x="740875" y="0"/>
                </a:moveTo>
                <a:lnTo>
                  <a:pt x="740875" y="301277"/>
                </a:lnTo>
                <a:lnTo>
                  <a:pt x="646896" y="306022"/>
                </a:lnTo>
                <a:cubicBezTo>
                  <a:pt x="511536" y="319769"/>
                  <a:pt x="382123" y="353629"/>
                  <a:pt x="261691" y="404568"/>
                </a:cubicBezTo>
                <a:lnTo>
                  <a:pt x="150873" y="457952"/>
                </a:lnTo>
                <a:lnTo>
                  <a:pt x="0" y="196633"/>
                </a:lnTo>
                <a:lnTo>
                  <a:pt x="760" y="196171"/>
                </a:lnTo>
                <a:cubicBezTo>
                  <a:pt x="187052" y="94971"/>
                  <a:pt x="395100" y="28744"/>
                  <a:pt x="616092" y="6301"/>
                </a:cubicBezTo>
                <a:lnTo>
                  <a:pt x="74087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6B0AA2D-8782-4670-AB2A-2C91C86246A6}"/>
              </a:ext>
            </a:extLst>
          </p:cNvPr>
          <p:cNvSpPr/>
          <p:nvPr/>
        </p:nvSpPr>
        <p:spPr>
          <a:xfrm>
            <a:off x="2982192" y="2855068"/>
            <a:ext cx="692173" cy="692171"/>
          </a:xfrm>
          <a:custGeom>
            <a:avLst/>
            <a:gdLst>
              <a:gd name="connsiteX0" fmla="*/ 150523 w 692173"/>
              <a:gd name="connsiteY0" fmla="*/ 0 h 692171"/>
              <a:gd name="connsiteX1" fmla="*/ 211329 w 692173"/>
              <a:gd name="connsiteY1" fmla="*/ 36941 h 692171"/>
              <a:gd name="connsiteX2" fmla="*/ 655235 w 692173"/>
              <a:gd name="connsiteY2" fmla="*/ 480847 h 692171"/>
              <a:gd name="connsiteX3" fmla="*/ 692173 w 692173"/>
              <a:gd name="connsiteY3" fmla="*/ 541649 h 692171"/>
              <a:gd name="connsiteX4" fmla="*/ 431460 w 692173"/>
              <a:gd name="connsiteY4" fmla="*/ 692171 h 692171"/>
              <a:gd name="connsiteX5" fmla="*/ 405411 w 692173"/>
              <a:gd name="connsiteY5" fmla="*/ 649294 h 692171"/>
              <a:gd name="connsiteX6" fmla="*/ 42882 w 692173"/>
              <a:gd name="connsiteY6" fmla="*/ 286765 h 692171"/>
              <a:gd name="connsiteX7" fmla="*/ 0 w 692173"/>
              <a:gd name="connsiteY7" fmla="*/ 260714 h 692171"/>
              <a:gd name="connsiteX8" fmla="*/ 150523 w 692173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73" h="692171">
                <a:moveTo>
                  <a:pt x="150523" y="0"/>
                </a:moveTo>
                <a:lnTo>
                  <a:pt x="211329" y="36941"/>
                </a:lnTo>
                <a:cubicBezTo>
                  <a:pt x="386193" y="155077"/>
                  <a:pt x="537099" y="305983"/>
                  <a:pt x="655235" y="480847"/>
                </a:cubicBezTo>
                <a:lnTo>
                  <a:pt x="692173" y="541649"/>
                </a:lnTo>
                <a:lnTo>
                  <a:pt x="431460" y="692171"/>
                </a:lnTo>
                <a:lnTo>
                  <a:pt x="405411" y="649294"/>
                </a:lnTo>
                <a:cubicBezTo>
                  <a:pt x="308932" y="506486"/>
                  <a:pt x="185690" y="383244"/>
                  <a:pt x="42882" y="286765"/>
                </a:cubicBezTo>
                <a:lnTo>
                  <a:pt x="0" y="260714"/>
                </a:lnTo>
                <a:lnTo>
                  <a:pt x="1505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277C2F5-7FD7-476A-BC3D-2105C9558805}"/>
              </a:ext>
            </a:extLst>
          </p:cNvPr>
          <p:cNvSpPr/>
          <p:nvPr/>
        </p:nvSpPr>
        <p:spPr>
          <a:xfrm>
            <a:off x="874939" y="2855072"/>
            <a:ext cx="692169" cy="692171"/>
          </a:xfrm>
          <a:custGeom>
            <a:avLst/>
            <a:gdLst>
              <a:gd name="connsiteX0" fmla="*/ 541646 w 692169"/>
              <a:gd name="connsiteY0" fmla="*/ 0 h 692171"/>
              <a:gd name="connsiteX1" fmla="*/ 692169 w 692169"/>
              <a:gd name="connsiteY1" fmla="*/ 260713 h 692171"/>
              <a:gd name="connsiteX2" fmla="*/ 649293 w 692169"/>
              <a:gd name="connsiteY2" fmla="*/ 286761 h 692171"/>
              <a:gd name="connsiteX3" fmla="*/ 286764 w 692169"/>
              <a:gd name="connsiteY3" fmla="*/ 649290 h 692171"/>
              <a:gd name="connsiteX4" fmla="*/ 260713 w 692169"/>
              <a:gd name="connsiteY4" fmla="*/ 692171 h 692171"/>
              <a:gd name="connsiteX5" fmla="*/ 0 w 692169"/>
              <a:gd name="connsiteY5" fmla="*/ 541648 h 692171"/>
              <a:gd name="connsiteX6" fmla="*/ 36940 w 692169"/>
              <a:gd name="connsiteY6" fmla="*/ 480843 h 692171"/>
              <a:gd name="connsiteX7" fmla="*/ 480846 w 692169"/>
              <a:gd name="connsiteY7" fmla="*/ 36937 h 692171"/>
              <a:gd name="connsiteX8" fmla="*/ 541646 w 692169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69" h="692171">
                <a:moveTo>
                  <a:pt x="541646" y="0"/>
                </a:moveTo>
                <a:lnTo>
                  <a:pt x="692169" y="260713"/>
                </a:lnTo>
                <a:lnTo>
                  <a:pt x="649293" y="286761"/>
                </a:lnTo>
                <a:cubicBezTo>
                  <a:pt x="506485" y="383240"/>
                  <a:pt x="383243" y="506482"/>
                  <a:pt x="286764" y="649290"/>
                </a:cubicBezTo>
                <a:lnTo>
                  <a:pt x="260713" y="692171"/>
                </a:lnTo>
                <a:lnTo>
                  <a:pt x="0" y="541648"/>
                </a:lnTo>
                <a:lnTo>
                  <a:pt x="36940" y="480843"/>
                </a:lnTo>
                <a:cubicBezTo>
                  <a:pt x="155076" y="305979"/>
                  <a:pt x="305982" y="155073"/>
                  <a:pt x="480846" y="36937"/>
                </a:cubicBezTo>
                <a:lnTo>
                  <a:pt x="54164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E0D99EA-9B8D-4047-BE45-D5E60A746D0F}"/>
              </a:ext>
            </a:extLst>
          </p:cNvPr>
          <p:cNvSpPr/>
          <p:nvPr/>
        </p:nvSpPr>
        <p:spPr>
          <a:xfrm>
            <a:off x="3457967" y="3470660"/>
            <a:ext cx="457951" cy="740873"/>
          </a:xfrm>
          <a:custGeom>
            <a:avLst/>
            <a:gdLst>
              <a:gd name="connsiteX0" fmla="*/ 261319 w 457951"/>
              <a:gd name="connsiteY0" fmla="*/ 0 h 740873"/>
              <a:gd name="connsiteX1" fmla="*/ 261780 w 457951"/>
              <a:gd name="connsiteY1" fmla="*/ 758 h 740873"/>
              <a:gd name="connsiteX2" fmla="*/ 451650 w 457951"/>
              <a:gd name="connsiteY2" fmla="*/ 616090 h 740873"/>
              <a:gd name="connsiteX3" fmla="*/ 457951 w 457951"/>
              <a:gd name="connsiteY3" fmla="*/ 740873 h 740873"/>
              <a:gd name="connsiteX4" fmla="*/ 156674 w 457951"/>
              <a:gd name="connsiteY4" fmla="*/ 740873 h 740873"/>
              <a:gd name="connsiteX5" fmla="*/ 151929 w 457951"/>
              <a:gd name="connsiteY5" fmla="*/ 646894 h 740873"/>
              <a:gd name="connsiteX6" fmla="*/ 53383 w 457951"/>
              <a:gd name="connsiteY6" fmla="*/ 261689 h 740873"/>
              <a:gd name="connsiteX7" fmla="*/ 0 w 457951"/>
              <a:gd name="connsiteY7" fmla="*/ 150872 h 740873"/>
              <a:gd name="connsiteX8" fmla="*/ 261319 w 457951"/>
              <a:gd name="connsiteY8" fmla="*/ 0 h 7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51" h="740873">
                <a:moveTo>
                  <a:pt x="261319" y="0"/>
                </a:moveTo>
                <a:lnTo>
                  <a:pt x="261780" y="758"/>
                </a:lnTo>
                <a:cubicBezTo>
                  <a:pt x="362980" y="187050"/>
                  <a:pt x="429207" y="395098"/>
                  <a:pt x="451650" y="616090"/>
                </a:cubicBezTo>
                <a:lnTo>
                  <a:pt x="457951" y="740873"/>
                </a:lnTo>
                <a:lnTo>
                  <a:pt x="156674" y="740873"/>
                </a:lnTo>
                <a:lnTo>
                  <a:pt x="151929" y="646894"/>
                </a:lnTo>
                <a:cubicBezTo>
                  <a:pt x="138182" y="511534"/>
                  <a:pt x="104322" y="382121"/>
                  <a:pt x="53383" y="261689"/>
                </a:cubicBezTo>
                <a:lnTo>
                  <a:pt x="0" y="150872"/>
                </a:lnTo>
                <a:lnTo>
                  <a:pt x="2613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47061B6-37A0-4EB0-94CB-69A9BEEA16E9}"/>
              </a:ext>
            </a:extLst>
          </p:cNvPr>
          <p:cNvSpPr/>
          <p:nvPr/>
        </p:nvSpPr>
        <p:spPr>
          <a:xfrm>
            <a:off x="633388" y="3470662"/>
            <a:ext cx="457949" cy="740870"/>
          </a:xfrm>
          <a:custGeom>
            <a:avLst/>
            <a:gdLst>
              <a:gd name="connsiteX0" fmla="*/ 196630 w 457949"/>
              <a:gd name="connsiteY0" fmla="*/ 0 h 740870"/>
              <a:gd name="connsiteX1" fmla="*/ 457949 w 457949"/>
              <a:gd name="connsiteY1" fmla="*/ 150873 h 740870"/>
              <a:gd name="connsiteX2" fmla="*/ 404568 w 457949"/>
              <a:gd name="connsiteY2" fmla="*/ 261686 h 740870"/>
              <a:gd name="connsiteX3" fmla="*/ 306022 w 457949"/>
              <a:gd name="connsiteY3" fmla="*/ 646891 h 740870"/>
              <a:gd name="connsiteX4" fmla="*/ 301277 w 457949"/>
              <a:gd name="connsiteY4" fmla="*/ 740870 h 740870"/>
              <a:gd name="connsiteX5" fmla="*/ 0 w 457949"/>
              <a:gd name="connsiteY5" fmla="*/ 740870 h 740870"/>
              <a:gd name="connsiteX6" fmla="*/ 6301 w 457949"/>
              <a:gd name="connsiteY6" fmla="*/ 616087 h 740870"/>
              <a:gd name="connsiteX7" fmla="*/ 196171 w 457949"/>
              <a:gd name="connsiteY7" fmla="*/ 755 h 740870"/>
              <a:gd name="connsiteX8" fmla="*/ 196630 w 457949"/>
              <a:gd name="connsiteY8" fmla="*/ 0 h 7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49" h="740870">
                <a:moveTo>
                  <a:pt x="196630" y="0"/>
                </a:moveTo>
                <a:lnTo>
                  <a:pt x="457949" y="150873"/>
                </a:lnTo>
                <a:lnTo>
                  <a:pt x="404568" y="261686"/>
                </a:lnTo>
                <a:cubicBezTo>
                  <a:pt x="353629" y="382118"/>
                  <a:pt x="319769" y="511531"/>
                  <a:pt x="306022" y="646891"/>
                </a:cubicBezTo>
                <a:lnTo>
                  <a:pt x="301277" y="740870"/>
                </a:lnTo>
                <a:lnTo>
                  <a:pt x="0" y="740870"/>
                </a:lnTo>
                <a:lnTo>
                  <a:pt x="6301" y="616087"/>
                </a:lnTo>
                <a:cubicBezTo>
                  <a:pt x="28744" y="395095"/>
                  <a:pt x="94971" y="187047"/>
                  <a:pt x="196171" y="755"/>
                </a:cubicBezTo>
                <a:lnTo>
                  <a:pt x="1966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874F2-1E30-4D50-BD99-D5E647F33DAE}"/>
              </a:ext>
            </a:extLst>
          </p:cNvPr>
          <p:cNvGrpSpPr/>
          <p:nvPr/>
        </p:nvGrpSpPr>
        <p:grpSpPr>
          <a:xfrm rot="16200000">
            <a:off x="615290" y="2671644"/>
            <a:ext cx="3300628" cy="3300628"/>
            <a:chOff x="5169242" y="1982572"/>
            <a:chExt cx="3300628" cy="3300628"/>
          </a:xfrm>
        </p:grpSpPr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2251379E-98D0-47F6-AB30-F80A4C5C1847}"/>
                </a:ext>
              </a:extLst>
            </p:cNvPr>
            <p:cNvSpPr/>
            <p:nvPr/>
          </p:nvSpPr>
          <p:spPr>
            <a:xfrm>
              <a:off x="5169242" y="1982572"/>
              <a:ext cx="3300628" cy="3300628"/>
            </a:xfrm>
            <a:prstGeom prst="donut">
              <a:avLst>
                <a:gd name="adj" fmla="val 1163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8D00F6-FE8C-455F-9F3C-2C74DBDA757B}"/>
                </a:ext>
              </a:extLst>
            </p:cNvPr>
            <p:cNvGrpSpPr/>
            <p:nvPr/>
          </p:nvGrpSpPr>
          <p:grpSpPr>
            <a:xfrm>
              <a:off x="6520420" y="2113155"/>
              <a:ext cx="598272" cy="1818867"/>
              <a:chOff x="6520420" y="2113155"/>
              <a:chExt cx="598272" cy="1818867"/>
            </a:xfrm>
          </p:grpSpPr>
          <p:sp>
            <p:nvSpPr>
              <p:cNvPr id="79" name="Circle: Hollow 78">
                <a:extLst>
                  <a:ext uri="{FF2B5EF4-FFF2-40B4-BE49-F238E27FC236}">
                    <a16:creationId xmlns:a16="http://schemas.microsoft.com/office/drawing/2014/main" id="{6BFB2869-78DB-415B-A7B0-635AE6C5ACDC}"/>
                  </a:ext>
                </a:extLst>
              </p:cNvPr>
              <p:cNvSpPr/>
              <p:nvPr/>
            </p:nvSpPr>
            <p:spPr>
              <a:xfrm>
                <a:off x="6520420" y="3333750"/>
                <a:ext cx="598272" cy="598272"/>
              </a:xfrm>
              <a:prstGeom prst="donut">
                <a:avLst>
                  <a:gd name="adj" fmla="val 41736"/>
                </a:avLst>
              </a:pr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A40CF6C-B79A-4FA1-9C3E-137696F0602F}"/>
                  </a:ext>
                </a:extLst>
              </p:cNvPr>
              <p:cNvSpPr/>
              <p:nvPr/>
            </p:nvSpPr>
            <p:spPr>
              <a:xfrm flipH="1">
                <a:off x="6687750" y="2113155"/>
                <a:ext cx="263612" cy="1605592"/>
              </a:xfrm>
              <a:custGeom>
                <a:avLst/>
                <a:gdLst>
                  <a:gd name="connsiteX0" fmla="*/ 131806 w 263612"/>
                  <a:gd name="connsiteY0" fmla="*/ 0 h 1605592"/>
                  <a:gd name="connsiteX1" fmla="*/ 0 w 263612"/>
                  <a:gd name="connsiteY1" fmla="*/ 1473786 h 1605592"/>
                  <a:gd name="connsiteX2" fmla="*/ 131806 w 263612"/>
                  <a:gd name="connsiteY2" fmla="*/ 1605592 h 1605592"/>
                  <a:gd name="connsiteX3" fmla="*/ 263612 w 263612"/>
                  <a:gd name="connsiteY3" fmla="*/ 1473786 h 1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612" h="1605592">
                    <a:moveTo>
                      <a:pt x="131806" y="0"/>
                    </a:moveTo>
                    <a:lnTo>
                      <a:pt x="0" y="1473786"/>
                    </a:lnTo>
                    <a:cubicBezTo>
                      <a:pt x="0" y="1546580"/>
                      <a:pt x="59012" y="1605592"/>
                      <a:pt x="131806" y="1605592"/>
                    </a:cubicBezTo>
                    <a:cubicBezTo>
                      <a:pt x="204600" y="1605592"/>
                      <a:pt x="263612" y="1546580"/>
                      <a:pt x="263612" y="1473786"/>
                    </a:cubicBezTo>
                    <a:close/>
                  </a:path>
                </a:pathLst>
              </a:cu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D0CCA6D-E350-4D21-B891-BA13FA5F7416}"/>
                  </a:ext>
                </a:extLst>
              </p:cNvPr>
              <p:cNvSpPr/>
              <p:nvPr/>
            </p:nvSpPr>
            <p:spPr>
              <a:xfrm>
                <a:off x="6666254" y="3479584"/>
                <a:ext cx="306604" cy="306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C372C9E-5C8C-4242-B96A-8E906875581D}"/>
              </a:ext>
            </a:extLst>
          </p:cNvPr>
          <p:cNvSpPr/>
          <p:nvPr/>
        </p:nvSpPr>
        <p:spPr>
          <a:xfrm>
            <a:off x="6094304" y="2613518"/>
            <a:ext cx="740871" cy="457949"/>
          </a:xfrm>
          <a:custGeom>
            <a:avLst/>
            <a:gdLst>
              <a:gd name="connsiteX0" fmla="*/ 0 w 740871"/>
              <a:gd name="connsiteY0" fmla="*/ 0 h 457949"/>
              <a:gd name="connsiteX1" fmla="*/ 124785 w 740871"/>
              <a:gd name="connsiteY1" fmla="*/ 6301 h 457949"/>
              <a:gd name="connsiteX2" fmla="*/ 740117 w 740871"/>
              <a:gd name="connsiteY2" fmla="*/ 196171 h 457949"/>
              <a:gd name="connsiteX3" fmla="*/ 740871 w 740871"/>
              <a:gd name="connsiteY3" fmla="*/ 196629 h 457949"/>
              <a:gd name="connsiteX4" fmla="*/ 589998 w 740871"/>
              <a:gd name="connsiteY4" fmla="*/ 457949 h 457949"/>
              <a:gd name="connsiteX5" fmla="*/ 479186 w 740871"/>
              <a:gd name="connsiteY5" fmla="*/ 404568 h 457949"/>
              <a:gd name="connsiteX6" fmla="*/ 93981 w 740871"/>
              <a:gd name="connsiteY6" fmla="*/ 306022 h 457949"/>
              <a:gd name="connsiteX7" fmla="*/ 0 w 740871"/>
              <a:gd name="connsiteY7" fmla="*/ 301277 h 457949"/>
              <a:gd name="connsiteX8" fmla="*/ 0 w 740871"/>
              <a:gd name="connsiteY8" fmla="*/ 0 h 45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1" h="457949">
                <a:moveTo>
                  <a:pt x="0" y="0"/>
                </a:moveTo>
                <a:lnTo>
                  <a:pt x="124785" y="6301"/>
                </a:lnTo>
                <a:cubicBezTo>
                  <a:pt x="345777" y="28744"/>
                  <a:pt x="553825" y="94971"/>
                  <a:pt x="740117" y="196171"/>
                </a:cubicBezTo>
                <a:lnTo>
                  <a:pt x="740871" y="196629"/>
                </a:lnTo>
                <a:lnTo>
                  <a:pt x="589998" y="457949"/>
                </a:lnTo>
                <a:lnTo>
                  <a:pt x="479186" y="404568"/>
                </a:lnTo>
                <a:cubicBezTo>
                  <a:pt x="358754" y="353629"/>
                  <a:pt x="229341" y="319769"/>
                  <a:pt x="93981" y="306022"/>
                </a:cubicBezTo>
                <a:lnTo>
                  <a:pt x="0" y="3012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C432286-E47E-428E-B9A1-0FAD9829DDCA}"/>
              </a:ext>
            </a:extLst>
          </p:cNvPr>
          <p:cNvSpPr/>
          <p:nvPr/>
        </p:nvSpPr>
        <p:spPr>
          <a:xfrm>
            <a:off x="5266931" y="2613517"/>
            <a:ext cx="740875" cy="457952"/>
          </a:xfrm>
          <a:custGeom>
            <a:avLst/>
            <a:gdLst>
              <a:gd name="connsiteX0" fmla="*/ 740875 w 740875"/>
              <a:gd name="connsiteY0" fmla="*/ 0 h 457952"/>
              <a:gd name="connsiteX1" fmla="*/ 740875 w 740875"/>
              <a:gd name="connsiteY1" fmla="*/ 301277 h 457952"/>
              <a:gd name="connsiteX2" fmla="*/ 646896 w 740875"/>
              <a:gd name="connsiteY2" fmla="*/ 306022 h 457952"/>
              <a:gd name="connsiteX3" fmla="*/ 261691 w 740875"/>
              <a:gd name="connsiteY3" fmla="*/ 404568 h 457952"/>
              <a:gd name="connsiteX4" fmla="*/ 150873 w 740875"/>
              <a:gd name="connsiteY4" fmla="*/ 457952 h 457952"/>
              <a:gd name="connsiteX5" fmla="*/ 0 w 740875"/>
              <a:gd name="connsiteY5" fmla="*/ 196633 h 457952"/>
              <a:gd name="connsiteX6" fmla="*/ 760 w 740875"/>
              <a:gd name="connsiteY6" fmla="*/ 196171 h 457952"/>
              <a:gd name="connsiteX7" fmla="*/ 616092 w 740875"/>
              <a:gd name="connsiteY7" fmla="*/ 6301 h 457952"/>
              <a:gd name="connsiteX8" fmla="*/ 740875 w 740875"/>
              <a:gd name="connsiteY8" fmla="*/ 0 h 45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5" h="457952">
                <a:moveTo>
                  <a:pt x="740875" y="0"/>
                </a:moveTo>
                <a:lnTo>
                  <a:pt x="740875" y="301277"/>
                </a:lnTo>
                <a:lnTo>
                  <a:pt x="646896" y="306022"/>
                </a:lnTo>
                <a:cubicBezTo>
                  <a:pt x="511536" y="319769"/>
                  <a:pt x="382123" y="353629"/>
                  <a:pt x="261691" y="404568"/>
                </a:cubicBezTo>
                <a:lnTo>
                  <a:pt x="150873" y="457952"/>
                </a:lnTo>
                <a:lnTo>
                  <a:pt x="0" y="196633"/>
                </a:lnTo>
                <a:lnTo>
                  <a:pt x="760" y="196171"/>
                </a:lnTo>
                <a:cubicBezTo>
                  <a:pt x="187052" y="94971"/>
                  <a:pt x="395100" y="28744"/>
                  <a:pt x="616092" y="6301"/>
                </a:cubicBezTo>
                <a:lnTo>
                  <a:pt x="74087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8D9E48-3692-41C4-9835-CFE683465D69}"/>
              </a:ext>
            </a:extLst>
          </p:cNvPr>
          <p:cNvSpPr/>
          <p:nvPr/>
        </p:nvSpPr>
        <p:spPr>
          <a:xfrm>
            <a:off x="6758595" y="2855068"/>
            <a:ext cx="692173" cy="692171"/>
          </a:xfrm>
          <a:custGeom>
            <a:avLst/>
            <a:gdLst>
              <a:gd name="connsiteX0" fmla="*/ 150523 w 692173"/>
              <a:gd name="connsiteY0" fmla="*/ 0 h 692171"/>
              <a:gd name="connsiteX1" fmla="*/ 211329 w 692173"/>
              <a:gd name="connsiteY1" fmla="*/ 36941 h 692171"/>
              <a:gd name="connsiteX2" fmla="*/ 655235 w 692173"/>
              <a:gd name="connsiteY2" fmla="*/ 480847 h 692171"/>
              <a:gd name="connsiteX3" fmla="*/ 692173 w 692173"/>
              <a:gd name="connsiteY3" fmla="*/ 541649 h 692171"/>
              <a:gd name="connsiteX4" fmla="*/ 431460 w 692173"/>
              <a:gd name="connsiteY4" fmla="*/ 692171 h 692171"/>
              <a:gd name="connsiteX5" fmla="*/ 405411 w 692173"/>
              <a:gd name="connsiteY5" fmla="*/ 649294 h 692171"/>
              <a:gd name="connsiteX6" fmla="*/ 42882 w 692173"/>
              <a:gd name="connsiteY6" fmla="*/ 286765 h 692171"/>
              <a:gd name="connsiteX7" fmla="*/ 0 w 692173"/>
              <a:gd name="connsiteY7" fmla="*/ 260714 h 692171"/>
              <a:gd name="connsiteX8" fmla="*/ 150523 w 692173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73" h="692171">
                <a:moveTo>
                  <a:pt x="150523" y="0"/>
                </a:moveTo>
                <a:lnTo>
                  <a:pt x="211329" y="36941"/>
                </a:lnTo>
                <a:cubicBezTo>
                  <a:pt x="386193" y="155077"/>
                  <a:pt x="537099" y="305983"/>
                  <a:pt x="655235" y="480847"/>
                </a:cubicBezTo>
                <a:lnTo>
                  <a:pt x="692173" y="541649"/>
                </a:lnTo>
                <a:lnTo>
                  <a:pt x="431460" y="692171"/>
                </a:lnTo>
                <a:lnTo>
                  <a:pt x="405411" y="649294"/>
                </a:lnTo>
                <a:cubicBezTo>
                  <a:pt x="308932" y="506486"/>
                  <a:pt x="185690" y="383244"/>
                  <a:pt x="42882" y="286765"/>
                </a:cubicBezTo>
                <a:lnTo>
                  <a:pt x="0" y="260714"/>
                </a:lnTo>
                <a:lnTo>
                  <a:pt x="1505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76C8E84-0658-46A5-AF98-19D1612AFFCD}"/>
              </a:ext>
            </a:extLst>
          </p:cNvPr>
          <p:cNvSpPr/>
          <p:nvPr/>
        </p:nvSpPr>
        <p:spPr>
          <a:xfrm>
            <a:off x="4651342" y="2855072"/>
            <a:ext cx="692169" cy="692171"/>
          </a:xfrm>
          <a:custGeom>
            <a:avLst/>
            <a:gdLst>
              <a:gd name="connsiteX0" fmla="*/ 541646 w 692169"/>
              <a:gd name="connsiteY0" fmla="*/ 0 h 692171"/>
              <a:gd name="connsiteX1" fmla="*/ 692169 w 692169"/>
              <a:gd name="connsiteY1" fmla="*/ 260713 h 692171"/>
              <a:gd name="connsiteX2" fmla="*/ 649293 w 692169"/>
              <a:gd name="connsiteY2" fmla="*/ 286761 h 692171"/>
              <a:gd name="connsiteX3" fmla="*/ 286764 w 692169"/>
              <a:gd name="connsiteY3" fmla="*/ 649290 h 692171"/>
              <a:gd name="connsiteX4" fmla="*/ 260713 w 692169"/>
              <a:gd name="connsiteY4" fmla="*/ 692171 h 692171"/>
              <a:gd name="connsiteX5" fmla="*/ 0 w 692169"/>
              <a:gd name="connsiteY5" fmla="*/ 541648 h 692171"/>
              <a:gd name="connsiteX6" fmla="*/ 36940 w 692169"/>
              <a:gd name="connsiteY6" fmla="*/ 480843 h 692171"/>
              <a:gd name="connsiteX7" fmla="*/ 480846 w 692169"/>
              <a:gd name="connsiteY7" fmla="*/ 36937 h 692171"/>
              <a:gd name="connsiteX8" fmla="*/ 541646 w 692169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69" h="692171">
                <a:moveTo>
                  <a:pt x="541646" y="0"/>
                </a:moveTo>
                <a:lnTo>
                  <a:pt x="692169" y="260713"/>
                </a:lnTo>
                <a:lnTo>
                  <a:pt x="649293" y="286761"/>
                </a:lnTo>
                <a:cubicBezTo>
                  <a:pt x="506485" y="383240"/>
                  <a:pt x="383243" y="506482"/>
                  <a:pt x="286764" y="649290"/>
                </a:cubicBezTo>
                <a:lnTo>
                  <a:pt x="260713" y="692171"/>
                </a:lnTo>
                <a:lnTo>
                  <a:pt x="0" y="541648"/>
                </a:lnTo>
                <a:lnTo>
                  <a:pt x="36940" y="480843"/>
                </a:lnTo>
                <a:cubicBezTo>
                  <a:pt x="155076" y="305979"/>
                  <a:pt x="305982" y="155073"/>
                  <a:pt x="480846" y="36937"/>
                </a:cubicBezTo>
                <a:lnTo>
                  <a:pt x="54164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BE0B884-E180-4077-86A9-0C3BC57F488C}"/>
              </a:ext>
            </a:extLst>
          </p:cNvPr>
          <p:cNvSpPr/>
          <p:nvPr/>
        </p:nvSpPr>
        <p:spPr>
          <a:xfrm>
            <a:off x="7234370" y="3470660"/>
            <a:ext cx="457951" cy="740873"/>
          </a:xfrm>
          <a:custGeom>
            <a:avLst/>
            <a:gdLst>
              <a:gd name="connsiteX0" fmla="*/ 261319 w 457951"/>
              <a:gd name="connsiteY0" fmla="*/ 0 h 740873"/>
              <a:gd name="connsiteX1" fmla="*/ 261780 w 457951"/>
              <a:gd name="connsiteY1" fmla="*/ 758 h 740873"/>
              <a:gd name="connsiteX2" fmla="*/ 451650 w 457951"/>
              <a:gd name="connsiteY2" fmla="*/ 616090 h 740873"/>
              <a:gd name="connsiteX3" fmla="*/ 457951 w 457951"/>
              <a:gd name="connsiteY3" fmla="*/ 740873 h 740873"/>
              <a:gd name="connsiteX4" fmla="*/ 156674 w 457951"/>
              <a:gd name="connsiteY4" fmla="*/ 740873 h 740873"/>
              <a:gd name="connsiteX5" fmla="*/ 151929 w 457951"/>
              <a:gd name="connsiteY5" fmla="*/ 646894 h 740873"/>
              <a:gd name="connsiteX6" fmla="*/ 53383 w 457951"/>
              <a:gd name="connsiteY6" fmla="*/ 261689 h 740873"/>
              <a:gd name="connsiteX7" fmla="*/ 0 w 457951"/>
              <a:gd name="connsiteY7" fmla="*/ 150872 h 740873"/>
              <a:gd name="connsiteX8" fmla="*/ 261319 w 457951"/>
              <a:gd name="connsiteY8" fmla="*/ 0 h 7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51" h="740873">
                <a:moveTo>
                  <a:pt x="261319" y="0"/>
                </a:moveTo>
                <a:lnTo>
                  <a:pt x="261780" y="758"/>
                </a:lnTo>
                <a:cubicBezTo>
                  <a:pt x="362980" y="187050"/>
                  <a:pt x="429207" y="395098"/>
                  <a:pt x="451650" y="616090"/>
                </a:cubicBezTo>
                <a:lnTo>
                  <a:pt x="457951" y="740873"/>
                </a:lnTo>
                <a:lnTo>
                  <a:pt x="156674" y="740873"/>
                </a:lnTo>
                <a:lnTo>
                  <a:pt x="151929" y="646894"/>
                </a:lnTo>
                <a:cubicBezTo>
                  <a:pt x="138182" y="511534"/>
                  <a:pt x="104322" y="382121"/>
                  <a:pt x="53383" y="261689"/>
                </a:cubicBezTo>
                <a:lnTo>
                  <a:pt x="0" y="150872"/>
                </a:lnTo>
                <a:lnTo>
                  <a:pt x="2613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80288A3-616D-4D8B-BA27-D803650C35B6}"/>
              </a:ext>
            </a:extLst>
          </p:cNvPr>
          <p:cNvSpPr/>
          <p:nvPr/>
        </p:nvSpPr>
        <p:spPr>
          <a:xfrm>
            <a:off x="4409791" y="3470662"/>
            <a:ext cx="457949" cy="740870"/>
          </a:xfrm>
          <a:custGeom>
            <a:avLst/>
            <a:gdLst>
              <a:gd name="connsiteX0" fmla="*/ 196630 w 457949"/>
              <a:gd name="connsiteY0" fmla="*/ 0 h 740870"/>
              <a:gd name="connsiteX1" fmla="*/ 457949 w 457949"/>
              <a:gd name="connsiteY1" fmla="*/ 150873 h 740870"/>
              <a:gd name="connsiteX2" fmla="*/ 404568 w 457949"/>
              <a:gd name="connsiteY2" fmla="*/ 261686 h 740870"/>
              <a:gd name="connsiteX3" fmla="*/ 306022 w 457949"/>
              <a:gd name="connsiteY3" fmla="*/ 646891 h 740870"/>
              <a:gd name="connsiteX4" fmla="*/ 301277 w 457949"/>
              <a:gd name="connsiteY4" fmla="*/ 740870 h 740870"/>
              <a:gd name="connsiteX5" fmla="*/ 0 w 457949"/>
              <a:gd name="connsiteY5" fmla="*/ 740870 h 740870"/>
              <a:gd name="connsiteX6" fmla="*/ 6301 w 457949"/>
              <a:gd name="connsiteY6" fmla="*/ 616087 h 740870"/>
              <a:gd name="connsiteX7" fmla="*/ 196171 w 457949"/>
              <a:gd name="connsiteY7" fmla="*/ 755 h 740870"/>
              <a:gd name="connsiteX8" fmla="*/ 196630 w 457949"/>
              <a:gd name="connsiteY8" fmla="*/ 0 h 7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49" h="740870">
                <a:moveTo>
                  <a:pt x="196630" y="0"/>
                </a:moveTo>
                <a:lnTo>
                  <a:pt x="457949" y="150873"/>
                </a:lnTo>
                <a:lnTo>
                  <a:pt x="404568" y="261686"/>
                </a:lnTo>
                <a:cubicBezTo>
                  <a:pt x="353629" y="382118"/>
                  <a:pt x="319769" y="511531"/>
                  <a:pt x="306022" y="646891"/>
                </a:cubicBezTo>
                <a:lnTo>
                  <a:pt x="301277" y="740870"/>
                </a:lnTo>
                <a:lnTo>
                  <a:pt x="0" y="740870"/>
                </a:lnTo>
                <a:lnTo>
                  <a:pt x="6301" y="616087"/>
                </a:lnTo>
                <a:cubicBezTo>
                  <a:pt x="28744" y="395095"/>
                  <a:pt x="94971" y="187047"/>
                  <a:pt x="196171" y="755"/>
                </a:cubicBezTo>
                <a:lnTo>
                  <a:pt x="1966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618B81C-6A33-41E1-BF94-2CF764D69054}"/>
              </a:ext>
            </a:extLst>
          </p:cNvPr>
          <p:cNvGrpSpPr/>
          <p:nvPr/>
        </p:nvGrpSpPr>
        <p:grpSpPr>
          <a:xfrm rot="16200000">
            <a:off x="4391693" y="2671644"/>
            <a:ext cx="3300628" cy="3300628"/>
            <a:chOff x="5169242" y="1982572"/>
            <a:chExt cx="3300628" cy="3300628"/>
          </a:xfrm>
        </p:grpSpPr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5BE21D2C-4966-4219-AAE9-63C6B5A0D0C5}"/>
                </a:ext>
              </a:extLst>
            </p:cNvPr>
            <p:cNvSpPr/>
            <p:nvPr/>
          </p:nvSpPr>
          <p:spPr>
            <a:xfrm>
              <a:off x="5169242" y="1982572"/>
              <a:ext cx="3300628" cy="3300628"/>
            </a:xfrm>
            <a:prstGeom prst="donut">
              <a:avLst>
                <a:gd name="adj" fmla="val 1163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1603F09-A0AC-46AE-BAED-C6292E8D8FC9}"/>
                </a:ext>
              </a:extLst>
            </p:cNvPr>
            <p:cNvGrpSpPr/>
            <p:nvPr/>
          </p:nvGrpSpPr>
          <p:grpSpPr>
            <a:xfrm>
              <a:off x="6520420" y="2113155"/>
              <a:ext cx="598272" cy="1818867"/>
              <a:chOff x="6520420" y="2113155"/>
              <a:chExt cx="598272" cy="1818867"/>
            </a:xfrm>
          </p:grpSpPr>
          <p:sp>
            <p:nvSpPr>
              <p:cNvPr id="56" name="Circle: Hollow 55">
                <a:extLst>
                  <a:ext uri="{FF2B5EF4-FFF2-40B4-BE49-F238E27FC236}">
                    <a16:creationId xmlns:a16="http://schemas.microsoft.com/office/drawing/2014/main" id="{01D9D149-6C2F-49C7-B4AF-4A93BDED3266}"/>
                  </a:ext>
                </a:extLst>
              </p:cNvPr>
              <p:cNvSpPr/>
              <p:nvPr/>
            </p:nvSpPr>
            <p:spPr>
              <a:xfrm>
                <a:off x="6520420" y="3333750"/>
                <a:ext cx="598272" cy="598272"/>
              </a:xfrm>
              <a:prstGeom prst="donut">
                <a:avLst>
                  <a:gd name="adj" fmla="val 41736"/>
                </a:avLst>
              </a:pr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20A0265-D5DD-4151-9785-7F9884FC2BF3}"/>
                  </a:ext>
                </a:extLst>
              </p:cNvPr>
              <p:cNvSpPr/>
              <p:nvPr/>
            </p:nvSpPr>
            <p:spPr>
              <a:xfrm flipH="1">
                <a:off x="6687750" y="2113155"/>
                <a:ext cx="263612" cy="1605592"/>
              </a:xfrm>
              <a:custGeom>
                <a:avLst/>
                <a:gdLst>
                  <a:gd name="connsiteX0" fmla="*/ 131806 w 263612"/>
                  <a:gd name="connsiteY0" fmla="*/ 0 h 1605592"/>
                  <a:gd name="connsiteX1" fmla="*/ 0 w 263612"/>
                  <a:gd name="connsiteY1" fmla="*/ 1473786 h 1605592"/>
                  <a:gd name="connsiteX2" fmla="*/ 131806 w 263612"/>
                  <a:gd name="connsiteY2" fmla="*/ 1605592 h 1605592"/>
                  <a:gd name="connsiteX3" fmla="*/ 263612 w 263612"/>
                  <a:gd name="connsiteY3" fmla="*/ 1473786 h 1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612" h="1605592">
                    <a:moveTo>
                      <a:pt x="131806" y="0"/>
                    </a:moveTo>
                    <a:lnTo>
                      <a:pt x="0" y="1473786"/>
                    </a:lnTo>
                    <a:cubicBezTo>
                      <a:pt x="0" y="1546580"/>
                      <a:pt x="59012" y="1605592"/>
                      <a:pt x="131806" y="1605592"/>
                    </a:cubicBezTo>
                    <a:cubicBezTo>
                      <a:pt x="204600" y="1605592"/>
                      <a:pt x="263612" y="1546580"/>
                      <a:pt x="263612" y="1473786"/>
                    </a:cubicBezTo>
                    <a:close/>
                  </a:path>
                </a:pathLst>
              </a:cu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2CF8848-3661-4FE1-8D49-35F7DE89195F}"/>
                  </a:ext>
                </a:extLst>
              </p:cNvPr>
              <p:cNvSpPr/>
              <p:nvPr/>
            </p:nvSpPr>
            <p:spPr>
              <a:xfrm>
                <a:off x="6666254" y="3479584"/>
                <a:ext cx="306604" cy="306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C9A632B-09AB-4C11-884D-EE73B0016A22}"/>
              </a:ext>
            </a:extLst>
          </p:cNvPr>
          <p:cNvSpPr/>
          <p:nvPr/>
        </p:nvSpPr>
        <p:spPr>
          <a:xfrm>
            <a:off x="9882694" y="2613518"/>
            <a:ext cx="740871" cy="457949"/>
          </a:xfrm>
          <a:custGeom>
            <a:avLst/>
            <a:gdLst>
              <a:gd name="connsiteX0" fmla="*/ 0 w 740871"/>
              <a:gd name="connsiteY0" fmla="*/ 0 h 457949"/>
              <a:gd name="connsiteX1" fmla="*/ 124785 w 740871"/>
              <a:gd name="connsiteY1" fmla="*/ 6301 h 457949"/>
              <a:gd name="connsiteX2" fmla="*/ 740117 w 740871"/>
              <a:gd name="connsiteY2" fmla="*/ 196171 h 457949"/>
              <a:gd name="connsiteX3" fmla="*/ 740871 w 740871"/>
              <a:gd name="connsiteY3" fmla="*/ 196629 h 457949"/>
              <a:gd name="connsiteX4" fmla="*/ 589998 w 740871"/>
              <a:gd name="connsiteY4" fmla="*/ 457949 h 457949"/>
              <a:gd name="connsiteX5" fmla="*/ 479186 w 740871"/>
              <a:gd name="connsiteY5" fmla="*/ 404568 h 457949"/>
              <a:gd name="connsiteX6" fmla="*/ 93981 w 740871"/>
              <a:gd name="connsiteY6" fmla="*/ 306022 h 457949"/>
              <a:gd name="connsiteX7" fmla="*/ 0 w 740871"/>
              <a:gd name="connsiteY7" fmla="*/ 301277 h 457949"/>
              <a:gd name="connsiteX8" fmla="*/ 0 w 740871"/>
              <a:gd name="connsiteY8" fmla="*/ 0 h 45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1" h="457949">
                <a:moveTo>
                  <a:pt x="0" y="0"/>
                </a:moveTo>
                <a:lnTo>
                  <a:pt x="124785" y="6301"/>
                </a:lnTo>
                <a:cubicBezTo>
                  <a:pt x="345777" y="28744"/>
                  <a:pt x="553825" y="94971"/>
                  <a:pt x="740117" y="196171"/>
                </a:cubicBezTo>
                <a:lnTo>
                  <a:pt x="740871" y="196629"/>
                </a:lnTo>
                <a:lnTo>
                  <a:pt x="589998" y="457949"/>
                </a:lnTo>
                <a:lnTo>
                  <a:pt x="479186" y="404568"/>
                </a:lnTo>
                <a:cubicBezTo>
                  <a:pt x="358754" y="353629"/>
                  <a:pt x="229341" y="319769"/>
                  <a:pt x="93981" y="306022"/>
                </a:cubicBezTo>
                <a:lnTo>
                  <a:pt x="0" y="3012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FAAA6FB-F6B8-4561-A3A3-A646745DE559}"/>
              </a:ext>
            </a:extLst>
          </p:cNvPr>
          <p:cNvSpPr/>
          <p:nvPr/>
        </p:nvSpPr>
        <p:spPr>
          <a:xfrm>
            <a:off x="9055321" y="2613517"/>
            <a:ext cx="740875" cy="457952"/>
          </a:xfrm>
          <a:custGeom>
            <a:avLst/>
            <a:gdLst>
              <a:gd name="connsiteX0" fmla="*/ 740875 w 740875"/>
              <a:gd name="connsiteY0" fmla="*/ 0 h 457952"/>
              <a:gd name="connsiteX1" fmla="*/ 740875 w 740875"/>
              <a:gd name="connsiteY1" fmla="*/ 301277 h 457952"/>
              <a:gd name="connsiteX2" fmla="*/ 646896 w 740875"/>
              <a:gd name="connsiteY2" fmla="*/ 306022 h 457952"/>
              <a:gd name="connsiteX3" fmla="*/ 261691 w 740875"/>
              <a:gd name="connsiteY3" fmla="*/ 404568 h 457952"/>
              <a:gd name="connsiteX4" fmla="*/ 150873 w 740875"/>
              <a:gd name="connsiteY4" fmla="*/ 457952 h 457952"/>
              <a:gd name="connsiteX5" fmla="*/ 0 w 740875"/>
              <a:gd name="connsiteY5" fmla="*/ 196633 h 457952"/>
              <a:gd name="connsiteX6" fmla="*/ 760 w 740875"/>
              <a:gd name="connsiteY6" fmla="*/ 196171 h 457952"/>
              <a:gd name="connsiteX7" fmla="*/ 616092 w 740875"/>
              <a:gd name="connsiteY7" fmla="*/ 6301 h 457952"/>
              <a:gd name="connsiteX8" fmla="*/ 740875 w 740875"/>
              <a:gd name="connsiteY8" fmla="*/ 0 h 45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5" h="457952">
                <a:moveTo>
                  <a:pt x="740875" y="0"/>
                </a:moveTo>
                <a:lnTo>
                  <a:pt x="740875" y="301277"/>
                </a:lnTo>
                <a:lnTo>
                  <a:pt x="646896" y="306022"/>
                </a:lnTo>
                <a:cubicBezTo>
                  <a:pt x="511536" y="319769"/>
                  <a:pt x="382123" y="353629"/>
                  <a:pt x="261691" y="404568"/>
                </a:cubicBezTo>
                <a:lnTo>
                  <a:pt x="150873" y="457952"/>
                </a:lnTo>
                <a:lnTo>
                  <a:pt x="0" y="196633"/>
                </a:lnTo>
                <a:lnTo>
                  <a:pt x="760" y="196171"/>
                </a:lnTo>
                <a:cubicBezTo>
                  <a:pt x="187052" y="94971"/>
                  <a:pt x="395100" y="28744"/>
                  <a:pt x="616092" y="6301"/>
                </a:cubicBezTo>
                <a:lnTo>
                  <a:pt x="74087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5752244-1682-49A5-A953-7523C57D154F}"/>
              </a:ext>
            </a:extLst>
          </p:cNvPr>
          <p:cNvSpPr/>
          <p:nvPr/>
        </p:nvSpPr>
        <p:spPr>
          <a:xfrm>
            <a:off x="10546985" y="2855068"/>
            <a:ext cx="692173" cy="692171"/>
          </a:xfrm>
          <a:custGeom>
            <a:avLst/>
            <a:gdLst>
              <a:gd name="connsiteX0" fmla="*/ 150523 w 692173"/>
              <a:gd name="connsiteY0" fmla="*/ 0 h 692171"/>
              <a:gd name="connsiteX1" fmla="*/ 211329 w 692173"/>
              <a:gd name="connsiteY1" fmla="*/ 36941 h 692171"/>
              <a:gd name="connsiteX2" fmla="*/ 655235 w 692173"/>
              <a:gd name="connsiteY2" fmla="*/ 480847 h 692171"/>
              <a:gd name="connsiteX3" fmla="*/ 692173 w 692173"/>
              <a:gd name="connsiteY3" fmla="*/ 541649 h 692171"/>
              <a:gd name="connsiteX4" fmla="*/ 431460 w 692173"/>
              <a:gd name="connsiteY4" fmla="*/ 692171 h 692171"/>
              <a:gd name="connsiteX5" fmla="*/ 405411 w 692173"/>
              <a:gd name="connsiteY5" fmla="*/ 649294 h 692171"/>
              <a:gd name="connsiteX6" fmla="*/ 42882 w 692173"/>
              <a:gd name="connsiteY6" fmla="*/ 286765 h 692171"/>
              <a:gd name="connsiteX7" fmla="*/ 0 w 692173"/>
              <a:gd name="connsiteY7" fmla="*/ 260714 h 692171"/>
              <a:gd name="connsiteX8" fmla="*/ 150523 w 692173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73" h="692171">
                <a:moveTo>
                  <a:pt x="150523" y="0"/>
                </a:moveTo>
                <a:lnTo>
                  <a:pt x="211329" y="36941"/>
                </a:lnTo>
                <a:cubicBezTo>
                  <a:pt x="386193" y="155077"/>
                  <a:pt x="537099" y="305983"/>
                  <a:pt x="655235" y="480847"/>
                </a:cubicBezTo>
                <a:lnTo>
                  <a:pt x="692173" y="541649"/>
                </a:lnTo>
                <a:lnTo>
                  <a:pt x="431460" y="692171"/>
                </a:lnTo>
                <a:lnTo>
                  <a:pt x="405411" y="649294"/>
                </a:lnTo>
                <a:cubicBezTo>
                  <a:pt x="308932" y="506486"/>
                  <a:pt x="185690" y="383244"/>
                  <a:pt x="42882" y="286765"/>
                </a:cubicBezTo>
                <a:lnTo>
                  <a:pt x="0" y="260714"/>
                </a:lnTo>
                <a:lnTo>
                  <a:pt x="1505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4EEC064-D773-46B8-B79D-77CCD59C144A}"/>
              </a:ext>
            </a:extLst>
          </p:cNvPr>
          <p:cNvSpPr/>
          <p:nvPr/>
        </p:nvSpPr>
        <p:spPr>
          <a:xfrm>
            <a:off x="8439732" y="2855072"/>
            <a:ext cx="692169" cy="692171"/>
          </a:xfrm>
          <a:custGeom>
            <a:avLst/>
            <a:gdLst>
              <a:gd name="connsiteX0" fmla="*/ 541646 w 692169"/>
              <a:gd name="connsiteY0" fmla="*/ 0 h 692171"/>
              <a:gd name="connsiteX1" fmla="*/ 692169 w 692169"/>
              <a:gd name="connsiteY1" fmla="*/ 260713 h 692171"/>
              <a:gd name="connsiteX2" fmla="*/ 649293 w 692169"/>
              <a:gd name="connsiteY2" fmla="*/ 286761 h 692171"/>
              <a:gd name="connsiteX3" fmla="*/ 286764 w 692169"/>
              <a:gd name="connsiteY3" fmla="*/ 649290 h 692171"/>
              <a:gd name="connsiteX4" fmla="*/ 260713 w 692169"/>
              <a:gd name="connsiteY4" fmla="*/ 692171 h 692171"/>
              <a:gd name="connsiteX5" fmla="*/ 0 w 692169"/>
              <a:gd name="connsiteY5" fmla="*/ 541648 h 692171"/>
              <a:gd name="connsiteX6" fmla="*/ 36940 w 692169"/>
              <a:gd name="connsiteY6" fmla="*/ 480843 h 692171"/>
              <a:gd name="connsiteX7" fmla="*/ 480846 w 692169"/>
              <a:gd name="connsiteY7" fmla="*/ 36937 h 692171"/>
              <a:gd name="connsiteX8" fmla="*/ 541646 w 692169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69" h="692171">
                <a:moveTo>
                  <a:pt x="541646" y="0"/>
                </a:moveTo>
                <a:lnTo>
                  <a:pt x="692169" y="260713"/>
                </a:lnTo>
                <a:lnTo>
                  <a:pt x="649293" y="286761"/>
                </a:lnTo>
                <a:cubicBezTo>
                  <a:pt x="506485" y="383240"/>
                  <a:pt x="383243" y="506482"/>
                  <a:pt x="286764" y="649290"/>
                </a:cubicBezTo>
                <a:lnTo>
                  <a:pt x="260713" y="692171"/>
                </a:lnTo>
                <a:lnTo>
                  <a:pt x="0" y="541648"/>
                </a:lnTo>
                <a:lnTo>
                  <a:pt x="36940" y="480843"/>
                </a:lnTo>
                <a:cubicBezTo>
                  <a:pt x="155076" y="305979"/>
                  <a:pt x="305982" y="155073"/>
                  <a:pt x="480846" y="36937"/>
                </a:cubicBezTo>
                <a:lnTo>
                  <a:pt x="54164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8A6626C-DB3E-4927-8E7E-036876966048}"/>
              </a:ext>
            </a:extLst>
          </p:cNvPr>
          <p:cNvSpPr/>
          <p:nvPr/>
        </p:nvSpPr>
        <p:spPr>
          <a:xfrm>
            <a:off x="11022760" y="3470660"/>
            <a:ext cx="457951" cy="740873"/>
          </a:xfrm>
          <a:custGeom>
            <a:avLst/>
            <a:gdLst>
              <a:gd name="connsiteX0" fmla="*/ 261319 w 457951"/>
              <a:gd name="connsiteY0" fmla="*/ 0 h 740873"/>
              <a:gd name="connsiteX1" fmla="*/ 261780 w 457951"/>
              <a:gd name="connsiteY1" fmla="*/ 758 h 740873"/>
              <a:gd name="connsiteX2" fmla="*/ 451650 w 457951"/>
              <a:gd name="connsiteY2" fmla="*/ 616090 h 740873"/>
              <a:gd name="connsiteX3" fmla="*/ 457951 w 457951"/>
              <a:gd name="connsiteY3" fmla="*/ 740873 h 740873"/>
              <a:gd name="connsiteX4" fmla="*/ 156674 w 457951"/>
              <a:gd name="connsiteY4" fmla="*/ 740873 h 740873"/>
              <a:gd name="connsiteX5" fmla="*/ 151929 w 457951"/>
              <a:gd name="connsiteY5" fmla="*/ 646894 h 740873"/>
              <a:gd name="connsiteX6" fmla="*/ 53383 w 457951"/>
              <a:gd name="connsiteY6" fmla="*/ 261689 h 740873"/>
              <a:gd name="connsiteX7" fmla="*/ 0 w 457951"/>
              <a:gd name="connsiteY7" fmla="*/ 150872 h 740873"/>
              <a:gd name="connsiteX8" fmla="*/ 261319 w 457951"/>
              <a:gd name="connsiteY8" fmla="*/ 0 h 7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51" h="740873">
                <a:moveTo>
                  <a:pt x="261319" y="0"/>
                </a:moveTo>
                <a:lnTo>
                  <a:pt x="261780" y="758"/>
                </a:lnTo>
                <a:cubicBezTo>
                  <a:pt x="362980" y="187050"/>
                  <a:pt x="429207" y="395098"/>
                  <a:pt x="451650" y="616090"/>
                </a:cubicBezTo>
                <a:lnTo>
                  <a:pt x="457951" y="740873"/>
                </a:lnTo>
                <a:lnTo>
                  <a:pt x="156674" y="740873"/>
                </a:lnTo>
                <a:lnTo>
                  <a:pt x="151929" y="646894"/>
                </a:lnTo>
                <a:cubicBezTo>
                  <a:pt x="138182" y="511534"/>
                  <a:pt x="104322" y="382121"/>
                  <a:pt x="53383" y="261689"/>
                </a:cubicBezTo>
                <a:lnTo>
                  <a:pt x="0" y="150872"/>
                </a:lnTo>
                <a:lnTo>
                  <a:pt x="2613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F790A39-D839-4ECA-B25F-938AC78DC332}"/>
              </a:ext>
            </a:extLst>
          </p:cNvPr>
          <p:cNvSpPr/>
          <p:nvPr/>
        </p:nvSpPr>
        <p:spPr>
          <a:xfrm>
            <a:off x="8198181" y="3470662"/>
            <a:ext cx="457949" cy="740870"/>
          </a:xfrm>
          <a:custGeom>
            <a:avLst/>
            <a:gdLst>
              <a:gd name="connsiteX0" fmla="*/ 196630 w 457949"/>
              <a:gd name="connsiteY0" fmla="*/ 0 h 740870"/>
              <a:gd name="connsiteX1" fmla="*/ 457949 w 457949"/>
              <a:gd name="connsiteY1" fmla="*/ 150873 h 740870"/>
              <a:gd name="connsiteX2" fmla="*/ 404568 w 457949"/>
              <a:gd name="connsiteY2" fmla="*/ 261686 h 740870"/>
              <a:gd name="connsiteX3" fmla="*/ 306022 w 457949"/>
              <a:gd name="connsiteY3" fmla="*/ 646891 h 740870"/>
              <a:gd name="connsiteX4" fmla="*/ 301277 w 457949"/>
              <a:gd name="connsiteY4" fmla="*/ 740870 h 740870"/>
              <a:gd name="connsiteX5" fmla="*/ 0 w 457949"/>
              <a:gd name="connsiteY5" fmla="*/ 740870 h 740870"/>
              <a:gd name="connsiteX6" fmla="*/ 6301 w 457949"/>
              <a:gd name="connsiteY6" fmla="*/ 616087 h 740870"/>
              <a:gd name="connsiteX7" fmla="*/ 196171 w 457949"/>
              <a:gd name="connsiteY7" fmla="*/ 755 h 740870"/>
              <a:gd name="connsiteX8" fmla="*/ 196630 w 457949"/>
              <a:gd name="connsiteY8" fmla="*/ 0 h 7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49" h="740870">
                <a:moveTo>
                  <a:pt x="196630" y="0"/>
                </a:moveTo>
                <a:lnTo>
                  <a:pt x="457949" y="150873"/>
                </a:lnTo>
                <a:lnTo>
                  <a:pt x="404568" y="261686"/>
                </a:lnTo>
                <a:cubicBezTo>
                  <a:pt x="353629" y="382118"/>
                  <a:pt x="319769" y="511531"/>
                  <a:pt x="306022" y="646891"/>
                </a:cubicBezTo>
                <a:lnTo>
                  <a:pt x="301277" y="740870"/>
                </a:lnTo>
                <a:lnTo>
                  <a:pt x="0" y="740870"/>
                </a:lnTo>
                <a:lnTo>
                  <a:pt x="6301" y="616087"/>
                </a:lnTo>
                <a:cubicBezTo>
                  <a:pt x="28744" y="395095"/>
                  <a:pt x="94971" y="187047"/>
                  <a:pt x="196171" y="755"/>
                </a:cubicBezTo>
                <a:lnTo>
                  <a:pt x="1966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246E8D5-13F2-48F9-9899-7152C43CE013}"/>
              </a:ext>
            </a:extLst>
          </p:cNvPr>
          <p:cNvGrpSpPr/>
          <p:nvPr/>
        </p:nvGrpSpPr>
        <p:grpSpPr>
          <a:xfrm rot="16200000">
            <a:off x="8180083" y="2671644"/>
            <a:ext cx="3300628" cy="3300628"/>
            <a:chOff x="5169242" y="1982572"/>
            <a:chExt cx="3300628" cy="3300628"/>
          </a:xfrm>
        </p:grpSpPr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C9CDC7DF-3404-4E1D-B05E-2788A70B6D3F}"/>
                </a:ext>
              </a:extLst>
            </p:cNvPr>
            <p:cNvSpPr/>
            <p:nvPr/>
          </p:nvSpPr>
          <p:spPr>
            <a:xfrm>
              <a:off x="5169242" y="1982572"/>
              <a:ext cx="3300628" cy="3300628"/>
            </a:xfrm>
            <a:prstGeom prst="donut">
              <a:avLst>
                <a:gd name="adj" fmla="val 1163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6C0650-0C48-43F7-B69B-2CF1A5093102}"/>
                </a:ext>
              </a:extLst>
            </p:cNvPr>
            <p:cNvGrpSpPr/>
            <p:nvPr/>
          </p:nvGrpSpPr>
          <p:grpSpPr>
            <a:xfrm>
              <a:off x="6520420" y="2113155"/>
              <a:ext cx="598272" cy="1818867"/>
              <a:chOff x="6520420" y="2113155"/>
              <a:chExt cx="598272" cy="1818867"/>
            </a:xfrm>
          </p:grpSpPr>
          <p:sp>
            <p:nvSpPr>
              <p:cNvPr id="68" name="Circle: Hollow 67">
                <a:extLst>
                  <a:ext uri="{FF2B5EF4-FFF2-40B4-BE49-F238E27FC236}">
                    <a16:creationId xmlns:a16="http://schemas.microsoft.com/office/drawing/2014/main" id="{46D6F350-2F6F-4671-8545-D3EFD54A9960}"/>
                  </a:ext>
                </a:extLst>
              </p:cNvPr>
              <p:cNvSpPr/>
              <p:nvPr/>
            </p:nvSpPr>
            <p:spPr>
              <a:xfrm>
                <a:off x="6520420" y="3333750"/>
                <a:ext cx="598272" cy="598272"/>
              </a:xfrm>
              <a:prstGeom prst="donut">
                <a:avLst>
                  <a:gd name="adj" fmla="val 41736"/>
                </a:avLst>
              </a:pr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1CBFA5B-72D5-4A90-A6FE-5B4240DE48C6}"/>
                  </a:ext>
                </a:extLst>
              </p:cNvPr>
              <p:cNvSpPr/>
              <p:nvPr/>
            </p:nvSpPr>
            <p:spPr>
              <a:xfrm flipH="1">
                <a:off x="6687750" y="2113155"/>
                <a:ext cx="263612" cy="1605592"/>
              </a:xfrm>
              <a:custGeom>
                <a:avLst/>
                <a:gdLst>
                  <a:gd name="connsiteX0" fmla="*/ 131806 w 263612"/>
                  <a:gd name="connsiteY0" fmla="*/ 0 h 1605592"/>
                  <a:gd name="connsiteX1" fmla="*/ 0 w 263612"/>
                  <a:gd name="connsiteY1" fmla="*/ 1473786 h 1605592"/>
                  <a:gd name="connsiteX2" fmla="*/ 131806 w 263612"/>
                  <a:gd name="connsiteY2" fmla="*/ 1605592 h 1605592"/>
                  <a:gd name="connsiteX3" fmla="*/ 263612 w 263612"/>
                  <a:gd name="connsiteY3" fmla="*/ 1473786 h 1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612" h="1605592">
                    <a:moveTo>
                      <a:pt x="131806" y="0"/>
                    </a:moveTo>
                    <a:lnTo>
                      <a:pt x="0" y="1473786"/>
                    </a:lnTo>
                    <a:cubicBezTo>
                      <a:pt x="0" y="1546580"/>
                      <a:pt x="59012" y="1605592"/>
                      <a:pt x="131806" y="1605592"/>
                    </a:cubicBezTo>
                    <a:cubicBezTo>
                      <a:pt x="204600" y="1605592"/>
                      <a:pt x="263612" y="1546580"/>
                      <a:pt x="263612" y="1473786"/>
                    </a:cubicBezTo>
                    <a:close/>
                  </a:path>
                </a:pathLst>
              </a:cu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C2FED92-83F2-4AE0-BC7B-A61058B7FB0D}"/>
                  </a:ext>
                </a:extLst>
              </p:cNvPr>
              <p:cNvSpPr/>
              <p:nvPr/>
            </p:nvSpPr>
            <p:spPr>
              <a:xfrm>
                <a:off x="6666254" y="3479584"/>
                <a:ext cx="306604" cy="306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A82DBB-A453-4FB2-8E16-E301A1DA578B}"/>
              </a:ext>
            </a:extLst>
          </p:cNvPr>
          <p:cNvGrpSpPr/>
          <p:nvPr/>
        </p:nvGrpSpPr>
        <p:grpSpPr>
          <a:xfrm>
            <a:off x="714666" y="4905180"/>
            <a:ext cx="3101876" cy="824401"/>
            <a:chOff x="206929" y="3319859"/>
            <a:chExt cx="3101876" cy="82440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1C19497-827D-488E-A9C7-FFF480AF836A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2CDC0"/>
                  </a:solidFill>
                  <a:latin typeface="Montserrat ExtraBold" panose="00000900000000000000" pitchFamily="50" charset="0"/>
                </a:rPr>
                <a:t>98%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CCB318-F1AD-4DE3-854D-A5DC3F9C88B3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Iteration = 300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F0F0451-D218-4619-B8C9-E12B51A2FAF7}"/>
              </a:ext>
            </a:extLst>
          </p:cNvPr>
          <p:cNvGrpSpPr/>
          <p:nvPr/>
        </p:nvGrpSpPr>
        <p:grpSpPr>
          <a:xfrm>
            <a:off x="4491069" y="4905180"/>
            <a:ext cx="3101876" cy="824401"/>
            <a:chOff x="206929" y="3319859"/>
            <a:chExt cx="3101876" cy="82440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410F06C-56A4-4992-A1AD-9CBD04775835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  <a:latin typeface="Montserrat ExtraBold" panose="00000900000000000000" pitchFamily="50" charset="0"/>
                </a:rPr>
                <a:t>96%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B08634-1E3C-4D3A-A9FE-AE0438A72A59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Iteration = 250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F205A50-DC75-4E15-A135-B58381897EDF}"/>
              </a:ext>
            </a:extLst>
          </p:cNvPr>
          <p:cNvGrpSpPr/>
          <p:nvPr/>
        </p:nvGrpSpPr>
        <p:grpSpPr>
          <a:xfrm>
            <a:off x="8279459" y="4905180"/>
            <a:ext cx="3101876" cy="824401"/>
            <a:chOff x="206929" y="3319859"/>
            <a:chExt cx="3101876" cy="8244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76F0875-F149-4E28-A0CC-0BD2C25133A8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Montserrat ExtraBold" panose="00000900000000000000" pitchFamily="50" charset="0"/>
                </a:rPr>
                <a:t>95%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80474C-6775-4AC9-92D3-AA0D01EE3F0E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Iteration = 200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396288" y="629744"/>
            <a:ext cx="7451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EFFICIENCY</a:t>
            </a:r>
          </a:p>
        </p:txBody>
      </p:sp>
      <p:sp>
        <p:nvSpPr>
          <p:cNvPr id="90" name="Freeform: Shape 72">
            <a:extLst>
              <a:ext uri="{FF2B5EF4-FFF2-40B4-BE49-F238E27FC236}">
                <a16:creationId xmlns:a16="http://schemas.microsoft.com/office/drawing/2014/main" id="{4E0D99EA-9B8D-4047-BE45-D5E60A746D0F}"/>
              </a:ext>
            </a:extLst>
          </p:cNvPr>
          <p:cNvSpPr/>
          <p:nvPr/>
        </p:nvSpPr>
        <p:spPr>
          <a:xfrm>
            <a:off x="3434850" y="3470660"/>
            <a:ext cx="462813" cy="571067"/>
          </a:xfrm>
          <a:custGeom>
            <a:avLst/>
            <a:gdLst>
              <a:gd name="connsiteX0" fmla="*/ 261319 w 457951"/>
              <a:gd name="connsiteY0" fmla="*/ 0 h 740873"/>
              <a:gd name="connsiteX1" fmla="*/ 261780 w 457951"/>
              <a:gd name="connsiteY1" fmla="*/ 758 h 740873"/>
              <a:gd name="connsiteX2" fmla="*/ 451650 w 457951"/>
              <a:gd name="connsiteY2" fmla="*/ 616090 h 740873"/>
              <a:gd name="connsiteX3" fmla="*/ 457951 w 457951"/>
              <a:gd name="connsiteY3" fmla="*/ 740873 h 740873"/>
              <a:gd name="connsiteX4" fmla="*/ 156674 w 457951"/>
              <a:gd name="connsiteY4" fmla="*/ 740873 h 740873"/>
              <a:gd name="connsiteX5" fmla="*/ 151929 w 457951"/>
              <a:gd name="connsiteY5" fmla="*/ 646894 h 740873"/>
              <a:gd name="connsiteX6" fmla="*/ 53383 w 457951"/>
              <a:gd name="connsiteY6" fmla="*/ 261689 h 740873"/>
              <a:gd name="connsiteX7" fmla="*/ 0 w 457951"/>
              <a:gd name="connsiteY7" fmla="*/ 150872 h 740873"/>
              <a:gd name="connsiteX8" fmla="*/ 261319 w 457951"/>
              <a:gd name="connsiteY8" fmla="*/ 0 h 7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51" h="740873">
                <a:moveTo>
                  <a:pt x="261319" y="0"/>
                </a:moveTo>
                <a:lnTo>
                  <a:pt x="261780" y="758"/>
                </a:lnTo>
                <a:cubicBezTo>
                  <a:pt x="362980" y="187050"/>
                  <a:pt x="429207" y="395098"/>
                  <a:pt x="451650" y="616090"/>
                </a:cubicBezTo>
                <a:lnTo>
                  <a:pt x="457951" y="740873"/>
                </a:lnTo>
                <a:lnTo>
                  <a:pt x="156674" y="740873"/>
                </a:lnTo>
                <a:lnTo>
                  <a:pt x="151929" y="646894"/>
                </a:lnTo>
                <a:cubicBezTo>
                  <a:pt x="138182" y="511534"/>
                  <a:pt x="104322" y="382121"/>
                  <a:pt x="53383" y="261689"/>
                </a:cubicBezTo>
                <a:lnTo>
                  <a:pt x="0" y="150872"/>
                </a:lnTo>
                <a:lnTo>
                  <a:pt x="2613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595" y="1658556"/>
            <a:ext cx="1020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results, it can be said that more iterations give better result.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67942" y="1324567"/>
            <a:ext cx="2651760" cy="7844"/>
          </a:xfrm>
          <a:prstGeom prst="line">
            <a:avLst/>
          </a:prstGeom>
          <a:ln w="28575">
            <a:solidFill>
              <a:srgbClr val="FF605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200000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8700000">
                                      <p:cBhvr>
                                        <p:cTn id="45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750"/>
                            </p:stCondLst>
                            <p:childTnLst>
                              <p:par>
                                <p:cTn id="7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8700000">
                                      <p:cBhvr>
                                        <p:cTn id="79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8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8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9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9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10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10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4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83225" y="629743"/>
            <a:ext cx="7451677" cy="707887"/>
            <a:chOff x="2383225" y="629743"/>
            <a:chExt cx="7451677" cy="707887"/>
          </a:xfrm>
        </p:grpSpPr>
        <p:sp>
          <p:nvSpPr>
            <p:cNvPr id="4" name="TextBox 3"/>
            <p:cNvSpPr txBox="1"/>
            <p:nvPr/>
          </p:nvSpPr>
          <p:spPr>
            <a:xfrm>
              <a:off x="2383225" y="629743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APPLICATIONS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4376056" y="1319349"/>
              <a:ext cx="3461659" cy="18281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733881" y="2169020"/>
            <a:ext cx="7465105" cy="2312255"/>
            <a:chOff x="1633730" y="1498703"/>
            <a:chExt cx="7465105" cy="2058735"/>
          </a:xfrm>
        </p:grpSpPr>
        <p:sp>
          <p:nvSpPr>
            <p:cNvPr id="12" name="TextBox 11"/>
            <p:cNvSpPr txBox="1"/>
            <p:nvPr/>
          </p:nvSpPr>
          <p:spPr>
            <a:xfrm>
              <a:off x="1856234" y="1498703"/>
              <a:ext cx="21671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Submarine Track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99900" y="1985087"/>
              <a:ext cx="2528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 Box Track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56234" y="2455976"/>
              <a:ext cx="3538726" cy="35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Oceanographic Data Collection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88439" y="2951941"/>
              <a:ext cx="2110396" cy="35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 Navigation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67989" y="2921469"/>
              <a:ext cx="3921471" cy="635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Autonomous underwater vehicle control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633730" y="1623280"/>
              <a:ext cx="146304" cy="1463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633730" y="2083848"/>
              <a:ext cx="146304" cy="1463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647227" y="2579308"/>
              <a:ext cx="146304" cy="1463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33730" y="3062402"/>
              <a:ext cx="146304" cy="1463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674932" y="3097665"/>
              <a:ext cx="146304" cy="1463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58697" y="2170749"/>
            <a:ext cx="2619588" cy="1475265"/>
            <a:chOff x="6688184" y="1498703"/>
            <a:chExt cx="2619588" cy="1390827"/>
          </a:xfrm>
        </p:grpSpPr>
        <p:sp>
          <p:nvSpPr>
            <p:cNvPr id="14" name="TextBox 13"/>
            <p:cNvSpPr txBox="1"/>
            <p:nvPr/>
          </p:nvSpPr>
          <p:spPr>
            <a:xfrm>
              <a:off x="7001691" y="2512321"/>
              <a:ext cx="2306081" cy="37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Estuary Monitoring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01691" y="1498703"/>
              <a:ext cx="2210547" cy="37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Finding lost object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1691" y="2007142"/>
              <a:ext cx="1912959" cy="37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Finding lost ship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688184" y="1623280"/>
              <a:ext cx="146304" cy="1463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688184" y="2651524"/>
              <a:ext cx="146304" cy="1463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688184" y="2152393"/>
              <a:ext cx="146304" cy="1463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97283" y="910358"/>
            <a:ext cx="4585063" cy="400110"/>
            <a:chOff x="39189" y="328489"/>
            <a:chExt cx="4585063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39189" y="328489"/>
              <a:ext cx="4585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605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LIMITATIONS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01338" y="423037"/>
              <a:ext cx="261256" cy="256232"/>
              <a:chOff x="1319349" y="1384662"/>
              <a:chExt cx="339633" cy="33310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19349" y="1384662"/>
                <a:ext cx="274320" cy="274320"/>
              </a:xfrm>
              <a:prstGeom prst="rect">
                <a:avLst/>
              </a:prstGeom>
              <a:noFill/>
              <a:ln w="19050">
                <a:solidFill>
                  <a:srgbClr val="FF6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84662" y="1443444"/>
                <a:ext cx="274320" cy="274320"/>
              </a:xfrm>
              <a:prstGeom prst="rect">
                <a:avLst/>
              </a:prstGeom>
              <a:noFill/>
              <a:ln w="19050">
                <a:solidFill>
                  <a:srgbClr val="FF6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717948" y="1740491"/>
            <a:ext cx="8019720" cy="1431280"/>
            <a:chOff x="1568416" y="3164349"/>
            <a:chExt cx="8019720" cy="1431280"/>
          </a:xfrm>
        </p:grpSpPr>
        <p:sp>
          <p:nvSpPr>
            <p:cNvPr id="26" name="TextBox 25"/>
            <p:cNvSpPr txBox="1"/>
            <p:nvPr/>
          </p:nvSpPr>
          <p:spPr>
            <a:xfrm>
              <a:off x="1790919" y="3164349"/>
              <a:ext cx="4622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Works only for one sensor node at a 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21523" y="3697256"/>
              <a:ext cx="7766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Needs much higher iterations to get the most suited result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90920" y="4226297"/>
              <a:ext cx="6151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100% accuracy is hard to achieve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1568416" y="3288926"/>
              <a:ext cx="146304" cy="1463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68416" y="3819278"/>
              <a:ext cx="146304" cy="1463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568852" y="4349630"/>
              <a:ext cx="146304" cy="1463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32859" y="1125323"/>
            <a:ext cx="4585063" cy="461665"/>
            <a:chOff x="248197" y="328489"/>
            <a:chExt cx="4585063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248197" y="328489"/>
              <a:ext cx="458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605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WORKS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901338" y="423037"/>
              <a:ext cx="261256" cy="256232"/>
              <a:chOff x="1319349" y="1384662"/>
              <a:chExt cx="339633" cy="3331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19349" y="1384662"/>
                <a:ext cx="274320" cy="274320"/>
              </a:xfrm>
              <a:prstGeom prst="rect">
                <a:avLst/>
              </a:prstGeom>
              <a:noFill/>
              <a:ln w="19050">
                <a:solidFill>
                  <a:srgbClr val="FF6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84662" y="1443444"/>
                <a:ext cx="274320" cy="274320"/>
              </a:xfrm>
              <a:prstGeom prst="rect">
                <a:avLst/>
              </a:prstGeom>
              <a:noFill/>
              <a:ln w="19050">
                <a:solidFill>
                  <a:srgbClr val="FF6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861637" y="1982029"/>
            <a:ext cx="8045846" cy="1025358"/>
            <a:chOff x="1842736" y="963126"/>
            <a:chExt cx="8045846" cy="962015"/>
          </a:xfrm>
        </p:grpSpPr>
        <p:sp>
          <p:nvSpPr>
            <p:cNvPr id="9" name="TextBox 8"/>
            <p:cNvSpPr txBox="1"/>
            <p:nvPr/>
          </p:nvSpPr>
          <p:spPr>
            <a:xfrm>
              <a:off x="2090057" y="963126"/>
              <a:ext cx="7602583" cy="37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Implementing the method using only one position of the beacon node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1969" y="1549748"/>
              <a:ext cx="7766613" cy="37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Locating multiple sensor nodes at a time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842736" y="1082209"/>
              <a:ext cx="146304" cy="1463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842736" y="1690709"/>
              <a:ext cx="146304" cy="1463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3225" y="355420"/>
            <a:ext cx="7451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REFERENCES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85211" y="1037182"/>
            <a:ext cx="2847704" cy="1"/>
          </a:xfrm>
          <a:prstGeom prst="line">
            <a:avLst/>
          </a:prstGeom>
          <a:ln w="28575">
            <a:solidFill>
              <a:srgbClr val="FF605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761" y="1278223"/>
            <a:ext cx="116781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H. Cui, J. Kong,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Zhou, "The challenges of building mobile underwater wireless networks for aquatic applications," Network, IEEE, vol. 20, pp. 12-18, 2006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P. Tan, 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K. 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Waldmeyer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survey of techniques and challenges in underwater localization," Ocean Engineering, vol. 38, pp. 1663-1676, 2011.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Kennedy 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Eberhart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Particle swarm optimization, Neural Networks, 1995. IEEE International Conference on Neural Networks, 4 (1995) 1942-1948.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Zhao, S. Chai and B. Zhang, "Dynamic differential evolution strategy localization for Wireless Sensor Networks in three-dimensional space," 2016 35th Chinese Control Conference (CCC), Chengdu,2016, pp. 8423-8427.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Wei and X.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"Dynamic Differential Evolution algorithm with composite strategies and parameter values self-adaption," 2015 Seventh International Conference on Advanced Computational Intelligence (ICACI), Wuyi,2015, pp. 271-274.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Price, K.: Differential evolution – a simple and efficient adaptive scheme for global optimization over continuous spaces. Journal of Global Optimization 11, 341–359 (1997)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0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21295" y="554295"/>
            <a:ext cx="5749411" cy="5749411"/>
            <a:chOff x="3435532" y="768532"/>
            <a:chExt cx="5320937" cy="5320937"/>
          </a:xfrm>
        </p:grpSpPr>
        <p:sp>
          <p:nvSpPr>
            <p:cNvPr id="7" name="16-Point Star 6"/>
            <p:cNvSpPr/>
            <p:nvPr/>
          </p:nvSpPr>
          <p:spPr>
            <a:xfrm>
              <a:off x="3435532" y="768532"/>
              <a:ext cx="5320937" cy="5320937"/>
            </a:xfrm>
            <a:prstGeom prst="star16">
              <a:avLst>
                <a:gd name="adj" fmla="val 43161"/>
              </a:avLst>
            </a:prstGeom>
            <a:noFill/>
            <a:ln>
              <a:solidFill>
                <a:srgbClr val="2E3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16-Point Star 7"/>
            <p:cNvSpPr/>
            <p:nvPr/>
          </p:nvSpPr>
          <p:spPr>
            <a:xfrm>
              <a:off x="3581399" y="914400"/>
              <a:ext cx="5029202" cy="5029202"/>
            </a:xfrm>
            <a:prstGeom prst="star16">
              <a:avLst>
                <a:gd name="adj" fmla="val 43161"/>
              </a:avLst>
            </a:prstGeom>
            <a:solidFill>
              <a:srgbClr val="2E3A46"/>
            </a:solidFill>
            <a:ln>
              <a:solidFill>
                <a:srgbClr val="2E3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7058" y="2939503"/>
              <a:ext cx="2677885" cy="122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THANK YOU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2286000"/>
              <a:ext cx="2286000" cy="2286000"/>
            </a:xfrm>
            <a:prstGeom prst="ellipse">
              <a:avLst/>
            </a:prstGeom>
            <a:noFill/>
            <a:ln w="3492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816522" y="2149522"/>
              <a:ext cx="2558956" cy="2558956"/>
            </a:xfrm>
            <a:prstGeom prst="ellipse">
              <a:avLst/>
            </a:prstGeom>
            <a:noFill/>
            <a:ln w="34925" cap="sq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97726" y="880460"/>
            <a:ext cx="3265713" cy="461665"/>
            <a:chOff x="1397727" y="371006"/>
            <a:chExt cx="2913016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1802674" y="371006"/>
              <a:ext cx="2508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6056"/>
                  </a:solidFill>
                  <a:latin typeface="Tw Cen MT" panose="020B0602020104020603" pitchFamily="34" charset="0"/>
                </a:rPr>
                <a:t>Localization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97727" y="404948"/>
              <a:ext cx="261256" cy="256232"/>
              <a:chOff x="1319349" y="1384662"/>
              <a:chExt cx="339633" cy="33310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319349" y="1384662"/>
                <a:ext cx="274320" cy="274320"/>
              </a:xfrm>
              <a:prstGeom prst="rect">
                <a:avLst/>
              </a:prstGeom>
              <a:noFill/>
              <a:ln w="19050">
                <a:solidFill>
                  <a:srgbClr val="FF6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384662" y="1443444"/>
                <a:ext cx="274320" cy="274320"/>
              </a:xfrm>
              <a:prstGeom prst="rect">
                <a:avLst/>
              </a:prstGeom>
              <a:noFill/>
              <a:ln w="19050">
                <a:solidFill>
                  <a:srgbClr val="FF6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233746" y="1515294"/>
            <a:ext cx="7524208" cy="888272"/>
            <a:chOff x="2233746" y="1005840"/>
            <a:chExt cx="6779624" cy="707886"/>
          </a:xfrm>
        </p:grpSpPr>
        <p:sp>
          <p:nvSpPr>
            <p:cNvPr id="35" name="TextBox 34"/>
            <p:cNvSpPr txBox="1"/>
            <p:nvPr/>
          </p:nvSpPr>
          <p:spPr>
            <a:xfrm>
              <a:off x="2508067" y="1005840"/>
              <a:ext cx="6505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Determining one’s position precisely on the surface of the earth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233746" y="1117353"/>
              <a:ext cx="153014" cy="1279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97726" y="2170199"/>
            <a:ext cx="6897189" cy="830997"/>
            <a:chOff x="1397726" y="371006"/>
            <a:chExt cx="5185954" cy="830997"/>
          </a:xfrm>
        </p:grpSpPr>
        <p:sp>
          <p:nvSpPr>
            <p:cNvPr id="77" name="TextBox 76"/>
            <p:cNvSpPr txBox="1"/>
            <p:nvPr/>
          </p:nvSpPr>
          <p:spPr>
            <a:xfrm>
              <a:off x="1802674" y="371006"/>
              <a:ext cx="47810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6056"/>
                  </a:solidFill>
                  <a:latin typeface="Tw Cen MT" panose="020B0602020104020603" pitchFamily="34" charset="0"/>
                </a:rPr>
                <a:t>Underwater Wireless Sensor Networks (UWSNs)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397726" y="404948"/>
              <a:ext cx="261255" cy="256232"/>
              <a:chOff x="1319350" y="1384662"/>
              <a:chExt cx="339632" cy="33310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319350" y="1384662"/>
                <a:ext cx="274320" cy="274320"/>
              </a:xfrm>
              <a:prstGeom prst="rect">
                <a:avLst/>
              </a:prstGeom>
              <a:noFill/>
              <a:ln w="19050">
                <a:solidFill>
                  <a:srgbClr val="FF6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84662" y="1443444"/>
                <a:ext cx="274320" cy="274320"/>
              </a:xfrm>
              <a:prstGeom prst="rect">
                <a:avLst/>
              </a:prstGeom>
              <a:noFill/>
              <a:ln w="19050">
                <a:solidFill>
                  <a:srgbClr val="FF6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142305" y="2864294"/>
            <a:ext cx="8739055" cy="1493144"/>
            <a:chOff x="2259871" y="2498536"/>
            <a:chExt cx="8739055" cy="928925"/>
          </a:xfrm>
        </p:grpSpPr>
        <p:grpSp>
          <p:nvGrpSpPr>
            <p:cNvPr id="81" name="Group 80"/>
            <p:cNvGrpSpPr/>
            <p:nvPr/>
          </p:nvGrpSpPr>
          <p:grpSpPr>
            <a:xfrm>
              <a:off x="2259871" y="2498536"/>
              <a:ext cx="8739055" cy="497690"/>
              <a:chOff x="2259871" y="1005840"/>
              <a:chExt cx="8739055" cy="497690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2508067" y="1005840"/>
                <a:ext cx="8490859" cy="497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Contains surface stations and Autonomous</a:t>
                </a: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Underwater Vehicles (AUVs) along with the underwater sensor nodes.</a:t>
                </a: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259871" y="1092974"/>
                <a:ext cx="156757" cy="1057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272934" y="2987066"/>
              <a:ext cx="8725992" cy="440395"/>
              <a:chOff x="2272934" y="1005840"/>
              <a:chExt cx="8725992" cy="44039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2508067" y="1005840"/>
                <a:ext cx="8490859" cy="440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Localization is needed for meaningful interpretation of the measured data using underwater sensors.</a:t>
                </a: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272934" y="1092974"/>
                <a:ext cx="156758" cy="966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5580" y="1381048"/>
            <a:ext cx="9614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new method to determine the co-ordinates of submerged sensors with a single beacon from different positions.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57099" y="446863"/>
            <a:ext cx="7451677" cy="723540"/>
            <a:chOff x="2357099" y="198669"/>
            <a:chExt cx="7451677" cy="723540"/>
          </a:xfrm>
        </p:grpSpPr>
        <p:sp>
          <p:nvSpPr>
            <p:cNvPr id="5" name="TextBox 4"/>
            <p:cNvSpPr txBox="1"/>
            <p:nvPr/>
          </p:nvSpPr>
          <p:spPr>
            <a:xfrm>
              <a:off x="2357099" y="198669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RESEARCH PROBLEM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3560596" y="906555"/>
              <a:ext cx="5050004" cy="15654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ight Arrow 14"/>
          <p:cNvSpPr/>
          <p:nvPr/>
        </p:nvSpPr>
        <p:spPr>
          <a:xfrm>
            <a:off x="914400" y="1476033"/>
            <a:ext cx="522514" cy="33970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352697" y="731518"/>
            <a:ext cx="1084217" cy="410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27464" y="2320762"/>
            <a:ext cx="535576" cy="3440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25580" y="2256535"/>
            <a:ext cx="9614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Differential Evolution algorithm in this regard instead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Multilateration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Cayley-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determinant.</a:t>
            </a:r>
          </a:p>
        </p:txBody>
      </p:sp>
      <p:pic>
        <p:nvPicPr>
          <p:cNvPr id="19" name="Picture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83" y="3148149"/>
            <a:ext cx="5073226" cy="30567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7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0162" y="538307"/>
            <a:ext cx="7451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DIFFERENTIAL EVOLUTION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952205" y="1319349"/>
            <a:ext cx="6230983" cy="5221"/>
          </a:xfrm>
          <a:prstGeom prst="line">
            <a:avLst/>
          </a:prstGeom>
          <a:ln w="28575">
            <a:solidFill>
              <a:srgbClr val="FF605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961704" y="1722244"/>
            <a:ext cx="10086131" cy="3060821"/>
            <a:chOff x="961704" y="1722244"/>
            <a:chExt cx="10086131" cy="3060821"/>
          </a:xfrm>
        </p:grpSpPr>
        <p:grpSp>
          <p:nvGrpSpPr>
            <p:cNvPr id="36" name="Group 35"/>
            <p:cNvGrpSpPr/>
            <p:nvPr/>
          </p:nvGrpSpPr>
          <p:grpSpPr>
            <a:xfrm>
              <a:off x="961705" y="4382955"/>
              <a:ext cx="10086130" cy="400110"/>
              <a:chOff x="961704" y="4426279"/>
              <a:chExt cx="10086130" cy="40011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274522" y="4426279"/>
                <a:ext cx="9773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 main parts: Initialization, Mutation, Crossover and Selection.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61704" y="4557754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61704" y="1722244"/>
              <a:ext cx="10046022" cy="707886"/>
              <a:chOff x="961704" y="1722244"/>
              <a:chExt cx="10046022" cy="707886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61704" y="1867305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274522" y="1722244"/>
                <a:ext cx="97332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branch of evolutionary programming developed by </a:t>
                </a:r>
                <a:r>
                  <a:rPr lang="en-US" sz="2000" b="1" dirty="0">
                    <a:solidFill>
                      <a:srgbClr val="8D2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Rainer </a:t>
                </a:r>
                <a:r>
                  <a:rPr lang="en-US" sz="2000" b="1" dirty="0" err="1">
                    <a:solidFill>
                      <a:srgbClr val="8D2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Storn</a:t>
                </a:r>
                <a:r>
                  <a:rPr lang="en-US" sz="2000" dirty="0">
                    <a:solidFill>
                      <a:srgbClr val="8D2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b="1" dirty="0">
                    <a:solidFill>
                      <a:srgbClr val="8D2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Kenneth Price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1997 for optimization problems.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74766" y="3065816"/>
              <a:ext cx="9948138" cy="400110"/>
              <a:chOff x="961704" y="2726181"/>
              <a:chExt cx="9948138" cy="40011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61704" y="2864389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74522" y="2726181"/>
                <a:ext cx="9635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Faster convergence, fewer parameters and more robustness. 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974768" y="3599490"/>
              <a:ext cx="9948138" cy="707886"/>
              <a:chOff x="961704" y="3730118"/>
              <a:chExt cx="9948138" cy="707886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61704" y="3875241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274522" y="3730118"/>
                <a:ext cx="96353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of crossover and mutation is the main difference between </a:t>
                </a:r>
                <a:r>
                  <a:rPr lang="en-US" sz="2000" b="1" dirty="0">
                    <a:solidFill>
                      <a:srgbClr val="8D2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b="1" dirty="0">
                    <a:solidFill>
                      <a:srgbClr val="8D2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Genetic Algorithm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74766" y="2517176"/>
              <a:ext cx="9948138" cy="400110"/>
              <a:chOff x="961704" y="2726181"/>
              <a:chExt cx="9948138" cy="40011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61704" y="2864389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74522" y="2726181"/>
                <a:ext cx="9635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Meta-heuristic algorithm with stochastic search technology. </a:t>
                </a:r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67539" y="877133"/>
            <a:ext cx="7471954" cy="584775"/>
            <a:chOff x="1907177" y="642000"/>
            <a:chExt cx="7471954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2237739" y="642000"/>
              <a:ext cx="71413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Parameters of DE Algorithm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907177" y="814926"/>
              <a:ext cx="469388" cy="295570"/>
              <a:chOff x="1319349" y="1384662"/>
              <a:chExt cx="339633" cy="3331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19349" y="1384662"/>
                <a:ext cx="274320" cy="274320"/>
              </a:xfrm>
              <a:prstGeom prst="rect">
                <a:avLst/>
              </a:prstGeom>
              <a:noFill/>
              <a:ln w="19050">
                <a:solidFill>
                  <a:srgbClr val="FF6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84662" y="1443444"/>
                <a:ext cx="274320" cy="274320"/>
              </a:xfrm>
              <a:prstGeom prst="rect">
                <a:avLst/>
              </a:prstGeom>
              <a:noFill/>
              <a:ln w="19050">
                <a:solidFill>
                  <a:srgbClr val="FF6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403565" y="1840108"/>
            <a:ext cx="845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control parameters-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946362" y="2607895"/>
            <a:ext cx="313508" cy="235132"/>
          </a:xfrm>
          <a:prstGeom prst="rightArrow">
            <a:avLst/>
          </a:prstGeom>
          <a:solidFill>
            <a:srgbClr val="10D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12122" y="2459680"/>
                <a:ext cx="58652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mutation factor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22" y="2459680"/>
                <a:ext cx="5865223" cy="461665"/>
              </a:xfrm>
              <a:prstGeom prst="rect">
                <a:avLst/>
              </a:prstGeom>
              <a:blipFill>
                <a:blip r:embed="rId2"/>
                <a:stretch>
                  <a:fillRect l="-155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12122" y="3096558"/>
                <a:ext cx="6063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crossover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𝐶𝑟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22" y="3096558"/>
                <a:ext cx="6063343" cy="461665"/>
              </a:xfrm>
              <a:prstGeom prst="rect">
                <a:avLst/>
              </a:prstGeom>
              <a:blipFill>
                <a:blip r:embed="rId3"/>
                <a:stretch>
                  <a:fillRect l="-150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01237" y="3733436"/>
                <a:ext cx="60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population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𝑁𝑃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37" y="3733436"/>
                <a:ext cx="6074228" cy="461665"/>
              </a:xfrm>
              <a:prstGeom prst="rect">
                <a:avLst/>
              </a:prstGeom>
              <a:blipFill>
                <a:blip r:embed="rId4"/>
                <a:stretch>
                  <a:fillRect l="-15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1946362" y="3237861"/>
            <a:ext cx="313508" cy="235132"/>
          </a:xfrm>
          <a:prstGeom prst="rightArrow">
            <a:avLst/>
          </a:prstGeom>
          <a:solidFill>
            <a:srgbClr val="10D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946362" y="3887043"/>
            <a:ext cx="313508" cy="235132"/>
          </a:xfrm>
          <a:prstGeom prst="rightArrow">
            <a:avLst/>
          </a:prstGeom>
          <a:solidFill>
            <a:srgbClr val="10D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666205" y="1776572"/>
            <a:ext cx="2194560" cy="438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65371" y="2386190"/>
            <a:ext cx="8033657" cy="2230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958126" y="717087"/>
            <a:ext cx="714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 Factor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37359" y="1374051"/>
            <a:ext cx="4120326" cy="400110"/>
            <a:chOff x="3043645" y="1922691"/>
            <a:chExt cx="4120326" cy="400110"/>
          </a:xfrm>
        </p:grpSpPr>
        <p:sp>
          <p:nvSpPr>
            <p:cNvPr id="3" name="TextBox 2"/>
            <p:cNvSpPr txBox="1"/>
            <p:nvPr/>
          </p:nvSpPr>
          <p:spPr>
            <a:xfrm>
              <a:off x="3342080" y="1922691"/>
              <a:ext cx="3821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Divergence operation. 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043645" y="2076579"/>
              <a:ext cx="156754" cy="1567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958126" y="2479878"/>
            <a:ext cx="714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 Rate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37359" y="3040364"/>
            <a:ext cx="9300755" cy="400110"/>
            <a:chOff x="3043645" y="1922691"/>
            <a:chExt cx="9300755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3342080" y="1922691"/>
              <a:ext cx="9002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Controls how many parameters are changed in a population member. 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43645" y="2076579"/>
              <a:ext cx="156754" cy="1567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-958126" y="3644691"/>
            <a:ext cx="714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Size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737359" y="4410327"/>
            <a:ext cx="9300755" cy="400110"/>
            <a:chOff x="3043645" y="1922691"/>
            <a:chExt cx="9300755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3342080" y="1922691"/>
              <a:ext cx="9002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 population may lead to premature convergence. 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043645" y="2076579"/>
              <a:ext cx="156754" cy="1567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37359" y="4996501"/>
            <a:ext cx="9300755" cy="400110"/>
            <a:chOff x="3043645" y="1922691"/>
            <a:chExt cx="9300755" cy="400110"/>
          </a:xfrm>
        </p:grpSpPr>
        <p:sp>
          <p:nvSpPr>
            <p:cNvPr id="32" name="TextBox 31"/>
            <p:cNvSpPr txBox="1"/>
            <p:nvPr/>
          </p:nvSpPr>
          <p:spPr>
            <a:xfrm>
              <a:off x="3342080" y="1922691"/>
              <a:ext cx="9002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 population may lead to slower convergence.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3043645" y="2076579"/>
              <a:ext cx="156754" cy="1567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37359" y="1879687"/>
            <a:ext cx="4120326" cy="437376"/>
            <a:chOff x="1737359" y="1879687"/>
            <a:chExt cx="4120326" cy="437376"/>
          </a:xfrm>
        </p:grpSpPr>
        <p:grpSp>
          <p:nvGrpSpPr>
            <p:cNvPr id="34" name="Group 33"/>
            <p:cNvGrpSpPr/>
            <p:nvPr/>
          </p:nvGrpSpPr>
          <p:grpSpPr>
            <a:xfrm>
              <a:off x="1737359" y="1879687"/>
              <a:ext cx="4120326" cy="400110"/>
              <a:chOff x="3043645" y="1922691"/>
              <a:chExt cx="4120326" cy="40011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342080" y="1922691"/>
                <a:ext cx="3821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043645" y="2076579"/>
                <a:ext cx="156754" cy="1567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035794" y="1916953"/>
              <a:ext cx="3328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SimSun" panose="02010600030101010101" pitchFamily="2" charset="-122"/>
                </a:rPr>
                <a:t>Good initial choice of </a:t>
              </a:r>
              <a:r>
                <a:rPr lang="en-US" sz="2000" i="1" dirty="0">
                  <a:latin typeface="Times New Roman" panose="02020603050405020304" pitchFamily="18" charset="0"/>
                  <a:ea typeface="SimSun" panose="02010600030101010101" pitchFamily="2" charset="-122"/>
                  <a:cs typeface="SimSun" panose="02010600030101010101" pitchFamily="2" charset="-122"/>
                </a:rPr>
                <a:t>F </a:t>
              </a:r>
              <a:r>
                <a:rPr 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SimSun" panose="02010600030101010101" pitchFamily="2" charset="-122"/>
                </a:rPr>
                <a:t>is 0.5 </a:t>
              </a:r>
              <a:endParaRPr lang="en-US" sz="20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494449" y="2935877"/>
            <a:ext cx="228600" cy="228600"/>
            <a:chOff x="1293223" y="2442754"/>
            <a:chExt cx="228600" cy="228600"/>
          </a:xfrm>
        </p:grpSpPr>
        <p:sp>
          <p:nvSpPr>
            <p:cNvPr id="20" name="Oval 19"/>
            <p:cNvSpPr/>
            <p:nvPr/>
          </p:nvSpPr>
          <p:spPr>
            <a:xfrm>
              <a:off x="1293223" y="2442754"/>
              <a:ext cx="2286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338943" y="2488474"/>
              <a:ext cx="137160" cy="137160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12641" y="2935877"/>
            <a:ext cx="228600" cy="228600"/>
            <a:chOff x="1293223" y="2442754"/>
            <a:chExt cx="228600" cy="228600"/>
          </a:xfrm>
        </p:grpSpPr>
        <p:sp>
          <p:nvSpPr>
            <p:cNvPr id="24" name="Oval 23"/>
            <p:cNvSpPr/>
            <p:nvPr/>
          </p:nvSpPr>
          <p:spPr>
            <a:xfrm>
              <a:off x="1293223" y="2442754"/>
              <a:ext cx="2286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338943" y="2488474"/>
              <a:ext cx="137160" cy="137160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549025" y="2935877"/>
            <a:ext cx="228600" cy="228600"/>
            <a:chOff x="1293223" y="2442754"/>
            <a:chExt cx="228600" cy="228600"/>
          </a:xfrm>
        </p:grpSpPr>
        <p:sp>
          <p:nvSpPr>
            <p:cNvPr id="27" name="Oval 26"/>
            <p:cNvSpPr/>
            <p:nvPr/>
          </p:nvSpPr>
          <p:spPr>
            <a:xfrm>
              <a:off x="1293223" y="2442754"/>
              <a:ext cx="2286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38943" y="2488474"/>
              <a:ext cx="137160" cy="137160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30833" y="2935877"/>
            <a:ext cx="228600" cy="228600"/>
            <a:chOff x="1293223" y="2442754"/>
            <a:chExt cx="228600" cy="228600"/>
          </a:xfrm>
        </p:grpSpPr>
        <p:sp>
          <p:nvSpPr>
            <p:cNvPr id="30" name="Oval 29"/>
            <p:cNvSpPr/>
            <p:nvPr/>
          </p:nvSpPr>
          <p:spPr>
            <a:xfrm>
              <a:off x="1293223" y="2442754"/>
              <a:ext cx="2286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338943" y="2488474"/>
              <a:ext cx="137160" cy="137160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117845" y="2056175"/>
            <a:ext cx="2894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6056"/>
                </a:solidFill>
                <a:latin typeface="Tw Cen MT" panose="020B0602020104020603" pitchFamily="34" charset="0"/>
              </a:rPr>
              <a:t>Difference-vector based mutation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494" y="2126259"/>
            <a:ext cx="220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6056"/>
                </a:solidFill>
                <a:latin typeface="Tw Cen MT" panose="020B0602020104020603" pitchFamily="34" charset="0"/>
              </a:rPr>
              <a:t>Initialization of Vectors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40879" y="2126258"/>
            <a:ext cx="220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6056"/>
                </a:solidFill>
                <a:latin typeface="Tw Cen MT" panose="020B0602020104020603" pitchFamily="34" charset="0"/>
              </a:rPr>
              <a:t>Crossover or Recombination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27650" y="2405633"/>
            <a:ext cx="220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6056"/>
                </a:solidFill>
                <a:latin typeface="Tw Cen MT" panose="020B0602020104020603" pitchFamily="34" charset="0"/>
              </a:rPr>
              <a:t>Selection</a:t>
            </a:r>
          </a:p>
        </p:txBody>
      </p:sp>
      <p:cxnSp>
        <p:nvCxnSpPr>
          <p:cNvPr id="37" name="Straight Arrow Connector 36"/>
          <p:cNvCxnSpPr>
            <a:stCxn id="20" idx="6"/>
            <a:endCxn id="24" idx="2"/>
          </p:cNvCxnSpPr>
          <p:nvPr/>
        </p:nvCxnSpPr>
        <p:spPr>
          <a:xfrm>
            <a:off x="1723049" y="3050177"/>
            <a:ext cx="278959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6"/>
            <a:endCxn id="30" idx="2"/>
          </p:cNvCxnSpPr>
          <p:nvPr/>
        </p:nvCxnSpPr>
        <p:spPr>
          <a:xfrm>
            <a:off x="4741241" y="3050177"/>
            <a:ext cx="278959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759546" y="3050177"/>
            <a:ext cx="278959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654215" y="3154906"/>
            <a:ext cx="12242" cy="19703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695521" y="5125296"/>
            <a:ext cx="598886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633765" y="3164477"/>
            <a:ext cx="68580" cy="1960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370161" y="541262"/>
            <a:ext cx="7451677" cy="707886"/>
            <a:chOff x="2370162" y="368490"/>
            <a:chExt cx="7451677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2370162" y="368490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WORKING MECHANISM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348318" y="997998"/>
              <a:ext cx="5499847" cy="0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0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EDFA116E-8DFA-4893-BD9D-D9FC37F77FC7}"/>
              </a:ext>
            </a:extLst>
          </p:cNvPr>
          <p:cNvGrpSpPr/>
          <p:nvPr/>
        </p:nvGrpSpPr>
        <p:grpSpPr>
          <a:xfrm>
            <a:off x="-8527387" y="1804911"/>
            <a:ext cx="10972801" cy="4283076"/>
            <a:chOff x="-8527387" y="1797386"/>
            <a:chExt cx="10972801" cy="428307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E0C0933-CD69-4EBC-BD92-38E8924E7A76}"/>
                </a:ext>
              </a:extLst>
            </p:cNvPr>
            <p:cNvGrpSpPr/>
            <p:nvPr/>
          </p:nvGrpSpPr>
          <p:grpSpPr>
            <a:xfrm>
              <a:off x="-8527387" y="1797386"/>
              <a:ext cx="10972801" cy="4283076"/>
              <a:chOff x="1610213" y="1797386"/>
              <a:chExt cx="10972801" cy="4283076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6672C00-938A-4419-9F22-0326A30233E7}"/>
                  </a:ext>
                </a:extLst>
              </p:cNvPr>
              <p:cNvSpPr/>
              <p:nvPr/>
            </p:nvSpPr>
            <p:spPr>
              <a:xfrm>
                <a:off x="1610213" y="1797386"/>
                <a:ext cx="10522424" cy="42830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8CB7637-5722-4530-BB73-1C7395736532}"/>
                  </a:ext>
                </a:extLst>
              </p:cNvPr>
              <p:cNvGrpSpPr/>
              <p:nvPr/>
            </p:nvGrpSpPr>
            <p:grpSpPr>
              <a:xfrm>
                <a:off x="12105342" y="5056130"/>
                <a:ext cx="477672" cy="734273"/>
                <a:chOff x="10495129" y="4262757"/>
                <a:chExt cx="477672" cy="734273"/>
              </a:xfrm>
            </p:grpSpPr>
            <p:sp>
              <p:nvSpPr>
                <p:cNvPr id="87" name="Rounded Rectangle 21">
                  <a:extLst>
                    <a:ext uri="{FF2B5EF4-FFF2-40B4-BE49-F238E27FC236}">
                      <a16:creationId xmlns:a16="http://schemas.microsoft.com/office/drawing/2014/main" id="{9C42D762-4687-4E92-9629-78750AC662A5}"/>
                    </a:ext>
                  </a:extLst>
                </p:cNvPr>
                <p:cNvSpPr/>
                <p:nvPr/>
              </p:nvSpPr>
              <p:spPr>
                <a:xfrm rot="16200000">
                  <a:off x="10366828" y="4391058"/>
                  <a:ext cx="734273" cy="47767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ED9BEAE-8BE5-411F-91C0-E8F6BDE27F81}"/>
                    </a:ext>
                  </a:extLst>
                </p:cNvPr>
                <p:cNvSpPr txBox="1"/>
                <p:nvPr/>
              </p:nvSpPr>
              <p:spPr>
                <a:xfrm>
                  <a:off x="10561614" y="4305613"/>
                  <a:ext cx="34119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>
                      <a:latin typeface="Agency FB" panose="020B0503020202020204" pitchFamily="34" charset="0"/>
                    </a:rPr>
                    <a:t>I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2297C824-E80F-4D75-A83A-D5E2E7AB2D43}"/>
                      </a:ext>
                    </a:extLst>
                  </p:cNvPr>
                  <p:cNvSpPr txBox="1"/>
                  <p:nvPr/>
                </p:nvSpPr>
                <p:spPr>
                  <a:xfrm>
                    <a:off x="3114590" y="2796611"/>
                    <a:ext cx="8272691" cy="23605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Initialize the parameters- Population Size, Mutation and Crossover Rate</a:t>
                    </a:r>
                  </a:p>
                  <a:p>
                    <a:pPr algn="just"/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just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Generate NP individuals using this equation</a:t>
                    </a:r>
                  </a:p>
                  <a:p>
                    <a:pPr algn="just"/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𝑟𝑎𝑛𝑑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𝑚𝑎𝑥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=1,2,……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just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just"/>
                    <a: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Calculate fitness of the individuals using the objective function.</a:t>
                    </a:r>
                  </a:p>
                  <a:p>
                    <a:pPr algn="just"/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2297C824-E80F-4D75-A83A-D5E2E7AB2D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4590" y="2796611"/>
                    <a:ext cx="8272691" cy="23605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63" t="-15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7D15CB2-3889-4328-80CA-E84E57B44CC1}"/>
                  </a:ext>
                </a:extLst>
              </p:cNvPr>
              <p:cNvSpPr txBox="1"/>
              <p:nvPr/>
            </p:nvSpPr>
            <p:spPr>
              <a:xfrm>
                <a:off x="6096153" y="1896889"/>
                <a:ext cx="2602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spc="300" dirty="0">
                    <a:latin typeface="Tw Cen MT" panose="020B0602020104020603" pitchFamily="34" charset="0"/>
                  </a:rPr>
                  <a:t>Initialization</a:t>
                </a: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ED2B0A0-EAE6-441B-83B8-B228ACC7DA39}"/>
                </a:ext>
              </a:extLst>
            </p:cNvPr>
            <p:cNvSpPr/>
            <p:nvPr/>
          </p:nvSpPr>
          <p:spPr>
            <a:xfrm>
              <a:off x="-7274674" y="2918241"/>
              <a:ext cx="187806" cy="1878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AB61D05-8159-46A9-B658-B7F2DE11BA7C}"/>
                </a:ext>
              </a:extLst>
            </p:cNvPr>
            <p:cNvSpPr/>
            <p:nvPr/>
          </p:nvSpPr>
          <p:spPr>
            <a:xfrm>
              <a:off x="-7273630" y="3463751"/>
              <a:ext cx="187806" cy="1878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49E67BF-FBC4-4271-A45F-F152742ED01E}"/>
                </a:ext>
              </a:extLst>
            </p:cNvPr>
            <p:cNvSpPr/>
            <p:nvPr/>
          </p:nvSpPr>
          <p:spPr>
            <a:xfrm>
              <a:off x="-7273630" y="4617649"/>
              <a:ext cx="187806" cy="1878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0162" y="368490"/>
            <a:ext cx="7451677" cy="707886"/>
            <a:chOff x="2370162" y="368490"/>
            <a:chExt cx="7451677" cy="707886"/>
          </a:xfrm>
        </p:grpSpPr>
        <p:sp>
          <p:nvSpPr>
            <p:cNvPr id="51" name="TextBox 50"/>
            <p:cNvSpPr txBox="1"/>
            <p:nvPr/>
          </p:nvSpPr>
          <p:spPr>
            <a:xfrm>
              <a:off x="2370162" y="368490"/>
              <a:ext cx="7451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accent3">
                      <a:lumMod val="50000"/>
                    </a:schemeClr>
                  </a:solidFill>
                  <a:latin typeface="Tw Cen MT" panose="020B0602020104020603" pitchFamily="34" charset="0"/>
                </a:rPr>
                <a:t>WORKING MECHANISM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402106" y="997998"/>
              <a:ext cx="5459506" cy="0"/>
            </a:xfrm>
            <a:prstGeom prst="line">
              <a:avLst/>
            </a:prstGeom>
            <a:ln w="28575">
              <a:solidFill>
                <a:srgbClr val="FF605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1960-3A32-4995-98FA-4BE78F7DD1D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D2B30-D82D-4E9E-9152-3F356E7B4501}"/>
              </a:ext>
            </a:extLst>
          </p:cNvPr>
          <p:cNvGrpSpPr/>
          <p:nvPr/>
        </p:nvGrpSpPr>
        <p:grpSpPr>
          <a:xfrm>
            <a:off x="-9068742" y="1797386"/>
            <a:ext cx="10984843" cy="4283076"/>
            <a:chOff x="-9068742" y="1797386"/>
            <a:chExt cx="10984843" cy="4283076"/>
          </a:xfrm>
        </p:grpSpPr>
        <p:grpSp>
          <p:nvGrpSpPr>
            <p:cNvPr id="66" name="Group 65"/>
            <p:cNvGrpSpPr/>
            <p:nvPr/>
          </p:nvGrpSpPr>
          <p:grpSpPr>
            <a:xfrm>
              <a:off x="-9068742" y="1797386"/>
              <a:ext cx="10984843" cy="4283076"/>
              <a:chOff x="1027793" y="1797386"/>
              <a:chExt cx="10984843" cy="4283076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65" name="Group 64"/>
              <p:cNvGrpSpPr/>
              <p:nvPr/>
            </p:nvGrpSpPr>
            <p:grpSpPr>
              <a:xfrm>
                <a:off x="1027793" y="1797386"/>
                <a:ext cx="10984843" cy="4283076"/>
                <a:chOff x="324375" y="1797386"/>
                <a:chExt cx="10984843" cy="4283076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0831546" y="4384354"/>
                  <a:ext cx="477672" cy="748343"/>
                  <a:chOff x="10495129" y="4262757"/>
                  <a:chExt cx="477672" cy="734273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41" name="Rounded Rectangle 40"/>
                  <p:cNvSpPr/>
                  <p:nvPr/>
                </p:nvSpPr>
                <p:spPr>
                  <a:xfrm rot="16200000">
                    <a:off x="10366828" y="4391058"/>
                    <a:ext cx="734273" cy="47767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0561614" y="4305613"/>
                    <a:ext cx="341194" cy="58477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>
                        <a:latin typeface="Agency FB" panose="020B0503020202020204" pitchFamily="34" charset="0"/>
                      </a:rPr>
                      <a:t>M</a:t>
                    </a:r>
                  </a:p>
                </p:txBody>
              </p:sp>
            </p:grpSp>
            <p:sp>
              <p:nvSpPr>
                <p:cNvPr id="39" name="Rectangle 38"/>
                <p:cNvSpPr/>
                <p:nvPr/>
              </p:nvSpPr>
              <p:spPr>
                <a:xfrm>
                  <a:off x="324375" y="1797386"/>
                  <a:ext cx="10522424" cy="428307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498839" y="1896092"/>
                  <a:ext cx="60409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spc="300" dirty="0">
                      <a:latin typeface="Tw Cen MT" panose="020B0602020104020603" pitchFamily="34" charset="0"/>
                    </a:rPr>
                    <a:t>Mutation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080212" y="2762296"/>
                    <a:ext cx="8946776" cy="15138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Generate a donor vector for each individual by applying this equation</a:t>
                    </a:r>
                  </a:p>
                  <a:p>
                    <a:pPr algn="just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b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just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just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Check the bound constraints and repair accordingly</a:t>
                    </a: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0212" y="2762296"/>
                    <a:ext cx="8946776" cy="151387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13" t="-2016" b="-5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31F1EE5-0B6C-441D-8E46-158A3B65E440}"/>
                </a:ext>
              </a:extLst>
            </p:cNvPr>
            <p:cNvSpPr/>
            <p:nvPr/>
          </p:nvSpPr>
          <p:spPr>
            <a:xfrm>
              <a:off x="-8186473" y="4025473"/>
              <a:ext cx="164347" cy="1643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6F1B4F2-9F6E-493F-BD7A-9D60C3688C40}"/>
                </a:ext>
              </a:extLst>
            </p:cNvPr>
            <p:cNvSpPr/>
            <p:nvPr/>
          </p:nvSpPr>
          <p:spPr>
            <a:xfrm>
              <a:off x="-8184935" y="2871174"/>
              <a:ext cx="164347" cy="1643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053AEF1-7869-419C-8AB4-B5C0BAE92BBF}"/>
              </a:ext>
            </a:extLst>
          </p:cNvPr>
          <p:cNvGrpSpPr/>
          <p:nvPr/>
        </p:nvGrpSpPr>
        <p:grpSpPr>
          <a:xfrm>
            <a:off x="-9637091" y="1797386"/>
            <a:ext cx="10999705" cy="4283076"/>
            <a:chOff x="-9637091" y="1797386"/>
            <a:chExt cx="10999705" cy="4283076"/>
          </a:xfrm>
        </p:grpSpPr>
        <p:grpSp>
          <p:nvGrpSpPr>
            <p:cNvPr id="72" name="Group 71"/>
            <p:cNvGrpSpPr/>
            <p:nvPr/>
          </p:nvGrpSpPr>
          <p:grpSpPr>
            <a:xfrm>
              <a:off x="-9637091" y="1797386"/>
              <a:ext cx="10999705" cy="4283076"/>
              <a:chOff x="843601" y="1797386"/>
              <a:chExt cx="10999705" cy="4283076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45" name="Rectangle 44"/>
              <p:cNvSpPr/>
              <p:nvPr/>
            </p:nvSpPr>
            <p:spPr>
              <a:xfrm>
                <a:off x="843601" y="1797386"/>
                <a:ext cx="10522424" cy="42830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1365634" y="3651557"/>
                <a:ext cx="477672" cy="734273"/>
                <a:chOff x="10495129" y="4262757"/>
                <a:chExt cx="477672" cy="73427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7" name="Rounded Rectangle 46"/>
                <p:cNvSpPr/>
                <p:nvPr/>
              </p:nvSpPr>
              <p:spPr>
                <a:xfrm rot="16200000">
                  <a:off x="10366828" y="4391058"/>
                  <a:ext cx="734273" cy="47767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0561614" y="4305613"/>
                  <a:ext cx="341194" cy="58477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>
                      <a:latin typeface="Agency FB" panose="020B0503020202020204" pitchFamily="34" charset="0"/>
                    </a:rPr>
                    <a:t>C</a:t>
                  </a: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4669905" y="2026405"/>
                <a:ext cx="28521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spc="300" dirty="0">
                    <a:latin typeface="Tw Cen MT" panose="020B0602020104020603" pitchFamily="34" charset="0"/>
                  </a:rPr>
                  <a:t>Crossover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813913" y="2694321"/>
                    <a:ext cx="7940664" cy="29156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Generate trial vector using this equation</a:t>
                    </a:r>
                  </a:p>
                  <a:p>
                    <a:pPr algn="just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𝑟𝑎𝑛𝑑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𝐶𝑅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𝑟𝑎𝑛𝑑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just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just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where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𝐶𝑅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is called cross over rate,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∈[0,1]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,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𝑟𝑎𝑛𝑑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is a random integer in the range 1 to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</a:p>
                  <a:p>
                    <a:pPr algn="just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just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Greater crossover rate for higher convergence</a:t>
                    </a: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3913" y="2694321"/>
                    <a:ext cx="7940664" cy="291560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14" t="-1255" r="-614" b="-25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TextBox 69"/>
              <p:cNvSpPr txBox="1"/>
              <p:nvPr/>
            </p:nvSpPr>
            <p:spPr>
              <a:xfrm>
                <a:off x="7092336" y="3726943"/>
                <a:ext cx="1574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508286" y="3319816"/>
                <a:ext cx="66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C9E217-5562-4B1C-BD6E-3906E1D707BA}"/>
                </a:ext>
              </a:extLst>
            </p:cNvPr>
            <p:cNvSpPr/>
            <p:nvPr/>
          </p:nvSpPr>
          <p:spPr>
            <a:xfrm>
              <a:off x="-7929365" y="2802458"/>
              <a:ext cx="192024" cy="192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F3A2086-B6E0-43EB-8E77-1335E35CD2A0}"/>
                </a:ext>
              </a:extLst>
            </p:cNvPr>
            <p:cNvSpPr/>
            <p:nvPr/>
          </p:nvSpPr>
          <p:spPr>
            <a:xfrm>
              <a:off x="-7935387" y="5307484"/>
              <a:ext cx="192024" cy="192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2F8C34-4087-450D-94CF-2C587156A9FA}"/>
              </a:ext>
            </a:extLst>
          </p:cNvPr>
          <p:cNvGrpSpPr/>
          <p:nvPr/>
        </p:nvGrpSpPr>
        <p:grpSpPr>
          <a:xfrm>
            <a:off x="-10147798" y="1797386"/>
            <a:ext cx="10956620" cy="4283076"/>
            <a:chOff x="-10147798" y="1797386"/>
            <a:chExt cx="10956620" cy="4283076"/>
          </a:xfrm>
        </p:grpSpPr>
        <p:grpSp>
          <p:nvGrpSpPr>
            <p:cNvPr id="81" name="Group 80"/>
            <p:cNvGrpSpPr/>
            <p:nvPr/>
          </p:nvGrpSpPr>
          <p:grpSpPr>
            <a:xfrm>
              <a:off x="-10147798" y="1797386"/>
              <a:ext cx="10956620" cy="4283076"/>
              <a:chOff x="931216" y="1797386"/>
              <a:chExt cx="10956620" cy="4283076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3" name="Rectangle 72"/>
              <p:cNvSpPr/>
              <p:nvPr/>
            </p:nvSpPr>
            <p:spPr>
              <a:xfrm>
                <a:off x="948830" y="1797386"/>
                <a:ext cx="10522424" cy="42830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11410164" y="2930328"/>
                <a:ext cx="477672" cy="734273"/>
                <a:chOff x="10495129" y="4262757"/>
                <a:chExt cx="477672" cy="734273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75" name="Rounded Rectangle 74"/>
                <p:cNvSpPr/>
                <p:nvPr/>
              </p:nvSpPr>
              <p:spPr>
                <a:xfrm rot="16200000">
                  <a:off x="10366828" y="4391058"/>
                  <a:ext cx="734273" cy="47767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0561614" y="4305613"/>
                  <a:ext cx="341194" cy="58477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>
                      <a:latin typeface="Agency FB" panose="020B0503020202020204" pitchFamily="34" charset="0"/>
                    </a:rPr>
                    <a:t>S</a:t>
                  </a:r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4534855" y="1998145"/>
                <a:ext cx="31222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spc="300" dirty="0">
                    <a:latin typeface="Tw Cen MT" panose="020B0602020104020603" pitchFamily="34" charset="0"/>
                  </a:rPr>
                  <a:t>Selection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31216" y="2692721"/>
                <a:ext cx="10403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fitness of each trial vector using the objective function</a:t>
                </a: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8D38AF-749E-464C-98F6-99F9E855AAFD}"/>
                </a:ext>
              </a:extLst>
            </p:cNvPr>
            <p:cNvSpPr txBox="1"/>
            <p:nvPr/>
          </p:nvSpPr>
          <p:spPr>
            <a:xfrm>
              <a:off x="-8195955" y="3376847"/>
              <a:ext cx="5936010" cy="368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the better one between trial vector and target vector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606C90-3424-470F-9C3B-F8C710D89E0F}"/>
                </a:ext>
              </a:extLst>
            </p:cNvPr>
            <p:cNvSpPr/>
            <p:nvPr/>
          </p:nvSpPr>
          <p:spPr>
            <a:xfrm>
              <a:off x="-8258488" y="3481609"/>
              <a:ext cx="192024" cy="192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DF8263E-DEB0-43B8-BA84-5EA796E94C99}"/>
                </a:ext>
              </a:extLst>
            </p:cNvPr>
            <p:cNvSpPr/>
            <p:nvPr/>
          </p:nvSpPr>
          <p:spPr>
            <a:xfrm>
              <a:off x="-8258488" y="2803462"/>
              <a:ext cx="192024" cy="192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90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79662 -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80482 4.44444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0.80534 4.44444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0.79974 4.44444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805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Agency FB</vt:lpstr>
      <vt:lpstr>Arial</vt:lpstr>
      <vt:lpstr>Calibri</vt:lpstr>
      <vt:lpstr>Calibri Light</vt:lpstr>
      <vt:lpstr>Cambria Math</vt:lpstr>
      <vt:lpstr>Helvetica</vt:lpstr>
      <vt:lpstr>Montserrat ExtraBold</vt:lpstr>
      <vt:lpstr>Open Sans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Anower Rony</dc:creator>
  <cp:lastModifiedBy>Anower Rony</cp:lastModifiedBy>
  <cp:revision>298</cp:revision>
  <dcterms:created xsi:type="dcterms:W3CDTF">2019-04-10T17:21:14Z</dcterms:created>
  <dcterms:modified xsi:type="dcterms:W3CDTF">2019-08-27T04:03:22Z</dcterms:modified>
</cp:coreProperties>
</file>