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C4BB29-2260-4D75-A4AC-0E5212CF2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C8D94EB-C5A0-4512-B76D-27F2D83ED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11C74A9-00C6-4E44-8970-2E3BD1D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53A4DB0-E604-4A40-A4FF-E1211C4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01F7BA9-F01D-488B-A127-BDD0126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8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F799C1-B1E3-4442-8A70-26CECF75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E6F62D8-0C7E-4797-96F9-1B49E629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A4C9F99-6E6A-46CC-A775-4F4458C0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B45BAA6-1CE3-4750-A5BE-6D5151A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E18E362-363A-4950-B2F3-3A905FC6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853FEF2-4A60-43BF-BE60-956D0A315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746C8C7-4AB8-4158-AE65-1EA9D47A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24349A-B2A5-4941-AD4F-51B1312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B96DBC-2F16-4B3E-B6B9-D254CB9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F42CBD8-C168-44EB-9636-DD9CC73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4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E9B987-2A87-4387-9821-0E92AD1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4C25057-A739-45D5-AAD2-95F2A4C9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7BAD800-031E-485B-A72C-A2F8778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C6D2369-DCC8-4DE2-9C14-A0972A5E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6A8D456-305B-40E9-A097-12AA861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0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ED534A-0292-47C8-8111-84F33B5D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6127EAA-796C-478B-96FD-69E3E491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56D89E9-630B-4B80-A932-1A92DC86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ADD9440-CB34-4428-A7C5-68658A1E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9DF3B7-28A8-43B5-BA75-CE0B378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8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887C2D-6CB5-4F9A-8293-7B3DE64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7A86209-BC79-40AA-934E-24A03D2A5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778963-91C6-45D4-934D-467EA716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D79D25A-4AF1-4170-854C-CEFDFE6F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72C382E-C319-4891-B2C1-90E25EEE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D122380-836A-49EA-84D2-B07E39B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FA07B7-5D34-4838-BFF4-ACD9C258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BDF869C-FF75-4649-9B49-8D74B73F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FB1F433-1E95-40D3-90C4-533FA59A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E8B3B1A-FCBA-4F6F-9DB2-8B0384104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E089F9E-F779-49BE-B0F4-22BB7B35B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B7EBB96-EACD-4DB6-9254-0446010B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AAF65F7-BD6D-4F46-B254-3337BE22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B3E2927-2C3D-48CB-A700-96564186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7ADAE-C135-4084-8229-0796AD4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639CDBAA-BE5A-434B-88AD-98DDAFDB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B7947A6-5967-4CE9-A736-FEBAB97A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940AE93-35D0-4E9B-B772-A7C38040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82A429E-FC83-48C4-8665-4C29A566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5D41D81-DAD6-4830-9B96-7B8CA188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935209D-BB5A-4AEA-8DDD-EE38572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2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A2F3EE-D33C-4441-8D0C-78D0EFB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6D42DA2-4D38-4DA5-8533-7B48BB77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3BDD467-BB82-4312-990A-4AF901B0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38392E-54C5-4A95-9BA2-3E64B74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323D070-3A48-4870-876A-3974D762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7B708DE-F0E0-423D-A5EA-005EB223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4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5CFFDC-982A-4F16-9F22-60A51AB2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263A4DA-893F-4DBF-8046-D0DF05F4C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33A0646-BEFC-441F-833D-C8377BC0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9890CEE-122E-4D8A-AE5E-9FA69B64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C336DFC-C432-46BD-9162-BF95CE3F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DED88A-AA86-40B2-940F-21B58F12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4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E6DCF96-D13C-4F53-9920-2DD21402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6A6B2B3-CB08-4522-9169-768376FD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CFDA06-EFC7-453C-AF85-3B73CCB98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98D5-B220-4DC0-81A0-4E3C56C8F7D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ED374F4-8248-471D-8A85-AE90DA475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8A65F2-378E-4821-B6BA-277945483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9619-8223-4EB7-B02B-CB1BF08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2088D82C-E837-4E4C-8A3D-E4D3E14882B9}"/>
              </a:ext>
            </a:extLst>
          </p:cNvPr>
          <p:cNvSpPr txBox="1"/>
          <p:nvPr/>
        </p:nvSpPr>
        <p:spPr>
          <a:xfrm>
            <a:off x="3067177" y="3136612"/>
            <a:ext cx="605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venir LT Std 45 Book" panose="020B0502020203020204" pitchFamily="34" charset="0"/>
              </a:rPr>
              <a:t>(Click the screen to enter)</a:t>
            </a:r>
          </a:p>
        </p:txBody>
      </p:sp>
    </p:spTree>
    <p:extLst>
      <p:ext uri="{BB962C8B-B14F-4D97-AF65-F5344CB8AC3E}">
        <p14:creationId xmlns:p14="http://schemas.microsoft.com/office/powerpoint/2010/main" val="95665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hlinkClick r:id="rId2" action="ppaction://hlinksldjump"/>
            <a:extLst>
              <a:ext uri="{FF2B5EF4-FFF2-40B4-BE49-F238E27FC236}">
                <a16:creationId xmlns:a16="http://schemas.microsoft.com/office/drawing/2014/main" id="{D3FA35BD-CB6D-41DD-BDD0-16C6C6A3EF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กล่องข้อความ 1">
            <a:hlinkClick r:id="rId2" action="ppaction://hlinksldjump"/>
            <a:extLst>
              <a:ext uri="{FF2B5EF4-FFF2-40B4-BE49-F238E27FC236}">
                <a16:creationId xmlns:a16="http://schemas.microsoft.com/office/drawing/2014/main" id="{F0143273-C070-4B95-B6F0-5A44EB027D3E}"/>
              </a:ext>
            </a:extLst>
          </p:cNvPr>
          <p:cNvSpPr txBox="1"/>
          <p:nvPr/>
        </p:nvSpPr>
        <p:spPr>
          <a:xfrm>
            <a:off x="1398037" y="1171092"/>
            <a:ext cx="93959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Online Library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venir LT Std 45 Book" panose="020B0502020203020204" pitchFamily="34" charset="0"/>
              </a:rPr>
              <a:t>PowerPoint Edition</a:t>
            </a:r>
          </a:p>
        </p:txBody>
      </p:sp>
      <p:sp>
        <p:nvSpPr>
          <p:cNvPr id="3" name="สี่เหลี่ยมผืนผ้า 2">
            <a:hlinkClick r:id="rId3" action="ppaction://hlinksldjump"/>
            <a:extLst>
              <a:ext uri="{FF2B5EF4-FFF2-40B4-BE49-F238E27FC236}">
                <a16:creationId xmlns:a16="http://schemas.microsoft.com/office/drawing/2014/main" id="{4352829E-BE86-4279-B308-A6A546B631F0}"/>
              </a:ext>
            </a:extLst>
          </p:cNvPr>
          <p:cNvSpPr/>
          <p:nvPr/>
        </p:nvSpPr>
        <p:spPr>
          <a:xfrm>
            <a:off x="4813041" y="4222062"/>
            <a:ext cx="2565918" cy="905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Select Book</a:t>
            </a:r>
          </a:p>
        </p:txBody>
      </p:sp>
      <p:sp>
        <p:nvSpPr>
          <p:cNvPr id="5" name="สี่เหลี่ยมผืนผ้า 4">
            <a:hlinkClick r:id="rId4" action="ppaction://hlinksldjump"/>
            <a:extLst>
              <a:ext uri="{FF2B5EF4-FFF2-40B4-BE49-F238E27FC236}">
                <a16:creationId xmlns:a16="http://schemas.microsoft.com/office/drawing/2014/main" id="{A1D5874E-DABF-4381-8D06-2428BDD71DA2}"/>
              </a:ext>
            </a:extLst>
          </p:cNvPr>
          <p:cNvSpPr/>
          <p:nvPr/>
        </p:nvSpPr>
        <p:spPr>
          <a:xfrm>
            <a:off x="10580915" y="6137159"/>
            <a:ext cx="1520890" cy="6578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Tutorial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AE11240-7E7A-4D7D-8CE6-69518AC14B49}"/>
              </a:ext>
            </a:extLst>
          </p:cNvPr>
          <p:cNvSpPr txBox="1"/>
          <p:nvPr/>
        </p:nvSpPr>
        <p:spPr>
          <a:xfrm>
            <a:off x="0" y="5542296"/>
            <a:ext cx="11523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LT Std 45 Book" panose="020B0502020203020204" pitchFamily="34" charset="0"/>
              </a:rPr>
              <a:t>I’m sorry if you’ve got a really buggy experience on using</a:t>
            </a:r>
          </a:p>
          <a:p>
            <a:r>
              <a:rPr lang="en-US" sz="2000" dirty="0">
                <a:latin typeface="Avenir LT Std 45 Book" panose="020B0502020203020204" pitchFamily="34" charset="0"/>
              </a:rPr>
              <a:t>Online Library: PowerPoint Edition. There’s just a lot of</a:t>
            </a:r>
          </a:p>
          <a:p>
            <a:r>
              <a:rPr lang="en-US" sz="2000" dirty="0">
                <a:latin typeface="Avenir LT Std 45 Book" panose="020B0502020203020204" pitchFamily="34" charset="0"/>
              </a:rPr>
              <a:t>unfixable bugs. I tried all the ways to fix those but I just</a:t>
            </a:r>
          </a:p>
          <a:p>
            <a:r>
              <a:rPr lang="en-US" sz="2000" dirty="0">
                <a:latin typeface="Avenir LT Std 45 Book" panose="020B0502020203020204" pitchFamily="34" charset="0"/>
              </a:rPr>
              <a:t>can’t. So I recommend you to use the web version. Thanks!</a:t>
            </a:r>
          </a:p>
        </p:txBody>
      </p:sp>
    </p:spTree>
    <p:extLst>
      <p:ext uri="{BB962C8B-B14F-4D97-AF65-F5344CB8AC3E}">
        <p14:creationId xmlns:p14="http://schemas.microsoft.com/office/powerpoint/2010/main" val="1495734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89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hlinkClick r:id="rId2" action="ppaction://hlinksldjump"/>
            <a:extLst>
              <a:ext uri="{FF2B5EF4-FFF2-40B4-BE49-F238E27FC236}">
                <a16:creationId xmlns:a16="http://schemas.microsoft.com/office/drawing/2014/main" id="{D3FA35BD-CB6D-41DD-BDD0-16C6C6A3EF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สี่เหลี่ยมผืนผ้า 2">
            <a:hlinkClick r:id="rId3" action="ppaction://hlinksldjump"/>
            <a:extLst>
              <a:ext uri="{FF2B5EF4-FFF2-40B4-BE49-F238E27FC236}">
                <a16:creationId xmlns:a16="http://schemas.microsoft.com/office/drawing/2014/main" id="{4352829E-BE86-4279-B308-A6A546B631F0}"/>
              </a:ext>
            </a:extLst>
          </p:cNvPr>
          <p:cNvSpPr/>
          <p:nvPr/>
        </p:nvSpPr>
        <p:spPr>
          <a:xfrm>
            <a:off x="10142376" y="69940"/>
            <a:ext cx="1976534" cy="639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Go back</a:t>
            </a:r>
          </a:p>
        </p:txBody>
      </p:sp>
      <p:sp>
        <p:nvSpPr>
          <p:cNvPr id="5" name="กล่องข้อความ 4">
            <a:hlinkClick r:id="rId4" action="ppaction://hlinksldjump"/>
            <a:extLst>
              <a:ext uri="{FF2B5EF4-FFF2-40B4-BE49-F238E27FC236}">
                <a16:creationId xmlns:a16="http://schemas.microsoft.com/office/drawing/2014/main" id="{6199609A-BD5D-43CC-917C-678B5CBB95F0}"/>
              </a:ext>
            </a:extLst>
          </p:cNvPr>
          <p:cNvSpPr txBox="1"/>
          <p:nvPr/>
        </p:nvSpPr>
        <p:spPr>
          <a:xfrm>
            <a:off x="87079" y="127923"/>
            <a:ext cx="975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LT Std 45 Book" panose="020B0502020203020204" pitchFamily="34" charset="0"/>
              </a:rPr>
              <a:t>Tutorial (Book #10: Opened using shortcut)</a:t>
            </a:r>
            <a:endParaRPr lang="en-US" sz="2800" dirty="0"/>
          </a:p>
        </p:txBody>
      </p:sp>
      <p:sp>
        <p:nvSpPr>
          <p:cNvPr id="2" name="กล่องข้อความ 1">
            <a:hlinkClick r:id="rId4" action="ppaction://hlinksldjump"/>
            <a:extLst>
              <a:ext uri="{FF2B5EF4-FFF2-40B4-BE49-F238E27FC236}">
                <a16:creationId xmlns:a16="http://schemas.microsoft.com/office/drawing/2014/main" id="{D16AFB0E-ADC0-48A0-B2B0-39BACBF9D0F9}"/>
              </a:ext>
            </a:extLst>
          </p:cNvPr>
          <p:cNvSpPr txBox="1"/>
          <p:nvPr/>
        </p:nvSpPr>
        <p:spPr>
          <a:xfrm>
            <a:off x="87079" y="627776"/>
            <a:ext cx="120178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ERROR VIEWING BOOK</a:t>
            </a:r>
          </a:p>
          <a:p>
            <a:r>
              <a:rPr lang="en-US" sz="2400" dirty="0"/>
              <a:t>Reason: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Unknown Error (1) [Unused]</a:t>
            </a:r>
          </a:p>
          <a:p>
            <a:r>
              <a:rPr lang="en-US" sz="1600" dirty="0">
                <a:solidFill>
                  <a:schemeClr val="bg1"/>
                </a:solidFill>
              </a:rPr>
              <a:t>Book Not Compatible (2) [Any]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Internet Media Error (3) [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NonFullscreen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]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Missing Media Error (4) [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NonFullscreen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]</a:t>
            </a:r>
          </a:p>
          <a:p>
            <a:r>
              <a:rPr lang="en-US" sz="2400" dirty="0"/>
              <a:t>Error Summary:</a:t>
            </a:r>
          </a:p>
          <a:p>
            <a:r>
              <a:rPr lang="en-US" dirty="0">
                <a:solidFill>
                  <a:srgbClr val="FFFF00"/>
                </a:solidFill>
              </a:rPr>
              <a:t>Just like the error says, this book ISN’T viewable in this version. It’s not compatible in the </a:t>
            </a:r>
            <a:r>
              <a:rPr lang="en-US" dirty="0">
                <a:solidFill>
                  <a:srgbClr val="FFC000"/>
                </a:solidFill>
              </a:rPr>
              <a:t>PowerPoint edition of Online Library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To fix this, go to the web edition of this book. </a:t>
            </a:r>
            <a:r>
              <a:rPr lang="en-US" dirty="0">
                <a:solidFill>
                  <a:srgbClr val="FFC000"/>
                </a:solidFill>
              </a:rPr>
              <a:t>Here’s the link to view that properly:</a:t>
            </a:r>
          </a:p>
          <a:p>
            <a:r>
              <a:rPr lang="en-US" sz="2400" dirty="0">
                <a:solidFill>
                  <a:srgbClr val="00FF00"/>
                </a:solidFill>
              </a:rPr>
              <a:t>http://tp.emeraldcreate.info/books/10</a:t>
            </a:r>
          </a:p>
        </p:txBody>
      </p:sp>
    </p:spTree>
    <p:extLst>
      <p:ext uri="{BB962C8B-B14F-4D97-AF65-F5344CB8AC3E}">
        <p14:creationId xmlns:p14="http://schemas.microsoft.com/office/powerpoint/2010/main" val="2941572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81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hlinkClick r:id="rId2" action="ppaction://hlinksldjump"/>
            <a:extLst>
              <a:ext uri="{FF2B5EF4-FFF2-40B4-BE49-F238E27FC236}">
                <a16:creationId xmlns:a16="http://schemas.microsoft.com/office/drawing/2014/main" id="{D3FA35BD-CB6D-41DD-BDD0-16C6C6A3EF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สี่เหลี่ยมผืนผ้า 2">
            <a:hlinkClick r:id="rId3" action="ppaction://hlinksldjump"/>
            <a:extLst>
              <a:ext uri="{FF2B5EF4-FFF2-40B4-BE49-F238E27FC236}">
                <a16:creationId xmlns:a16="http://schemas.microsoft.com/office/drawing/2014/main" id="{4352829E-BE86-4279-B308-A6A546B631F0}"/>
              </a:ext>
            </a:extLst>
          </p:cNvPr>
          <p:cNvSpPr/>
          <p:nvPr/>
        </p:nvSpPr>
        <p:spPr>
          <a:xfrm>
            <a:off x="10142376" y="69940"/>
            <a:ext cx="1976534" cy="639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Go back</a:t>
            </a:r>
          </a:p>
        </p:txBody>
      </p:sp>
      <p:sp>
        <p:nvSpPr>
          <p:cNvPr id="5" name="กล่องข้อความ 4">
            <a:hlinkClick r:id="rId2" action="ppaction://hlinksldjump"/>
            <a:extLst>
              <a:ext uri="{FF2B5EF4-FFF2-40B4-BE49-F238E27FC236}">
                <a16:creationId xmlns:a16="http://schemas.microsoft.com/office/drawing/2014/main" id="{6199609A-BD5D-43CC-917C-678B5CBB95F0}"/>
              </a:ext>
            </a:extLst>
          </p:cNvPr>
          <p:cNvSpPr txBox="1"/>
          <p:nvPr/>
        </p:nvSpPr>
        <p:spPr>
          <a:xfrm>
            <a:off x="3492759" y="3244334"/>
            <a:ext cx="520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Sorry, but no books are available to you!</a:t>
            </a:r>
          </a:p>
        </p:txBody>
      </p:sp>
    </p:spTree>
    <p:extLst>
      <p:ext uri="{BB962C8B-B14F-4D97-AF65-F5344CB8AC3E}">
        <p14:creationId xmlns:p14="http://schemas.microsoft.com/office/powerpoint/2010/main" val="3128340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188</Words>
  <Application>Microsoft Office PowerPoint</Application>
  <PresentationFormat>แบบจอกว้าง</PresentationFormat>
  <Paragraphs>23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1" baseType="lpstr">
      <vt:lpstr>Arial</vt:lpstr>
      <vt:lpstr>Avenir LT Std 45 Book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Pawit Manitchotpisit</dc:creator>
  <cp:lastModifiedBy>Pawit Manitchotpisit</cp:lastModifiedBy>
  <cp:revision>7</cp:revision>
  <dcterms:created xsi:type="dcterms:W3CDTF">2021-02-26T10:45:32Z</dcterms:created>
  <dcterms:modified xsi:type="dcterms:W3CDTF">2021-02-26T11:57:52Z</dcterms:modified>
</cp:coreProperties>
</file>