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9" r:id="rId12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-36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E0D8B-5BEB-4F13-AE40-B1EA0C2E9584}" type="datetimeFigureOut">
              <a:rPr lang="zh-CN" altLang="en-US"/>
              <a:pPr>
                <a:defRPr/>
              </a:pPr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5F601-85B9-43ED-8F62-507F8CFAE5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733C4-9184-454C-9B48-4495800246C0}" type="datetimeFigureOut">
              <a:rPr lang="zh-CN" altLang="en-US"/>
              <a:pPr>
                <a:defRPr/>
              </a:pPr>
              <a:t>2018/5/23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0141C-328D-4094-99C3-008BF2A04D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649CD-50F5-49DD-874B-0C8122ED5C9A}" type="datetimeFigureOut">
              <a:rPr lang="zh-CN" altLang="en-US"/>
              <a:pPr>
                <a:defRPr/>
              </a:pPr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7C333-C31C-4967-91D5-F2CE6920EA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A7055-7278-4060-BF9E-49EA68653FA7}" type="datetimeFigureOut">
              <a:rPr lang="zh-CN" altLang="en-US"/>
              <a:pPr>
                <a:defRPr/>
              </a:pPr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FCC67-F7EF-40B7-9509-97E2835FE4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F927D4-979D-415E-931E-030304185FEB}" type="datetimeFigureOut">
              <a:rPr lang="zh-CN" altLang="en-US"/>
              <a:pPr>
                <a:defRPr/>
              </a:pPr>
              <a:t>2018/5/23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ED15B-A138-4C55-9C98-C5475732C4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93E82-F5B4-4080-9151-679EFCEA5B06}" type="datetimeFigureOut">
              <a:rPr lang="zh-CN" altLang="en-US"/>
              <a:pPr>
                <a:defRPr/>
              </a:pPr>
              <a:t>2018/5/23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AF03E-3B4E-4B47-8382-ED290C7FBF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B834EC-E3E7-4B1F-9694-DD1EC7FCAF59}" type="datetimeFigureOut">
              <a:rPr lang="zh-CN" altLang="en-US"/>
              <a:pPr>
                <a:defRPr/>
              </a:pPr>
              <a:t>2018/5/23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C1071-CEEA-4A28-A6B2-8DF893AE7D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64F94-73A5-4CAF-B9AB-30599A0B0FA6}" type="datetimeFigureOut">
              <a:rPr lang="zh-CN" altLang="en-US"/>
              <a:pPr>
                <a:defRPr/>
              </a:pPr>
              <a:t>2018/5/23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2D8FE-105C-44E2-8A77-928A5604DA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048B-866F-4832-A6F3-9AB9E39E291E}" type="datetimeFigureOut">
              <a:rPr lang="zh-CN" altLang="en-US"/>
              <a:pPr>
                <a:defRPr/>
              </a:pPr>
              <a:t>2018/5/23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DDFE9-59FD-44F9-9616-290A900A89C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55FE2-45A3-451B-8D25-83AB820B201F}" type="datetimeFigureOut">
              <a:rPr lang="zh-CN" altLang="en-US"/>
              <a:pPr>
                <a:defRPr/>
              </a:pPr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338437-DE01-4C68-B015-74E40E2A3B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F3361B-54AB-4404-8482-D6443CAE4CA3}" type="datetimeFigureOut">
              <a:rPr lang="zh-CN" altLang="en-US"/>
              <a:pPr>
                <a:defRPr/>
              </a:pPr>
              <a:t>2018/5/23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15B2402-9E93-492C-81CF-84815196C1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56" r:id="rId3"/>
    <p:sldLayoutId id="2147483655" r:id="rId4"/>
    <p:sldLayoutId id="2147483654" r:id="rId5"/>
    <p:sldLayoutId id="2147483653" r:id="rId6"/>
    <p:sldLayoutId id="2147483652" r:id="rId7"/>
    <p:sldLayoutId id="2147483651" r:id="rId8"/>
    <p:sldLayoutId id="2147483650" r:id="rId9"/>
    <p:sldLayoutId id="2147483649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字符串</a:t>
            </a:r>
            <a:r>
              <a:rPr lang="en-US" altLang="zh-CN" smtClean="0"/>
              <a:t>&amp;</a:t>
            </a:r>
            <a:r>
              <a:rPr lang="zh-CN" altLang="en-US" smtClean="0"/>
              <a:t>例题讲解</a:t>
            </a:r>
            <a:endParaRPr lang="en-US" altLang="zh-CN" smtClean="0"/>
          </a:p>
        </p:txBody>
      </p:sp>
      <p:sp>
        <p:nvSpPr>
          <p:cNvPr id="1229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2018.05.22</a:t>
            </a:r>
          </a:p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by Garen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作业（没布置在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luogu</a:t>
            </a:r>
            <a:r>
              <a:rPr lang="zh-CN" altLang="en-US" smtClean="0">
                <a:latin typeface="Consolas" pitchFamily="49" charset="0"/>
                <a:cs typeface="Consolas" pitchFamily="49" charset="0"/>
              </a:rPr>
              <a:t>上</a:t>
            </a:r>
            <a:r>
              <a:rPr lang="zh-CN" altLang="en-US" smtClean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P1603 </a:t>
            </a:r>
            <a:r>
              <a:rPr lang="zh-CN" altLang="en-US" smtClean="0"/>
              <a:t>斯诺登的密码</a:t>
            </a:r>
          </a:p>
          <a:p>
            <a:r>
              <a:rPr lang="zh-CN" altLang="en-US" smtClean="0"/>
              <a:t>算法都告诉你了，只需要无脑模拟即可。</a:t>
            </a:r>
          </a:p>
          <a:p>
            <a:endParaRPr lang="zh-CN" altLang="en-US" smtClean="0"/>
          </a:p>
          <a:p>
            <a:r>
              <a:rPr lang="zh-CN" altLang="en-US" smtClean="0"/>
              <a:t>下星期有关于字符串的考核。</a:t>
            </a:r>
          </a:p>
          <a:p>
            <a:r>
              <a:rPr lang="zh-CN" altLang="en-US" smtClean="0"/>
              <a:t>团队从今开始会定期进行考核，不参加的同学视为放弃资格。</a:t>
            </a:r>
          </a:p>
          <a:p>
            <a:r>
              <a:rPr lang="zh-CN" altLang="en-US" smtClean="0"/>
              <a:t>符合要求的同学才会被留下来，类似实验班的制度。</a:t>
            </a:r>
          </a:p>
          <a:p>
            <a:r>
              <a:rPr lang="zh-CN" altLang="en-US" smtClean="0"/>
              <a:t>难度在简单偏一点点中等吧。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拜拜！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/>
              <a:t>有疑问的可以现在提出来。。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什么是字符串？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/>
              <a:t>“</a:t>
            </a:r>
            <a:r>
              <a:rPr lang="zh-CN" altLang="en-US"/>
              <a:t>你是我天边的小呀小苹果</a:t>
            </a:r>
            <a:r>
              <a:rPr lang="en-US" altLang="zh-CN"/>
              <a:t>”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/>
              <a:t>“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Do you like what you see</a:t>
            </a:r>
            <a:r>
              <a:rPr lang="en-US" altLang="zh-CN"/>
              <a:t>?”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/>
              <a:t>“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123456888</a:t>
            </a:r>
            <a:r>
              <a:rPr lang="en-US" altLang="zh-CN"/>
              <a:t>”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/>
              <a:t>“</a:t>
            </a:r>
            <a:r>
              <a:rPr lang="en-US" altLang="zh-CN">
                <a:latin typeface="Consolas" panose="020B0609020204030204" charset="0"/>
                <a:cs typeface="Consolas" panose="020B0609020204030204" charset="0"/>
              </a:rPr>
              <a:t>GCCTTA</a:t>
            </a:r>
            <a:r>
              <a:rPr lang="en-US" altLang="zh-CN"/>
              <a:t>”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/>
              <a:t>由标准输入中读入的一种形式就是字符串。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/>
              <a:t>（可以看作是字符数组）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常用字符串实现方式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使用</a:t>
            </a:r>
            <a:r>
              <a:rPr lang="en-US" altLang="zh-CN" smtClean="0">
                <a:latin typeface="Consolas" pitchFamily="49" charset="0"/>
              </a:rPr>
              <a:t>char</a:t>
            </a:r>
            <a:r>
              <a:rPr lang="zh-CN" altLang="en-US" smtClean="0">
                <a:latin typeface="Consolas" pitchFamily="49" charset="0"/>
              </a:rPr>
              <a:t>数组和</a:t>
            </a:r>
            <a:r>
              <a:rPr lang="en-US" altLang="zh-CN" smtClean="0">
                <a:latin typeface="Consolas" pitchFamily="49" charset="0"/>
              </a:rPr>
              <a:t>cstring</a:t>
            </a:r>
            <a:r>
              <a:rPr lang="zh-CN" altLang="en-US" smtClean="0">
                <a:latin typeface="Consolas" pitchFamily="49" charset="0"/>
              </a:rPr>
              <a:t>头文件的功能进行操作。（个人不推荐）</a:t>
            </a:r>
          </a:p>
          <a:p>
            <a:endParaRPr lang="zh-CN" altLang="en-US" smtClean="0"/>
          </a:p>
          <a:p>
            <a:r>
              <a:rPr lang="zh-CN" altLang="en-US" smtClean="0"/>
              <a:t>使用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std::string</a:t>
            </a:r>
            <a:r>
              <a:rPr lang="zh-CN" altLang="en-US" smtClean="0"/>
              <a:t>类和其附带函数操作。（推荐，但速度较慢）</a:t>
            </a:r>
          </a:p>
          <a:p>
            <a:endParaRPr lang="zh-CN" altLang="en-US" smtClean="0"/>
          </a:p>
          <a:p>
            <a:r>
              <a:rPr lang="en-US" altLang="zh-CN" smtClean="0">
                <a:latin typeface="Consolas" pitchFamily="49" charset="0"/>
              </a:rPr>
              <a:t>Now this is my show time!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Consolas" pitchFamily="49" charset="0"/>
                <a:cs typeface="Consolas" pitchFamily="49" charset="0"/>
              </a:rPr>
              <a:t>std::string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/>
              <a:t>为什么推荐？因为这个类讲很多函数集成了。实现也变得简单。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/>
              <a:t>重载了</a:t>
            </a:r>
            <a:r>
              <a:rPr lang="en-US" altLang="zh-CN">
                <a:latin typeface="Consolas" panose="020B0609020204030204" charset="0"/>
              </a:rPr>
              <a:t>operator +</a:t>
            </a:r>
            <a:r>
              <a:rPr lang="zh-CN" altLang="en-US">
                <a:latin typeface="Consolas" panose="020B0609020204030204" charset="0"/>
              </a:rPr>
              <a:t>，实现字符串的连接。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>
                <a:latin typeface="Consolas" panose="020B0609020204030204" charset="0"/>
              </a:rPr>
              <a:t>定义了</a:t>
            </a:r>
            <a:r>
              <a:rPr lang="en-US" altLang="zh-CN">
                <a:latin typeface="Consolas" panose="020B0609020204030204" charset="0"/>
              </a:rPr>
              <a:t>size</a:t>
            </a:r>
            <a:r>
              <a:rPr lang="zh-CN" altLang="en-US">
                <a:latin typeface="Consolas" panose="020B0609020204030204" charset="0"/>
              </a:rPr>
              <a:t>（或</a:t>
            </a:r>
            <a:r>
              <a:rPr lang="en-US" altLang="zh-CN">
                <a:latin typeface="Consolas" panose="020B0609020204030204" charset="0"/>
              </a:rPr>
              <a:t>length</a:t>
            </a:r>
            <a:r>
              <a:rPr lang="zh-CN" altLang="en-US">
                <a:latin typeface="Consolas" panose="020B0609020204030204" charset="0"/>
              </a:rPr>
              <a:t>）查看字符串长度。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>
                <a:latin typeface="Consolas" panose="020B0609020204030204" charset="0"/>
              </a:rPr>
              <a:t>访问形式跟</a:t>
            </a:r>
            <a:r>
              <a:rPr lang="en-US" altLang="zh-CN">
                <a:latin typeface="Consolas" panose="020B0609020204030204" charset="0"/>
              </a:rPr>
              <a:t>C</a:t>
            </a:r>
            <a:r>
              <a:rPr lang="zh-CN" altLang="en-US">
                <a:latin typeface="Consolas" panose="020B0609020204030204" charset="0"/>
              </a:rPr>
              <a:t>的字符串相同，通过</a:t>
            </a:r>
            <a:r>
              <a:rPr lang="en-US" altLang="zh-CN">
                <a:latin typeface="Consolas" panose="020B0609020204030204" charset="0"/>
              </a:rPr>
              <a:t>[i]</a:t>
            </a:r>
            <a:r>
              <a:rPr lang="zh-CN" altLang="en-US">
                <a:latin typeface="Consolas" panose="020B0609020204030204" charset="0"/>
              </a:rPr>
              <a:t>访问第</a:t>
            </a:r>
            <a:r>
              <a:rPr lang="en-US" altLang="zh-CN">
                <a:latin typeface="Consolas" panose="020B0609020204030204" charset="0"/>
              </a:rPr>
              <a:t>i</a:t>
            </a:r>
            <a:r>
              <a:rPr lang="zh-CN" altLang="en-US">
                <a:latin typeface="Consolas" panose="020B0609020204030204" charset="0"/>
              </a:rPr>
              <a:t>个字符。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>
                <a:latin typeface="Consolas" panose="020B0609020204030204" charset="0"/>
              </a:rPr>
              <a:t>定义了</a:t>
            </a:r>
            <a:r>
              <a:rPr lang="en-US" altLang="zh-CN">
                <a:latin typeface="Consolas" panose="020B0609020204030204" charset="0"/>
              </a:rPr>
              <a:t>substr</a:t>
            </a:r>
            <a:r>
              <a:rPr lang="zh-CN" altLang="en-US">
                <a:latin typeface="Consolas" panose="020B0609020204030204" charset="0"/>
              </a:rPr>
              <a:t>（子串），输入</a:t>
            </a:r>
            <a:r>
              <a:rPr lang="en-US" altLang="zh-CN">
                <a:latin typeface="Consolas" panose="020B0609020204030204" charset="0"/>
              </a:rPr>
              <a:t>i</a:t>
            </a:r>
            <a:r>
              <a:rPr lang="zh-CN" altLang="en-US">
                <a:latin typeface="Consolas" panose="020B0609020204030204" charset="0"/>
              </a:rPr>
              <a:t>返回从第</a:t>
            </a:r>
            <a:r>
              <a:rPr lang="en-US" altLang="zh-CN">
                <a:latin typeface="Consolas" panose="020B0609020204030204" charset="0"/>
              </a:rPr>
              <a:t>i</a:t>
            </a:r>
            <a:r>
              <a:rPr lang="zh-CN" altLang="en-US">
                <a:latin typeface="Consolas" panose="020B0609020204030204" charset="0"/>
              </a:rPr>
              <a:t>位开始的子串。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CN">
                <a:latin typeface="Consolas" panose="020B0609020204030204" charset="0"/>
              </a:rPr>
              <a:t>find</a:t>
            </a:r>
            <a:r>
              <a:rPr lang="zh-CN" altLang="en-US">
                <a:latin typeface="Consolas" panose="020B0609020204030204" charset="0"/>
              </a:rPr>
              <a:t>函数用来在一个字符串中找另一个字符串，找得到的话返回第一个出现的位置，否则返回</a:t>
            </a:r>
            <a:r>
              <a:rPr lang="en-US" altLang="zh-CN">
                <a:latin typeface="Consolas" panose="020B0609020204030204" charset="0"/>
              </a:rPr>
              <a:t>-1</a:t>
            </a:r>
            <a:r>
              <a:rPr lang="zh-CN" altLang="en-US">
                <a:latin typeface="Consolas" panose="020B0609020204030204" charset="0"/>
              </a:rPr>
              <a:t>。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>
                <a:latin typeface="Consolas" panose="020B0609020204030204" charset="0"/>
              </a:rPr>
              <a:t>可以类似</a:t>
            </a:r>
            <a:r>
              <a:rPr lang="en-US" altLang="zh-CN">
                <a:latin typeface="Consolas" panose="020B0609020204030204" charset="0"/>
              </a:rPr>
              <a:t>vector</a:t>
            </a:r>
            <a:r>
              <a:rPr lang="zh-CN" altLang="en-US">
                <a:latin typeface="Consolas" panose="020B0609020204030204" charset="0"/>
              </a:rPr>
              <a:t>那样进行</a:t>
            </a:r>
            <a:r>
              <a:rPr lang="en-US" altLang="zh-CN">
                <a:latin typeface="Consolas" panose="020B0609020204030204" charset="0"/>
              </a:rPr>
              <a:t>push_back</a:t>
            </a:r>
            <a:r>
              <a:rPr lang="zh-CN" altLang="en-US">
                <a:latin typeface="Consolas" panose="020B0609020204030204" charset="0"/>
              </a:rPr>
              <a:t>和</a:t>
            </a:r>
            <a:r>
              <a:rPr lang="en-US" altLang="zh-CN">
                <a:latin typeface="Consolas" panose="020B0609020204030204" charset="0"/>
              </a:rPr>
              <a:t>pop_back</a:t>
            </a:r>
            <a:r>
              <a:rPr lang="zh-CN" altLang="en-US">
                <a:latin typeface="Consolas" panose="020B0609020204030204" charset="0"/>
              </a:rPr>
              <a:t>。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>
                <a:latin typeface="Consolas" panose="020B0609020204030204" charset="0"/>
              </a:rPr>
              <a:t>想具体了解可以查看</a:t>
            </a:r>
            <a:r>
              <a:rPr lang="en-US" altLang="zh-CN">
                <a:latin typeface="Consolas" panose="020B0609020204030204" charset="0"/>
              </a:rPr>
              <a:t>www.cplusplus.com</a:t>
            </a:r>
            <a:r>
              <a:rPr lang="zh-CN" altLang="en-US">
                <a:latin typeface="Consolas" panose="020B0609020204030204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字符串题目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字符串题目说到底就是考你的模拟能力和代码能力。</a:t>
            </a:r>
          </a:p>
          <a:p>
            <a:endParaRPr lang="zh-CN" altLang="en-US" smtClean="0"/>
          </a:p>
          <a:p>
            <a:r>
              <a:rPr lang="zh-CN" altLang="en-US" smtClean="0"/>
              <a:t>一般的字符串题目重在细节方面，因为细节决定成败哦！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例题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hlinkClick r:id="rId2" action="ppaction://hlinksldjump"/>
              </a:rPr>
              <a:t>P1308 </a:t>
            </a:r>
            <a:r>
              <a:rPr lang="zh-CN" altLang="en-US" smtClean="0">
                <a:hlinkClick r:id="rId2" action="ppaction://hlinksldjump"/>
              </a:rPr>
              <a:t>统计单词数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en-US" altLang="zh-CN" smtClean="0">
                <a:hlinkClick r:id="rId3" action="ppaction://hlinksldjump"/>
              </a:rPr>
              <a:t>P1598 </a:t>
            </a:r>
            <a:r>
              <a:rPr lang="zh-CN" altLang="en-US" smtClean="0">
                <a:hlinkClick r:id="rId3" action="ppaction://hlinksldjump"/>
              </a:rPr>
              <a:t>垂直柱状图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P1308 </a:t>
            </a:r>
            <a:r>
              <a:rPr lang="zh-CN" altLang="en-US" smtClean="0"/>
              <a:t>统计单词数</a:t>
            </a:r>
            <a:endParaRPr lang="en-US" altLang="zh-CN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题意是让你</a:t>
            </a:r>
            <a:r>
              <a:rPr lang="zh-CN" altLang="en-US" u="sng" smtClean="0"/>
              <a:t>不分大小写</a:t>
            </a:r>
            <a:r>
              <a:rPr lang="zh-CN" altLang="en-US" smtClean="0"/>
              <a:t>地匹配出单词的</a:t>
            </a:r>
            <a:r>
              <a:rPr lang="zh-CN" altLang="en-US" u="sng" smtClean="0"/>
              <a:t>数量</a:t>
            </a:r>
            <a:r>
              <a:rPr lang="zh-CN" altLang="en-US" smtClean="0"/>
              <a:t>和</a:t>
            </a:r>
            <a:r>
              <a:rPr lang="zh-CN" altLang="en-US" u="sng" smtClean="0"/>
              <a:t>第一次出现的位置</a:t>
            </a:r>
            <a:r>
              <a:rPr lang="zh-CN" altLang="en-US" smtClean="0"/>
              <a:t>。</a:t>
            </a:r>
          </a:p>
          <a:p>
            <a:r>
              <a:rPr lang="zh-CN" altLang="en-US" smtClean="0"/>
              <a:t>不分大小写：把所有字符串都改为大写或小写。</a:t>
            </a:r>
          </a:p>
          <a:p>
            <a:r>
              <a:rPr lang="zh-CN" altLang="en-US" smtClean="0"/>
              <a:t>如何匹配出单词？</a:t>
            </a:r>
          </a:p>
          <a:p>
            <a:r>
              <a:rPr lang="zh-CN" altLang="en-US" smtClean="0"/>
              <a:t>单词的特征就是：前后有空格！</a:t>
            </a:r>
          </a:p>
          <a:p>
            <a:r>
              <a:rPr lang="zh-CN" altLang="en-US" smtClean="0"/>
              <a:t>所以将待匹配的单词前后加上空格，同时</a:t>
            </a:r>
            <a:r>
              <a:rPr lang="zh-CN" altLang="en-US" smtClean="0">
                <a:solidFill>
                  <a:srgbClr val="FF0000"/>
                </a:solidFill>
              </a:rPr>
              <a:t>句子也要前后加空格</a:t>
            </a:r>
            <a:r>
              <a:rPr lang="zh-CN" altLang="en-US" smtClean="0"/>
              <a:t>。</a:t>
            </a:r>
          </a:p>
          <a:p>
            <a:r>
              <a:rPr lang="zh-CN" altLang="en-US" smtClean="0"/>
              <a:t>如何进行匹配操作？</a:t>
            </a:r>
          </a:p>
          <a:p>
            <a:r>
              <a:rPr lang="zh-CN" altLang="en-US" smtClean="0"/>
              <a:t>直接使用</a:t>
            </a:r>
            <a:r>
              <a:rPr lang="en-US" altLang="zh-CN" smtClean="0">
                <a:latin typeface="Consolas" pitchFamily="49" charset="0"/>
              </a:rPr>
              <a:t>find</a:t>
            </a:r>
            <a:r>
              <a:rPr lang="zh-CN" altLang="en-US" smtClean="0">
                <a:latin typeface="Consolas" pitchFamily="49" charset="0"/>
              </a:rPr>
              <a:t>函数即可。用两个变量记录答案最后输出。</a:t>
            </a:r>
          </a:p>
          <a:p>
            <a:r>
              <a:rPr lang="zh-CN" altLang="en-US" smtClean="0"/>
              <a:t>可惜这么做只有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80</a:t>
            </a:r>
            <a:r>
              <a:rPr lang="zh-CN" altLang="en-US" smtClean="0"/>
              <a:t>分，想要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AC</a:t>
            </a:r>
            <a:r>
              <a:rPr lang="zh-CN" altLang="en-US" smtClean="0"/>
              <a:t>的话可以使用</a:t>
            </a:r>
            <a:r>
              <a:rPr lang="en-US" altLang="zh-CN" smtClean="0"/>
              <a:t>KMP</a:t>
            </a:r>
            <a:r>
              <a:rPr lang="zh-CN" altLang="en-US" smtClean="0"/>
              <a:t>算法。（自学）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P1598 </a:t>
            </a:r>
            <a:r>
              <a:rPr lang="zh-CN" altLang="en-US" smtClean="0"/>
              <a:t>垂直柱状图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/>
              <a:t>读入四行都是大写的字符，用柱状图表示每个字母的出现次数。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u="sng"/>
              <a:t>在任何一行末尾不要打印不需要的多余空格。不要打印任何空行。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/>
              <a:t>就读入四个字符串，如果是字母的话就记录次数。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/>
              <a:t>（不要说没学过数组！）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/>
              <a:t>输出方式是这道题的考点，让你们自己想一想怎么办。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P1598 </a:t>
            </a:r>
            <a:r>
              <a:rPr lang="zh-CN" altLang="en-US" smtClean="0"/>
              <a:t>垂直柱状图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因为输出是从上到下从左到右，所以我们可以记录最多的次数，然后按照逆序的思想输出每一个星号。最后一行就打上这些字母。</a:t>
            </a:r>
          </a:p>
          <a:p>
            <a:endParaRPr lang="zh-CN" altLang="en-US" smtClean="0"/>
          </a:p>
          <a:p>
            <a:r>
              <a:rPr lang="zh-CN" altLang="en-US" smtClean="0"/>
              <a:t>这道题不允许在行末打出多余的空格！</a:t>
            </a:r>
          </a:p>
          <a:p>
            <a:endParaRPr lang="zh-CN" altLang="en-US" smtClean="0"/>
          </a:p>
          <a:p>
            <a:r>
              <a:rPr lang="zh-CN" altLang="en-US" smtClean="0"/>
              <a:t>所以在输出前可以对每一行逆序遍历，看看哪个字母上的星号是最后一个被打出来的，记录这个位置，输出到这个地方的时候直接</a:t>
            </a:r>
            <a:r>
              <a:rPr lang="en-US" altLang="zh-CN" smtClean="0">
                <a:latin typeface="Consolas" pitchFamily="49" charset="0"/>
                <a:cs typeface="Consolas" pitchFamily="49" charset="0"/>
              </a:rPr>
              <a:t>break</a:t>
            </a:r>
            <a:r>
              <a:rPr lang="zh-CN" altLang="en-US" smtClean="0"/>
              <a:t>掉即可。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845</Words>
  <Application>WPS 演示</Application>
  <PresentationFormat>自定义</PresentationFormat>
  <Paragraphs>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Calibri</vt:lpstr>
      <vt:lpstr>宋体</vt:lpstr>
      <vt:lpstr>Arial</vt:lpstr>
      <vt:lpstr>Calibri Light</vt:lpstr>
      <vt:lpstr>Consolas</vt:lpstr>
      <vt:lpstr>Office 主题</vt:lpstr>
      <vt:lpstr>字符串&amp;例题讲解</vt:lpstr>
      <vt:lpstr>什么是字符串？</vt:lpstr>
      <vt:lpstr>常用字符串实现方式</vt:lpstr>
      <vt:lpstr>std::string</vt:lpstr>
      <vt:lpstr>字符串题目</vt:lpstr>
      <vt:lpstr>例题</vt:lpstr>
      <vt:lpstr>P1308 统计单词数</vt:lpstr>
      <vt:lpstr>P1598 垂直柱状图</vt:lpstr>
      <vt:lpstr>P1598 垂直柱状图</vt:lpstr>
      <vt:lpstr>作业（没布置在luogu上）</vt:lpstr>
      <vt:lpstr>拜拜！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16</cp:revision>
  <dcterms:created xsi:type="dcterms:W3CDTF">2018-05-22T05:03:51Z</dcterms:created>
  <dcterms:modified xsi:type="dcterms:W3CDTF">2018-05-23T04:55:08Z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