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21" r:id="rId3"/>
    <p:sldId id="257" r:id="rId4"/>
    <p:sldId id="322" r:id="rId5"/>
    <p:sldId id="258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7" r:id="rId15"/>
    <p:sldId id="336" r:id="rId16"/>
    <p:sldId id="331" r:id="rId17"/>
    <p:sldId id="332" r:id="rId18"/>
    <p:sldId id="334" r:id="rId19"/>
    <p:sldId id="33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1B432FE-7D27-4B8B-B17C-70494C342549}">
          <p14:sldIdLst>
            <p14:sldId id="256"/>
            <p14:sldId id="321"/>
            <p14:sldId id="257"/>
            <p14:sldId id="322"/>
            <p14:sldId id="258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7"/>
            <p14:sldId id="336"/>
            <p14:sldId id="331"/>
            <p14:sldId id="332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261AE-CE62-4910-BADC-77FD35C74174}">
  <a:tblStyle styleId="{5FC261AE-CE62-4910-BADC-77FD35C741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egabagus.id/feature-scalin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Fadhil_F55120068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UJIAN AKHIR SEMESTER</a:t>
            </a:r>
            <a:r>
              <a:rPr lang="en" sz="6000" dirty="0"/>
              <a:t> </a:t>
            </a:r>
            <a:br>
              <a:rPr lang="en" sz="7700" dirty="0"/>
            </a:br>
            <a:r>
              <a:rPr lang="en" sz="3200" dirty="0"/>
              <a:t>PERANCANGAN &amp; ANALISIS ALGORITMA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BE9AD8-8394-4903-8E97-60FFADEBD0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9767" y="612689"/>
            <a:ext cx="84309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mengimpor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scaling.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scaling.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B223-9FC4-430F-8BD9-5F0E6CF6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8" y="2748359"/>
            <a:ext cx="8093322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DA3F12-06DD-4BD6-B7A8-CF6224ADC5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043631"/>
            <a:ext cx="90339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mengimpor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library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GaussianNB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naive bayes di line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selanjutnya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classifier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proses naive bayes.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naive bayes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training 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CDF8E-8C84-4F26-88F9-303DCC95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1" y="2571750"/>
            <a:ext cx="8614962" cy="19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DD986E-E1EE-4358-B983-8F3D4A8A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66" y="1722584"/>
            <a:ext cx="5247434" cy="1066200"/>
          </a:xfrm>
        </p:spPr>
        <p:txBody>
          <a:bodyPr/>
          <a:lstStyle/>
          <a:p>
            <a:pPr algn="just"/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y_pred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model naive bayes </a:t>
            </a:r>
            <a:r>
              <a:rPr lang="en-US" sz="2000" dirty="0" err="1"/>
              <a:t>ke</a:t>
            </a:r>
            <a:r>
              <a:rPr lang="en-US" sz="2000" dirty="0"/>
              <a:t>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49ABC-683B-4059-9D1D-998871D7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9" y="3079750"/>
            <a:ext cx="7155500" cy="5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F57-0457-4656-BF51-8254E868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719667"/>
            <a:ext cx="6068700" cy="1576083"/>
          </a:xfrm>
        </p:spPr>
        <p:txBody>
          <a:bodyPr/>
          <a:lstStyle/>
          <a:p>
            <a:r>
              <a:rPr lang="en-US" sz="2400" dirty="0" err="1"/>
              <a:t>mengimpor</a:t>
            </a:r>
            <a:r>
              <a:rPr lang="en-US" sz="2400" dirty="0"/>
              <a:t> library </a:t>
            </a:r>
            <a:r>
              <a:rPr lang="en-US" sz="2400" dirty="0" err="1"/>
              <a:t>confusion_matrix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modelnya</a:t>
            </a:r>
            <a:r>
              <a:rPr lang="en-US" sz="2400" dirty="0"/>
              <a:t> (</a:t>
            </a:r>
            <a:r>
              <a:rPr lang="en-US" sz="2400" dirty="0" err="1"/>
              <a:t>membandingkan</a:t>
            </a:r>
            <a:r>
              <a:rPr lang="en-US" sz="2400" dirty="0"/>
              <a:t> training dan test set).</a:t>
            </a:r>
            <a:br>
              <a:rPr lang="en-US" sz="2400" dirty="0"/>
            </a:b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cm </a:t>
            </a:r>
            <a:r>
              <a:rPr lang="en-US" sz="2400" dirty="0" err="1"/>
              <a:t>sebagai</a:t>
            </a:r>
            <a:r>
              <a:rPr lang="en-US" sz="2400" dirty="0"/>
              <a:t> confusion </a:t>
            </a:r>
            <a:r>
              <a:rPr lang="en-US" sz="2400" dirty="0" err="1"/>
              <a:t>matrixnya</a:t>
            </a:r>
            <a:r>
              <a:rPr lang="en-US" sz="24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B6E7-5CA1-4424-B144-BAFF9FBC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0" y="2704024"/>
            <a:ext cx="7769873" cy="14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D9D-8D73-40D1-9677-DE862195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12" y="1182137"/>
            <a:ext cx="6788844" cy="572700"/>
          </a:xfrm>
        </p:spPr>
        <p:txBody>
          <a:bodyPr/>
          <a:lstStyle/>
          <a:p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visualisasi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model training set.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FA402-FEE8-4F32-9A49-40ADE983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7" y="2069945"/>
            <a:ext cx="6950053" cy="29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90FC8B-65C8-4863-86ED-0F45BE3BD7D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85283" y="1047943"/>
            <a:ext cx="4922340" cy="2771021"/>
          </a:xfrm>
        </p:spPr>
        <p:txBody>
          <a:bodyPr/>
          <a:lstStyle/>
          <a:p>
            <a:r>
              <a:rPr lang="en-US" dirty="0"/>
              <a:t>OUTPUT PROGRAM</a:t>
            </a:r>
          </a:p>
        </p:txBody>
      </p:sp>
    </p:spTree>
    <p:extLst>
      <p:ext uri="{BB962C8B-B14F-4D97-AF65-F5344CB8AC3E}">
        <p14:creationId xmlns:p14="http://schemas.microsoft.com/office/powerpoint/2010/main" val="107899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6C5A-AB95-4DA3-B38A-463BB8F0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67" y="462675"/>
            <a:ext cx="5816602" cy="1137525"/>
          </a:xfrm>
        </p:spPr>
        <p:txBody>
          <a:bodyPr/>
          <a:lstStyle/>
          <a:p>
            <a:r>
              <a:rPr lang="en-US" sz="2400" dirty="0"/>
              <a:t>Jika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tampak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644D9-E677-4BE8-8CA9-5DD773CD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25" y="1549970"/>
            <a:ext cx="5578788" cy="28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A08F7F-00B4-41CF-9A2B-5275C20A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9" y="321732"/>
            <a:ext cx="6972462" cy="4585934"/>
          </a:xfrm>
        </p:spPr>
        <p:txBody>
          <a:bodyPr/>
          <a:lstStyle/>
          <a:p>
            <a:r>
              <a:rPr lang="en-US" sz="2400" dirty="0"/>
              <a:t>Zona </a:t>
            </a:r>
            <a:r>
              <a:rPr lang="en-US" sz="2400" dirty="0" err="1"/>
              <a:t>merah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zona di mana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. </a:t>
            </a:r>
            <a:r>
              <a:rPr lang="en-US" sz="2400" dirty="0" err="1"/>
              <a:t>Sementara</a:t>
            </a:r>
            <a:r>
              <a:rPr lang="en-US" sz="2400" dirty="0"/>
              <a:t> zona </a:t>
            </a:r>
            <a:r>
              <a:rPr lang="en-US" sz="2400" dirty="0" err="1"/>
              <a:t>hijau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zona di mana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. </a:t>
            </a:r>
            <a:r>
              <a:rPr lang="en-US" sz="2400" dirty="0" err="1"/>
              <a:t>Dua</a:t>
            </a:r>
            <a:r>
              <a:rPr lang="en-US" sz="2400" dirty="0"/>
              <a:t> zona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naive bayes yang </a:t>
            </a:r>
            <a:r>
              <a:rPr lang="en-US" sz="2400" dirty="0" err="1"/>
              <a:t>dibuat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.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yang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, </a:t>
            </a:r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hijau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zona </a:t>
            </a:r>
            <a:r>
              <a:rPr lang="en-US" sz="2400" dirty="0" err="1"/>
              <a:t>hijau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yang salah. </a:t>
            </a:r>
            <a:r>
              <a:rPr lang="en-US" sz="2400" dirty="0" err="1"/>
              <a:t>Begitu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hijau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zona </a:t>
            </a:r>
            <a:r>
              <a:rPr lang="en-US" sz="2400" dirty="0" err="1"/>
              <a:t>merah</a:t>
            </a:r>
            <a:r>
              <a:rPr lang="en-US" sz="2400" dirty="0"/>
              <a:t> juga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yang salah.</a:t>
            </a:r>
          </a:p>
        </p:txBody>
      </p:sp>
    </p:spTree>
    <p:extLst>
      <p:ext uri="{BB962C8B-B14F-4D97-AF65-F5344CB8AC3E}">
        <p14:creationId xmlns:p14="http://schemas.microsoft.com/office/powerpoint/2010/main" val="31469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51EF5-D7D9-4BF6-A2CC-94314B9F3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567" y="2804929"/>
            <a:ext cx="6238034" cy="2201121"/>
          </a:xfrm>
        </p:spPr>
        <p:txBody>
          <a:bodyPr/>
          <a:lstStyle/>
          <a:p>
            <a:r>
              <a:rPr lang="en-US" sz="1600" dirty="0"/>
              <a:t>Hasil </a:t>
            </a:r>
            <a:r>
              <a:rPr lang="en-US" sz="1600" dirty="0" err="1"/>
              <a:t>visualisasi</a:t>
            </a:r>
            <a:r>
              <a:rPr lang="en-US" sz="1600" dirty="0"/>
              <a:t> test set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. </a:t>
            </a:r>
            <a:r>
              <a:rPr lang="en-US" sz="1600" dirty="0" err="1"/>
              <a:t>Seperti</a:t>
            </a:r>
            <a:r>
              <a:rPr lang="en-US" sz="1600" dirty="0"/>
              <a:t> yang di </a:t>
            </a:r>
            <a:r>
              <a:rPr lang="en-US" sz="1600" dirty="0" err="1"/>
              <a:t>bahas</a:t>
            </a:r>
            <a:r>
              <a:rPr lang="en-US" sz="1600" dirty="0"/>
              <a:t> di </a:t>
            </a:r>
            <a:r>
              <a:rPr lang="en-US" sz="1600" dirty="0" err="1"/>
              <a:t>bagian</a:t>
            </a:r>
            <a:r>
              <a:rPr lang="en-US" sz="1600" dirty="0"/>
              <a:t> confusion matrix di </a:t>
            </a:r>
            <a:r>
              <a:rPr lang="en-US" sz="1600" dirty="0" err="1"/>
              <a:t>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100 </a:t>
            </a:r>
            <a:r>
              <a:rPr lang="en-US" sz="1600" dirty="0" err="1"/>
              <a:t>prediksi</a:t>
            </a:r>
            <a:r>
              <a:rPr lang="en-US" sz="1600" dirty="0"/>
              <a:t>, model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meleset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10 </a:t>
            </a:r>
            <a:r>
              <a:rPr lang="en-US" sz="1600" dirty="0" err="1"/>
              <a:t>titik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begitu</a:t>
            </a:r>
            <a:r>
              <a:rPr lang="en-US" sz="1600" dirty="0"/>
              <a:t>, </a:t>
            </a:r>
            <a:r>
              <a:rPr lang="en-US" sz="1600" dirty="0" err="1"/>
              <a:t>akurasinya</a:t>
            </a:r>
            <a:r>
              <a:rPr lang="en-US" sz="1600" dirty="0"/>
              <a:t> 90%!</a:t>
            </a:r>
          </a:p>
          <a:p>
            <a:r>
              <a:rPr lang="en-US" sz="1600" dirty="0"/>
              <a:t>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melalui</a:t>
            </a:r>
            <a:r>
              <a:rPr lang="en-US" sz="1600" dirty="0"/>
              <a:t> model naive bayes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sarankan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i="1" dirty="0"/>
              <a:t>showroom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mengiklankan</a:t>
            </a:r>
            <a:r>
              <a:rPr lang="en-US" sz="1600" dirty="0"/>
              <a:t> </a:t>
            </a:r>
            <a:r>
              <a:rPr lang="en-US" sz="1600" dirty="0" err="1"/>
              <a:t>produknya</a:t>
            </a:r>
            <a:r>
              <a:rPr lang="en-US" sz="1600" dirty="0"/>
              <a:t> di zona </a:t>
            </a:r>
            <a:r>
              <a:rPr lang="en-US" sz="1600" dirty="0" err="1"/>
              <a:t>hijau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demikian</a:t>
            </a:r>
            <a:r>
              <a:rPr lang="en-US" sz="1600" dirty="0"/>
              <a:t>, </a:t>
            </a:r>
            <a:r>
              <a:rPr lang="en-US" sz="1600" dirty="0" err="1"/>
              <a:t>probabilitas</a:t>
            </a:r>
            <a:r>
              <a:rPr lang="en-US" sz="1600" dirty="0"/>
              <a:t> (</a:t>
            </a:r>
            <a:r>
              <a:rPr lang="en-US" sz="1600" dirty="0" err="1"/>
              <a:t>peluang</a:t>
            </a:r>
            <a:r>
              <a:rPr lang="en-US" sz="1600" dirty="0"/>
              <a:t>) </a:t>
            </a:r>
            <a:r>
              <a:rPr lang="en-US" sz="1600" dirty="0" err="1"/>
              <a:t>calon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iklannya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naik.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55282-5F08-48BF-8162-1AD9205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03" y="363082"/>
            <a:ext cx="5486401" cy="24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7A85-72B8-46AA-8F97-87A0CF40F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55334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1194D-D843-410A-A072-B687095FBEC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58650" y="2111400"/>
            <a:ext cx="5530289" cy="920700"/>
          </a:xfrm>
        </p:spPr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Dasar</a:t>
            </a:r>
          </a:p>
        </p:txBody>
      </p:sp>
    </p:spTree>
    <p:extLst>
      <p:ext uri="{BB962C8B-B14F-4D97-AF65-F5344CB8AC3E}">
        <p14:creationId xmlns:p14="http://schemas.microsoft.com/office/powerpoint/2010/main" val="172937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ALGORITMA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yang </a:t>
            </a:r>
            <a:r>
              <a:rPr lang="en-US" sz="2800" dirty="0" err="1"/>
              <a:t>terstruktur</a:t>
            </a:r>
            <a:r>
              <a:rPr lang="en-US" sz="2800" dirty="0"/>
              <a:t> dan </a:t>
            </a:r>
            <a:r>
              <a:rPr lang="en-US" sz="2800" dirty="0" err="1"/>
              <a:t>terbatas</a:t>
            </a:r>
            <a:r>
              <a:rPr lang="en-US" sz="2800" dirty="0"/>
              <a:t> yang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program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 dan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, </a:t>
            </a:r>
            <a:r>
              <a:rPr lang="en-US" sz="2800" dirty="0" err="1"/>
              <a:t>algoritme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 Langkah demi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penghitungan</a:t>
            </a:r>
            <a:r>
              <a:rPr lang="en-US" sz="2800" dirty="0"/>
              <a:t>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0A6-F26A-44AB-A4D3-E9D5A209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NAÏVE 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BB8A-E47F-45E7-9DC6-F282CD9D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284163" algn="just">
              <a:lnSpc>
                <a:spcPct val="125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Naive Bayes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dan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dikemukakan</a:t>
            </a:r>
            <a:r>
              <a:rPr lang="en-US" sz="2000" dirty="0"/>
              <a:t> oleh </a:t>
            </a:r>
            <a:r>
              <a:rPr lang="en-US" sz="2000" dirty="0" err="1"/>
              <a:t>ilmuwan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Thomas Bayes.</a:t>
            </a:r>
          </a:p>
          <a:p>
            <a:pPr marL="0" indent="284163" algn="just">
              <a:lnSpc>
                <a:spcPct val="125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Naive Bayes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di masa </a:t>
            </a:r>
            <a:r>
              <a:rPr lang="en-US" sz="2000" dirty="0" err="1"/>
              <a:t>depan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di masa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Teorema</a:t>
            </a:r>
            <a:r>
              <a:rPr lang="en-US" sz="2000" dirty="0"/>
              <a:t> Bayes. </a:t>
            </a: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Naive Bayes Classifier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asumsi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sangat </a:t>
            </a:r>
            <a:r>
              <a:rPr lang="en-US" sz="2000" dirty="0" err="1"/>
              <a:t>kuat</a:t>
            </a:r>
            <a:r>
              <a:rPr lang="en-US" sz="2000" dirty="0"/>
              <a:t> (naïf)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independensi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masing-masing </a:t>
            </a:r>
            <a:r>
              <a:rPr lang="en-US" sz="2000" dirty="0" err="1"/>
              <a:t>kondisi</a:t>
            </a:r>
            <a:r>
              <a:rPr lang="en-US" sz="2000" dirty="0"/>
              <a:t> / </a:t>
            </a:r>
            <a:r>
              <a:rPr lang="en-US" sz="2000" dirty="0" err="1"/>
              <a:t>kejadian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1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5"/>
          <p:cNvSpPr/>
          <p:nvPr/>
        </p:nvSpPr>
        <p:spPr>
          <a:xfrm>
            <a:off x="5384416" y="79653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1567426" y="77492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1565930" y="786414"/>
            <a:ext cx="2298446" cy="388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1174824"/>
            <a:ext cx="3569080" cy="380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data </a:t>
            </a:r>
            <a:r>
              <a:rPr lang="en-US" sz="2400" dirty="0" err="1"/>
              <a:t>sedikit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Cepat</a:t>
            </a:r>
            <a:r>
              <a:rPr lang="en-US" sz="2400" dirty="0"/>
              <a:t>, </a:t>
            </a:r>
            <a:r>
              <a:rPr lang="en-US" sz="2400" dirty="0" err="1"/>
              <a:t>efisien</a:t>
            </a:r>
            <a:r>
              <a:rPr lang="en-US" sz="2400" dirty="0"/>
              <a:t>, dan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Kokoh</a:t>
            </a:r>
            <a:r>
              <a:rPr lang="en-US" sz="2400" dirty="0"/>
              <a:t> pada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relevan</a:t>
            </a:r>
            <a:r>
              <a:rPr lang="en-US" sz="2400" dirty="0"/>
              <a:t>.</a:t>
            </a: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5463766" y="848794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4693534" y="1489418"/>
            <a:ext cx="3848887" cy="245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Independence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berkurang</a:t>
            </a:r>
            <a:r>
              <a:rPr lang="en-US" sz="2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 (0).</a:t>
            </a: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8C552-9403-444F-9B90-8285C83605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45858" y="1484973"/>
            <a:ext cx="5301689" cy="1919964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86143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60A7E-0C6B-4B3D-AD64-7CC046A52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863" y="782053"/>
            <a:ext cx="4657500" cy="1675639"/>
          </a:xfrm>
        </p:spPr>
        <p:txBody>
          <a:bodyPr/>
          <a:lstStyle/>
          <a:p>
            <a:r>
              <a:rPr lang="en-US" sz="2000" dirty="0" err="1"/>
              <a:t>mengimport</a:t>
            </a:r>
            <a:r>
              <a:rPr lang="en-US" sz="2000" dirty="0"/>
              <a:t> </a:t>
            </a:r>
            <a:r>
              <a:rPr lang="en-US" sz="2000" i="1" dirty="0"/>
              <a:t>library </a:t>
            </a:r>
            <a:r>
              <a:rPr lang="en-US" sz="2000" dirty="0"/>
              <a:t>yang </a:t>
            </a:r>
            <a:r>
              <a:rPr lang="en-US" sz="2000" dirty="0" err="1"/>
              <a:t>diperlukan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6B548-CDAF-4E00-A909-5CE10388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2" y="2334127"/>
            <a:ext cx="6588480" cy="1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023A0A-8803-45CD-A684-61F83627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0" y="960583"/>
            <a:ext cx="4401600" cy="10662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mengimpor</a:t>
            </a:r>
            <a:r>
              <a:rPr lang="en-US" sz="2000" dirty="0"/>
              <a:t> </a:t>
            </a:r>
            <a:r>
              <a:rPr lang="en-US" sz="2000" dirty="0" err="1"/>
              <a:t>datasetnya</a:t>
            </a:r>
            <a:r>
              <a:rPr lang="en-US" sz="2000" dirty="0"/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X dan 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slicing.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3B8D2-6718-4B79-9A5E-94050772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2" y="2381779"/>
            <a:ext cx="7334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86CEB8-5AC3-493B-A514-0286B66D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7500" y="859652"/>
            <a:ext cx="78636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mengimpor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sklearn.model_selection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membagi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training dan test 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BDF4E-0558-49C3-B73D-AAB9FF56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1214"/>
            <a:ext cx="7905508" cy="13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05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481</Words>
  <Application>Microsoft Office PowerPoint</Application>
  <PresentationFormat>On-screen Show (16:9)</PresentationFormat>
  <Paragraphs>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Exo</vt:lpstr>
      <vt:lpstr>PT Sans</vt:lpstr>
      <vt:lpstr>Roboto Condensed Light</vt:lpstr>
      <vt:lpstr>Data Center Business Plan by Slidesgo</vt:lpstr>
      <vt:lpstr>UJIAN AKHIR SEMESTER  PERANCANGAN &amp; ANALISIS ALGORITMA</vt:lpstr>
      <vt:lpstr>Teori Dasar</vt:lpstr>
      <vt:lpstr>ALGORITMA</vt:lpstr>
      <vt:lpstr>ALGORITMA NAÏVE BAYES</vt:lpstr>
      <vt:lpstr>KELEBIHAN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mengimpor library confusion_matrix untuk melihat performa modelnya (membandingkan training dan test set). mendefinisikan variabel cm sebagai confusion matrixnya. </vt:lpstr>
      <vt:lpstr>perintah untuk visualisasi hasil model training set.</vt:lpstr>
      <vt:lpstr>OUTPUT PROGRAM</vt:lpstr>
      <vt:lpstr>Jika dieksekusi maka akan tampak sebagai berikut:</vt:lpstr>
      <vt:lpstr>PowerPoint Presentation</vt:lpstr>
      <vt:lpstr>PowerPoint Presentation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AKHIR SEMESTER  PERANCANGAN &amp; ANALISIS ALGORITMA</dc:title>
  <cp:lastModifiedBy>evodark7@gmail.com</cp:lastModifiedBy>
  <cp:revision>3</cp:revision>
  <dcterms:modified xsi:type="dcterms:W3CDTF">2022-04-15T14:11:31Z</dcterms:modified>
</cp:coreProperties>
</file>