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6102" y="260648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Operation:   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hit()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Preconditions: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player.exposedCardNum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should less than 5. 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Postconditions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 hit request is sent to the game driver.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- The method of game driver: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dealNewCard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is called.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645947"/>
              </p:ext>
            </p:extLst>
          </p:nvPr>
        </p:nvGraphicFramePr>
        <p:xfrm>
          <a:off x="300644" y="116628"/>
          <a:ext cx="8712968" cy="6741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12968"/>
              </a:tblGrid>
              <a:tr h="16853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6853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6853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6853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6131" y="1988840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Operation:       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dealNewCard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Preconditions: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None 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Postconditions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 new card is generated from the cards and sent to the player.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758" y="3645022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Operation:       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updateScore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(card)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Preconditions: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Postconditions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The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exposedCardNum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exposedCardArray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player are updated.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131" y="5229200"/>
            <a:ext cx="75837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Operation:       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ScoreOfCards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Preconditions: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Postconditions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 request for getting the value of player’s cards is sent to the player.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- The method of player: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getValueOfCards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is called.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99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793162"/>
              </p:ext>
            </p:extLst>
          </p:nvPr>
        </p:nvGraphicFramePr>
        <p:xfrm>
          <a:off x="395536" y="980728"/>
          <a:ext cx="8136904" cy="3845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6904"/>
              </a:tblGrid>
              <a:tr h="1922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22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5486" y="1268760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Operation:       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getValueOfCards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Preconditions: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Postconditions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The total value of player’s cards is calculated and sent to the game driver.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102" y="3284984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Operation:      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checkOver21(value)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Preconditions: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Postconditions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If the result is true, game driver will terminate this round.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48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170</Words>
  <Application>Microsoft Office PowerPoint</Application>
  <PresentationFormat>全屏显示(4:3)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cuiyang36</dc:creator>
  <cp:lastModifiedBy>cuiyang36</cp:lastModifiedBy>
  <cp:revision>19</cp:revision>
  <dcterms:created xsi:type="dcterms:W3CDTF">2014-09-18T20:53:52Z</dcterms:created>
  <dcterms:modified xsi:type="dcterms:W3CDTF">2014-09-18T22:15:47Z</dcterms:modified>
</cp:coreProperties>
</file>