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59" d="100"/>
          <a:sy n="59" d="100"/>
        </p:scale>
        <p:origin x="96"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D1B612-ECBA-4261-A1B4-166B435C50EC}"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204756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1B612-ECBA-4261-A1B4-166B435C50EC}"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72436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1B612-ECBA-4261-A1B4-166B435C50EC}"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394277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1B612-ECBA-4261-A1B4-166B435C50EC}"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160693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1B612-ECBA-4261-A1B4-166B435C50EC}"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132383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D1B612-ECBA-4261-A1B4-166B435C50EC}"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3775869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D1B612-ECBA-4261-A1B4-166B435C50EC}"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338449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1B612-ECBA-4261-A1B4-166B435C50EC}"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267136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1B612-ECBA-4261-A1B4-166B435C50EC}"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35025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1B612-ECBA-4261-A1B4-166B435C50EC}"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155629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1B612-ECBA-4261-A1B4-166B435C50EC}"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45713-A67A-4AD3-A468-6C06C4A04D88}" type="slidenum">
              <a:rPr lang="en-US" smtClean="0"/>
              <a:t>‹#›</a:t>
            </a:fld>
            <a:endParaRPr lang="en-US"/>
          </a:p>
        </p:txBody>
      </p:sp>
    </p:spTree>
    <p:extLst>
      <p:ext uri="{BB962C8B-B14F-4D97-AF65-F5344CB8AC3E}">
        <p14:creationId xmlns:p14="http://schemas.microsoft.com/office/powerpoint/2010/main" val="388439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1B612-ECBA-4261-A1B4-166B435C50EC}" type="datetimeFigureOut">
              <a:rPr lang="en-US" smtClean="0"/>
              <a:t>12/10/2018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45713-A67A-4AD3-A468-6C06C4A04D88}" type="slidenum">
              <a:rPr lang="en-US" smtClean="0"/>
              <a:t>‹#›</a:t>
            </a:fld>
            <a:endParaRPr lang="en-US"/>
          </a:p>
        </p:txBody>
      </p:sp>
    </p:spTree>
    <p:extLst>
      <p:ext uri="{BB962C8B-B14F-4D97-AF65-F5344CB8AC3E}">
        <p14:creationId xmlns:p14="http://schemas.microsoft.com/office/powerpoint/2010/main" val="3388823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latin typeface="Times New Roman" panose="02020603050405020304" pitchFamily="18" charset="0"/>
                <a:cs typeface="Times New Roman" panose="02020603050405020304" pitchFamily="18" charset="0"/>
              </a:rPr>
              <a:t>Capstone </a:t>
            </a:r>
            <a:r>
              <a:rPr lang="en-US" sz="4800" b="1" dirty="0" smtClean="0">
                <a:latin typeface="Times New Roman" panose="02020603050405020304" pitchFamily="18" charset="0"/>
                <a:cs typeface="Times New Roman" panose="02020603050405020304" pitchFamily="18" charset="0"/>
              </a:rPr>
              <a:t>Project</a:t>
            </a:r>
            <a:br>
              <a:rPr lang="en-US" sz="4800" b="1" dirty="0" smtClean="0">
                <a:latin typeface="Times New Roman" panose="02020603050405020304" pitchFamily="18" charset="0"/>
                <a:cs typeface="Times New Roman" panose="02020603050405020304" pitchFamily="18" charset="0"/>
              </a:rPr>
            </a:br>
            <a:r>
              <a:rPr lang="en-US" sz="4800" b="1" dirty="0" smtClean="0">
                <a:latin typeface="Times New Roman" panose="02020603050405020304" pitchFamily="18" charset="0"/>
                <a:cs typeface="Times New Roman" panose="02020603050405020304" pitchFamily="18" charset="0"/>
              </a:rPr>
              <a:t>Restaurant Recommendation</a:t>
            </a:r>
            <a:r>
              <a:rPr lang="en-US" sz="4800" b="1" dirty="0">
                <a:latin typeface="Times New Roman" panose="02020603050405020304" pitchFamily="18" charset="0"/>
                <a:cs typeface="Times New Roman" panose="02020603050405020304" pitchFamily="18" charset="0"/>
              </a:rPr>
              <a:t/>
            </a:r>
            <a:br>
              <a:rPr lang="en-US" sz="4800" b="1"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Anqi Jiao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54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Goal of the recommendation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smtClean="0">
                <a:latin typeface="Times New Roman" panose="02020603050405020304" pitchFamily="18" charset="0"/>
                <a:cs typeface="Times New Roman" panose="02020603050405020304" pitchFamily="18" charset="0"/>
              </a:rPr>
              <a:t>The mission of this recommendation system is to find the best possible restaurant by type. This system will provide visitors with a list of related restaurants located in featured area (most popular location of a specific type of restaurant) in Manhattan.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80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Data source of the recommendation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3000" dirty="0" smtClean="0">
                <a:latin typeface="Times New Roman" panose="02020603050405020304" pitchFamily="18" charset="0"/>
                <a:cs typeface="Times New Roman" panose="02020603050405020304" pitchFamily="18" charset="0"/>
              </a:rPr>
              <a:t>The information for each restaurant is collected form "Foursquare". The basic information for each restaurant includes the name of restaurant, the venue ID of restaurant, the latitude and </a:t>
            </a:r>
            <a:r>
              <a:rPr lang="en-US" sz="3000" dirty="0" err="1" smtClean="0">
                <a:latin typeface="Times New Roman" panose="02020603050405020304" pitchFamily="18" charset="0"/>
                <a:cs typeface="Times New Roman" panose="02020603050405020304" pitchFamily="18" charset="0"/>
              </a:rPr>
              <a:t>longtitude</a:t>
            </a:r>
            <a:r>
              <a:rPr lang="en-US" sz="3000" dirty="0" smtClean="0">
                <a:latin typeface="Times New Roman" panose="02020603050405020304" pitchFamily="18" charset="0"/>
                <a:cs typeface="Times New Roman" panose="02020603050405020304" pitchFamily="18" charset="0"/>
              </a:rPr>
              <a:t> of restaurant, and zip code of restaurant. After gathering the basic information, we know the basic statistics of restaurant types and zip code. These information allow us to identify the most located area for a specific type of restaurant. </a:t>
            </a:r>
          </a:p>
          <a:p>
            <a:r>
              <a:rPr lang="en-US" sz="3000" dirty="0" smtClean="0">
                <a:latin typeface="Times New Roman" panose="02020603050405020304" pitchFamily="18" charset="0"/>
                <a:cs typeface="Times New Roman" panose="02020603050405020304" pitchFamily="18" charset="0"/>
              </a:rPr>
              <a:t>To give the best possible recommendation for a type of restaurant, we pick one with a selected zip code. This restaurant should be one of the most authentic one by type. Next, we use the venue ID of restaurant to extract information about the quality of food, customer rating. The advanced information assists the visitor's decision making.</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93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A quick look of the restaurant data</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498939"/>
            <a:ext cx="10314214" cy="4983550"/>
          </a:xfrm>
          <a:prstGeom prst="rect">
            <a:avLst/>
          </a:prstGeom>
        </p:spPr>
      </p:pic>
    </p:spTree>
    <p:extLst>
      <p:ext uri="{BB962C8B-B14F-4D97-AF65-F5344CB8AC3E}">
        <p14:creationId xmlns:p14="http://schemas.microsoft.com/office/powerpoint/2010/main" val="18577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Visualize the most popular restaurant types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527481"/>
            <a:ext cx="9595757" cy="4947625"/>
          </a:xfrm>
          <a:prstGeom prst="rect">
            <a:avLst/>
          </a:prstGeom>
        </p:spPr>
      </p:pic>
    </p:spTree>
    <p:extLst>
      <p:ext uri="{BB962C8B-B14F-4D97-AF65-F5344CB8AC3E}">
        <p14:creationId xmlns:p14="http://schemas.microsoft.com/office/powerpoint/2010/main" val="171278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A quick look of the restaurant type and zip code</a:t>
            </a:r>
            <a:endParaRPr lang="en-US"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30106" y="2222047"/>
            <a:ext cx="11131787" cy="2709182"/>
          </a:xfrm>
          <a:prstGeom prst="rect">
            <a:avLst/>
          </a:prstGeom>
        </p:spPr>
      </p:pic>
    </p:spTree>
    <p:extLst>
      <p:ext uri="{BB962C8B-B14F-4D97-AF65-F5344CB8AC3E}">
        <p14:creationId xmlns:p14="http://schemas.microsoft.com/office/powerpoint/2010/main" val="217743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A brief list of featured restaurants</a:t>
            </a:r>
            <a:endParaRPr lang="en-US"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53704" y="1403465"/>
            <a:ext cx="3510260" cy="5307580"/>
          </a:xfrm>
          <a:prstGeom prst="rect">
            <a:avLst/>
          </a:prstGeom>
        </p:spPr>
      </p:pic>
      <p:pic>
        <p:nvPicPr>
          <p:cNvPr id="4" name="Picture 3"/>
          <p:cNvPicPr>
            <a:picLocks noChangeAspect="1"/>
          </p:cNvPicPr>
          <p:nvPr/>
        </p:nvPicPr>
        <p:blipFill>
          <a:blip r:embed="rId3"/>
          <a:stretch>
            <a:fillRect/>
          </a:stretch>
        </p:blipFill>
        <p:spPr>
          <a:xfrm>
            <a:off x="5979467" y="1403465"/>
            <a:ext cx="3743325" cy="4876800"/>
          </a:xfrm>
          <a:prstGeom prst="rect">
            <a:avLst/>
          </a:prstGeom>
        </p:spPr>
      </p:pic>
    </p:spTree>
    <p:extLst>
      <p:ext uri="{BB962C8B-B14F-4D97-AF65-F5344CB8AC3E}">
        <p14:creationId xmlns:p14="http://schemas.microsoft.com/office/powerpoint/2010/main" val="2042073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230</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Capstone Project Restaurant Recommendation </vt:lpstr>
      <vt:lpstr>Goal of the recommendation system</vt:lpstr>
      <vt:lpstr>Data source of the recommendation system</vt:lpstr>
      <vt:lpstr>A quick look of the restaurant data</vt:lpstr>
      <vt:lpstr>Visualize the most popular restaurant types</vt:lpstr>
      <vt:lpstr>A quick look of the restaurant type and zip code</vt:lpstr>
      <vt:lpstr>A brief list of featured restaurants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Restaurant Recommondation</dc:title>
  <dc:creator>Anqi Jiao</dc:creator>
  <cp:lastModifiedBy>Anqi Jiao</cp:lastModifiedBy>
  <cp:revision>4</cp:revision>
  <dcterms:created xsi:type="dcterms:W3CDTF">2018-12-11T04:31:11Z</dcterms:created>
  <dcterms:modified xsi:type="dcterms:W3CDTF">2018-12-11T05:32:58Z</dcterms:modified>
</cp:coreProperties>
</file>