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89" r:id="rId6"/>
    <p:sldId id="257" r:id="rId7"/>
    <p:sldId id="259" r:id="rId8"/>
    <p:sldId id="261" r:id="rId9"/>
    <p:sldId id="262" r:id="rId10"/>
    <p:sldId id="263" r:id="rId11"/>
    <p:sldId id="260" r:id="rId12"/>
    <p:sldId id="264" r:id="rId13"/>
    <p:sldId id="269" r:id="rId14"/>
    <p:sldId id="270" r:id="rId15"/>
    <p:sldId id="266" r:id="rId16"/>
    <p:sldId id="267" r:id="rId17"/>
    <p:sldId id="290" r:id="rId18"/>
    <p:sldId id="291" r:id="rId19"/>
    <p:sldId id="292" r:id="rId20"/>
    <p:sldId id="294" r:id="rId21"/>
    <p:sldId id="295" r:id="rId22"/>
    <p:sldId id="268" r:id="rId23"/>
    <p:sldId id="277" r:id="rId24"/>
    <p:sldId id="271" r:id="rId25"/>
    <p:sldId id="275" r:id="rId26"/>
    <p:sldId id="276" r:id="rId27"/>
    <p:sldId id="287" r:id="rId28"/>
    <p:sldId id="286" r:id="rId29"/>
    <p:sldId id="285" r:id="rId30"/>
    <p:sldId id="288" r:id="rId31"/>
    <p:sldId id="274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82D4"/>
    <a:srgbClr val="EA8688"/>
    <a:srgbClr val="97D3D9"/>
    <a:srgbClr val="5C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2802A-8BB2-486B-8823-036DDC1609A0}" v="935" dt="2022-12-07T10:30:10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6"/>
  </p:normalViewPr>
  <p:slideViewPr>
    <p:cSldViewPr snapToGrid="0">
      <p:cViewPr varScale="1">
        <p:scale>
          <a:sx n="115" d="100"/>
          <a:sy n="115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tfield, Lauren" userId="921bb4a4-d633-4a74-8cf9-f638b9950ec5" providerId="ADAL" clId="{FEE2802A-8BB2-486B-8823-036DDC1609A0}"/>
    <pc:docChg chg="undo custSel addSld delSld modSld">
      <pc:chgData name="Attfield, Lauren" userId="921bb4a4-d633-4a74-8cf9-f638b9950ec5" providerId="ADAL" clId="{FEE2802A-8BB2-486B-8823-036DDC1609A0}" dt="2022-12-07T10:35:44.977" v="5003" actId="20577"/>
      <pc:docMkLst>
        <pc:docMk/>
      </pc:docMkLst>
      <pc:sldChg chg="modSp mod">
        <pc:chgData name="Attfield, Lauren" userId="921bb4a4-d633-4a74-8cf9-f638b9950ec5" providerId="ADAL" clId="{FEE2802A-8BB2-486B-8823-036DDC1609A0}" dt="2022-12-07T10:08:29.396" v="2181" actId="20577"/>
        <pc:sldMkLst>
          <pc:docMk/>
          <pc:sldMk cId="1029975458" sldId="257"/>
        </pc:sldMkLst>
        <pc:spChg chg="mod">
          <ac:chgData name="Attfield, Lauren" userId="921bb4a4-d633-4a74-8cf9-f638b9950ec5" providerId="ADAL" clId="{FEE2802A-8BB2-486B-8823-036DDC1609A0}" dt="2022-12-07T10:08:29.396" v="2181" actId="20577"/>
          <ac:spMkLst>
            <pc:docMk/>
            <pc:sldMk cId="1029975458" sldId="257"/>
            <ac:spMk id="3" creationId="{A1165A0C-359B-2EA7-0CE7-83350B8FD927}"/>
          </ac:spMkLst>
        </pc:spChg>
      </pc:sldChg>
      <pc:sldChg chg="modSp mod">
        <pc:chgData name="Attfield, Lauren" userId="921bb4a4-d633-4a74-8cf9-f638b9950ec5" providerId="ADAL" clId="{FEE2802A-8BB2-486B-8823-036DDC1609A0}" dt="2022-12-07T10:09:44.057" v="2228" actId="20577"/>
        <pc:sldMkLst>
          <pc:docMk/>
          <pc:sldMk cId="3763986320" sldId="262"/>
        </pc:sldMkLst>
        <pc:spChg chg="mod">
          <ac:chgData name="Attfield, Lauren" userId="921bb4a4-d633-4a74-8cf9-f638b9950ec5" providerId="ADAL" clId="{FEE2802A-8BB2-486B-8823-036DDC1609A0}" dt="2022-12-07T10:09:44.057" v="2228" actId="20577"/>
          <ac:spMkLst>
            <pc:docMk/>
            <pc:sldMk cId="3763986320" sldId="262"/>
            <ac:spMk id="3" creationId="{EF287636-2681-9AC8-4C49-51C6CEEF1F24}"/>
          </ac:spMkLst>
        </pc:spChg>
      </pc:sldChg>
      <pc:sldChg chg="modSp mod">
        <pc:chgData name="Attfield, Lauren" userId="921bb4a4-d633-4a74-8cf9-f638b9950ec5" providerId="ADAL" clId="{FEE2802A-8BB2-486B-8823-036DDC1609A0}" dt="2022-12-07T10:10:12.688" v="2293" actId="20577"/>
        <pc:sldMkLst>
          <pc:docMk/>
          <pc:sldMk cId="1174752834" sldId="263"/>
        </pc:sldMkLst>
        <pc:spChg chg="mod">
          <ac:chgData name="Attfield, Lauren" userId="921bb4a4-d633-4a74-8cf9-f638b9950ec5" providerId="ADAL" clId="{FEE2802A-8BB2-486B-8823-036DDC1609A0}" dt="2022-12-07T10:10:12.688" v="2293" actId="20577"/>
          <ac:spMkLst>
            <pc:docMk/>
            <pc:sldMk cId="1174752834" sldId="263"/>
            <ac:spMk id="3" creationId="{EF287636-2681-9AC8-4C49-51C6CEEF1F24}"/>
          </ac:spMkLst>
        </pc:spChg>
      </pc:sldChg>
      <pc:sldChg chg="del">
        <pc:chgData name="Attfield, Lauren" userId="921bb4a4-d633-4a74-8cf9-f638b9950ec5" providerId="ADAL" clId="{FEE2802A-8BB2-486B-8823-036DDC1609A0}" dt="2022-12-07T10:12:23.726" v="2294" actId="47"/>
        <pc:sldMkLst>
          <pc:docMk/>
          <pc:sldMk cId="1235491027" sldId="265"/>
        </pc:sldMkLst>
      </pc:sldChg>
      <pc:sldChg chg="addSp delSp modSp mod">
        <pc:chgData name="Attfield, Lauren" userId="921bb4a4-d633-4a74-8cf9-f638b9950ec5" providerId="ADAL" clId="{FEE2802A-8BB2-486B-8823-036DDC1609A0}" dt="2022-12-04T16:28:43.486" v="410"/>
        <pc:sldMkLst>
          <pc:docMk/>
          <pc:sldMk cId="538385989" sldId="266"/>
        </pc:sldMkLst>
        <pc:grpChg chg="mod">
          <ac:chgData name="Attfield, Lauren" userId="921bb4a4-d633-4a74-8cf9-f638b9950ec5" providerId="ADAL" clId="{FEE2802A-8BB2-486B-8823-036DDC1609A0}" dt="2022-12-04T16:16:34.895" v="5"/>
          <ac:grpSpMkLst>
            <pc:docMk/>
            <pc:sldMk cId="538385989" sldId="266"/>
            <ac:grpSpMk id="10" creationId="{A278F10B-E272-9FCD-E9F7-06A3EDFB3699}"/>
          </ac:grpSpMkLst>
        </pc:grpChg>
        <pc:grpChg chg="del mod">
          <ac:chgData name="Attfield, Lauren" userId="921bb4a4-d633-4a74-8cf9-f638b9950ec5" providerId="ADAL" clId="{FEE2802A-8BB2-486B-8823-036DDC1609A0}" dt="2022-12-04T16:16:49.043" v="12"/>
          <ac:grpSpMkLst>
            <pc:docMk/>
            <pc:sldMk cId="538385989" sldId="266"/>
            <ac:grpSpMk id="14" creationId="{78FDF23A-B213-B44E-0C0F-E88E44190917}"/>
          </ac:grpSpMkLst>
        </pc:grpChg>
        <pc:grpChg chg="mod">
          <ac:chgData name="Attfield, Lauren" userId="921bb4a4-d633-4a74-8cf9-f638b9950ec5" providerId="ADAL" clId="{FEE2802A-8BB2-486B-8823-036DDC1609A0}" dt="2022-12-04T16:16:54.328" v="18"/>
          <ac:grpSpMkLst>
            <pc:docMk/>
            <pc:sldMk cId="538385989" sldId="266"/>
            <ac:grpSpMk id="19" creationId="{0E3B58A1-B9EB-68DD-91E8-3FC08FF9A93F}"/>
          </ac:grpSpMkLst>
        </pc:grpChg>
        <pc:grpChg chg="mod">
          <ac:chgData name="Attfield, Lauren" userId="921bb4a4-d633-4a74-8cf9-f638b9950ec5" providerId="ADAL" clId="{FEE2802A-8BB2-486B-8823-036DDC1609A0}" dt="2022-12-04T16:16:58.950" v="22"/>
          <ac:grpSpMkLst>
            <pc:docMk/>
            <pc:sldMk cId="538385989" sldId="266"/>
            <ac:grpSpMk id="23" creationId="{C5DEC4A2-38A7-F945-7149-B84CE360C868}"/>
          </ac:grpSpMkLst>
        </pc:grpChg>
        <pc:grpChg chg="mod">
          <ac:chgData name="Attfield, Lauren" userId="921bb4a4-d633-4a74-8cf9-f638b9950ec5" providerId="ADAL" clId="{FEE2802A-8BB2-486B-8823-036DDC1609A0}" dt="2022-12-04T16:17:07.274" v="32"/>
          <ac:grpSpMkLst>
            <pc:docMk/>
            <pc:sldMk cId="538385989" sldId="266"/>
            <ac:grpSpMk id="2049" creationId="{80524A5B-A16D-BA4E-8346-18AF11C1EDA9}"/>
          </ac:grpSpMkLst>
        </pc:grpChg>
        <pc:grpChg chg="mod">
          <ac:chgData name="Attfield, Lauren" userId="921bb4a4-d633-4a74-8cf9-f638b9950ec5" providerId="ADAL" clId="{FEE2802A-8BB2-486B-8823-036DDC1609A0}" dt="2022-12-04T16:17:07.274" v="32"/>
          <ac:grpSpMkLst>
            <pc:docMk/>
            <pc:sldMk cId="538385989" sldId="266"/>
            <ac:grpSpMk id="2051" creationId="{07C046BF-DF91-47E8-BC83-5FE9EE5E7CEB}"/>
          </ac:grpSpMkLst>
        </pc:grpChg>
        <pc:grpChg chg="mod">
          <ac:chgData name="Attfield, Lauren" userId="921bb4a4-d633-4a74-8cf9-f638b9950ec5" providerId="ADAL" clId="{FEE2802A-8BB2-486B-8823-036DDC1609A0}" dt="2022-12-04T16:17:07.274" v="32"/>
          <ac:grpSpMkLst>
            <pc:docMk/>
            <pc:sldMk cId="538385989" sldId="266"/>
            <ac:grpSpMk id="2052" creationId="{61FC93E7-FFB3-F4F5-2DA2-986E9A9B101B}"/>
          </ac:grpSpMkLst>
        </pc:grpChg>
        <pc:grpChg chg="mod">
          <ac:chgData name="Attfield, Lauren" userId="921bb4a4-d633-4a74-8cf9-f638b9950ec5" providerId="ADAL" clId="{FEE2802A-8BB2-486B-8823-036DDC1609A0}" dt="2022-12-04T16:17:15.126" v="40"/>
          <ac:grpSpMkLst>
            <pc:docMk/>
            <pc:sldMk cId="538385989" sldId="266"/>
            <ac:grpSpMk id="2060" creationId="{0DDF06D7-2F4F-4B98-19E7-E663B2B8D827}"/>
          </ac:grpSpMkLst>
        </pc:grpChg>
        <pc:grpChg chg="mod">
          <ac:chgData name="Attfield, Lauren" userId="921bb4a4-d633-4a74-8cf9-f638b9950ec5" providerId="ADAL" clId="{FEE2802A-8BB2-486B-8823-036DDC1609A0}" dt="2022-12-04T16:17:15.126" v="40"/>
          <ac:grpSpMkLst>
            <pc:docMk/>
            <pc:sldMk cId="538385989" sldId="266"/>
            <ac:grpSpMk id="2061" creationId="{8FD6D000-2F36-9B6D-14E6-EB5ECA34CC8A}"/>
          </ac:grpSpMkLst>
        </pc:grpChg>
        <pc:grpChg chg="mod">
          <ac:chgData name="Attfield, Lauren" userId="921bb4a4-d633-4a74-8cf9-f638b9950ec5" providerId="ADAL" clId="{FEE2802A-8BB2-486B-8823-036DDC1609A0}" dt="2022-12-04T16:17:17.169" v="43"/>
          <ac:grpSpMkLst>
            <pc:docMk/>
            <pc:sldMk cId="538385989" sldId="266"/>
            <ac:grpSpMk id="2064" creationId="{40FA7453-5CB6-C1A7-60F1-2E62EE4964D7}"/>
          </ac:grpSpMkLst>
        </pc:grpChg>
        <pc:grpChg chg="mod">
          <ac:chgData name="Attfield, Lauren" userId="921bb4a4-d633-4a74-8cf9-f638b9950ec5" providerId="ADAL" clId="{FEE2802A-8BB2-486B-8823-036DDC1609A0}" dt="2022-12-04T16:17:20.782" v="46"/>
          <ac:grpSpMkLst>
            <pc:docMk/>
            <pc:sldMk cId="538385989" sldId="266"/>
            <ac:grpSpMk id="2067" creationId="{4995B50B-162A-BFB6-967B-2FF565CD9BD7}"/>
          </ac:grpSpMkLst>
        </pc:grpChg>
        <pc:grpChg chg="del mod">
          <ac:chgData name="Attfield, Lauren" userId="921bb4a4-d633-4a74-8cf9-f638b9950ec5" providerId="ADAL" clId="{FEE2802A-8BB2-486B-8823-036DDC1609A0}" dt="2022-12-04T16:18:10.265" v="53"/>
          <ac:grpSpMkLst>
            <pc:docMk/>
            <pc:sldMk cId="538385989" sldId="266"/>
            <ac:grpSpMk id="2071" creationId="{6492D5E4-2C78-82AB-45A7-04DC506AC3DB}"/>
          </ac:grpSpMkLst>
        </pc:grpChg>
        <pc:grpChg chg="del mod">
          <ac:chgData name="Attfield, Lauren" userId="921bb4a4-d633-4a74-8cf9-f638b9950ec5" providerId="ADAL" clId="{FEE2802A-8BB2-486B-8823-036DDC1609A0}" dt="2022-12-04T16:18:12.391" v="56"/>
          <ac:grpSpMkLst>
            <pc:docMk/>
            <pc:sldMk cId="538385989" sldId="266"/>
            <ac:grpSpMk id="2074" creationId="{F5570D97-4F92-DF38-F4D1-0541B0B959E1}"/>
          </ac:grpSpMkLst>
        </pc:grpChg>
        <pc:grpChg chg="del mod">
          <ac:chgData name="Attfield, Lauren" userId="921bb4a4-d633-4a74-8cf9-f638b9950ec5" providerId="ADAL" clId="{FEE2802A-8BB2-486B-8823-036DDC1609A0}" dt="2022-12-04T16:18:31.758" v="66"/>
          <ac:grpSpMkLst>
            <pc:docMk/>
            <pc:sldMk cId="538385989" sldId="266"/>
            <ac:grpSpMk id="2077" creationId="{6464B1F9-A3BE-1578-139A-30F57C9AB23B}"/>
          </ac:grpSpMkLst>
        </pc:grpChg>
        <pc:grpChg chg="del mod">
          <ac:chgData name="Attfield, Lauren" userId="921bb4a4-d633-4a74-8cf9-f638b9950ec5" providerId="ADAL" clId="{FEE2802A-8BB2-486B-8823-036DDC1609A0}" dt="2022-12-04T16:18:31.758" v="62"/>
          <ac:grpSpMkLst>
            <pc:docMk/>
            <pc:sldMk cId="538385989" sldId="266"/>
            <ac:grpSpMk id="2080" creationId="{073E91E3-C5AD-A7E6-03A4-B1FC5927D958}"/>
          </ac:grpSpMkLst>
        </pc:grpChg>
        <pc:grpChg chg="mod">
          <ac:chgData name="Attfield, Lauren" userId="921bb4a4-d633-4a74-8cf9-f638b9950ec5" providerId="ADAL" clId="{FEE2802A-8BB2-486B-8823-036DDC1609A0}" dt="2022-12-04T16:18:44.391" v="78"/>
          <ac:grpSpMkLst>
            <pc:docMk/>
            <pc:sldMk cId="538385989" sldId="266"/>
            <ac:grpSpMk id="2090" creationId="{B9935CF2-4671-BFDD-11BA-DE05A0F5EBA5}"/>
          </ac:grpSpMkLst>
        </pc:grpChg>
        <pc:grpChg chg="mod">
          <ac:chgData name="Attfield, Lauren" userId="921bb4a4-d633-4a74-8cf9-f638b9950ec5" providerId="ADAL" clId="{FEE2802A-8BB2-486B-8823-036DDC1609A0}" dt="2022-12-04T16:18:44.391" v="78"/>
          <ac:grpSpMkLst>
            <pc:docMk/>
            <pc:sldMk cId="538385989" sldId="266"/>
            <ac:grpSpMk id="2091" creationId="{26963A39-DD3B-6369-EA82-683CD86DB4F1}"/>
          </ac:grpSpMkLst>
        </pc:grpChg>
        <pc:grpChg chg="mod">
          <ac:chgData name="Attfield, Lauren" userId="921bb4a4-d633-4a74-8cf9-f638b9950ec5" providerId="ADAL" clId="{FEE2802A-8BB2-486B-8823-036DDC1609A0}" dt="2022-12-04T16:18:44.391" v="78"/>
          <ac:grpSpMkLst>
            <pc:docMk/>
            <pc:sldMk cId="538385989" sldId="266"/>
            <ac:grpSpMk id="2092" creationId="{AB56B0DE-5490-3F4A-6099-5692B369043F}"/>
          </ac:grpSpMkLst>
        </pc:grpChg>
        <pc:grpChg chg="mod">
          <ac:chgData name="Attfield, Lauren" userId="921bb4a4-d633-4a74-8cf9-f638b9950ec5" providerId="ADAL" clId="{FEE2802A-8BB2-486B-8823-036DDC1609A0}" dt="2022-12-04T16:18:56.653" v="88"/>
          <ac:grpSpMkLst>
            <pc:docMk/>
            <pc:sldMk cId="538385989" sldId="266"/>
            <ac:grpSpMk id="2102" creationId="{D0BF6438-3EAC-76E0-4474-1E47DA4E05AA}"/>
          </ac:grpSpMkLst>
        </pc:grpChg>
        <pc:grpChg chg="mod">
          <ac:chgData name="Attfield, Lauren" userId="921bb4a4-d633-4a74-8cf9-f638b9950ec5" providerId="ADAL" clId="{FEE2802A-8BB2-486B-8823-036DDC1609A0}" dt="2022-12-04T16:18:56.653" v="88"/>
          <ac:grpSpMkLst>
            <pc:docMk/>
            <pc:sldMk cId="538385989" sldId="266"/>
            <ac:grpSpMk id="2103" creationId="{BAE7F144-9C0E-62F0-B17E-89DB94237ED6}"/>
          </ac:grpSpMkLst>
        </pc:grpChg>
        <pc:grpChg chg="mod">
          <ac:chgData name="Attfield, Lauren" userId="921bb4a4-d633-4a74-8cf9-f638b9950ec5" providerId="ADAL" clId="{FEE2802A-8BB2-486B-8823-036DDC1609A0}" dt="2022-12-04T16:18:56.653" v="88"/>
          <ac:grpSpMkLst>
            <pc:docMk/>
            <pc:sldMk cId="538385989" sldId="266"/>
            <ac:grpSpMk id="2104" creationId="{362E1EDD-1D07-1026-5A9F-F94795EF16CB}"/>
          </ac:grpSpMkLst>
        </pc:grpChg>
        <pc:grpChg chg="mod">
          <ac:chgData name="Attfield, Lauren" userId="921bb4a4-d633-4a74-8cf9-f638b9950ec5" providerId="ADAL" clId="{FEE2802A-8BB2-486B-8823-036DDC1609A0}" dt="2022-12-04T16:19:02.968" v="92"/>
          <ac:grpSpMkLst>
            <pc:docMk/>
            <pc:sldMk cId="538385989" sldId="266"/>
            <ac:grpSpMk id="2108" creationId="{A911B6A7-6B94-F21B-5C35-79649642D273}"/>
          </ac:grpSpMkLst>
        </pc:grpChg>
        <pc:grpChg chg="del mod">
          <ac:chgData name="Attfield, Lauren" userId="921bb4a4-d633-4a74-8cf9-f638b9950ec5" providerId="ADAL" clId="{FEE2802A-8BB2-486B-8823-036DDC1609A0}" dt="2022-12-04T16:19:34.602" v="103"/>
          <ac:grpSpMkLst>
            <pc:docMk/>
            <pc:sldMk cId="538385989" sldId="266"/>
            <ac:grpSpMk id="2113" creationId="{106D0C1A-34BB-263F-C3B6-9521E40BD1C2}"/>
          </ac:grpSpMkLst>
        </pc:grpChg>
        <pc:grpChg chg="del mod">
          <ac:chgData name="Attfield, Lauren" userId="921bb4a4-d633-4a74-8cf9-f638b9950ec5" providerId="ADAL" clId="{FEE2802A-8BB2-486B-8823-036DDC1609A0}" dt="2022-12-04T16:19:35.281" v="105"/>
          <ac:grpSpMkLst>
            <pc:docMk/>
            <pc:sldMk cId="538385989" sldId="266"/>
            <ac:grpSpMk id="2118" creationId="{8E609D0C-576B-201D-084D-B1C32A68E138}"/>
          </ac:grpSpMkLst>
        </pc:grpChg>
        <pc:grpChg chg="add del mod">
          <ac:chgData name="Attfield, Lauren" userId="921bb4a4-d633-4a74-8cf9-f638b9950ec5" providerId="ADAL" clId="{FEE2802A-8BB2-486B-8823-036DDC1609A0}" dt="2022-12-04T16:26:18.158" v="269"/>
          <ac:grpSpMkLst>
            <pc:docMk/>
            <pc:sldMk cId="538385989" sldId="266"/>
            <ac:grpSpMk id="2124" creationId="{CF7F30A9-AFCA-FEFD-9950-7494CDF20E13}"/>
          </ac:grpSpMkLst>
        </pc:grpChg>
        <pc:grpChg chg="add del mod">
          <ac:chgData name="Attfield, Lauren" userId="921bb4a4-d633-4a74-8cf9-f638b9950ec5" providerId="ADAL" clId="{FEE2802A-8BB2-486B-8823-036DDC1609A0}" dt="2022-12-04T16:26:18.158" v="269"/>
          <ac:grpSpMkLst>
            <pc:docMk/>
            <pc:sldMk cId="538385989" sldId="266"/>
            <ac:grpSpMk id="2127" creationId="{C8ED8FEA-FFD9-91BC-E8C5-DFEA9DDED61D}"/>
          </ac:grpSpMkLst>
        </pc:grpChg>
        <pc:grpChg chg="mod">
          <ac:chgData name="Attfield, Lauren" userId="921bb4a4-d633-4a74-8cf9-f638b9950ec5" providerId="ADAL" clId="{FEE2802A-8BB2-486B-8823-036DDC1609A0}" dt="2022-12-04T16:20:17.636" v="120"/>
          <ac:grpSpMkLst>
            <pc:docMk/>
            <pc:sldMk cId="538385989" sldId="266"/>
            <ac:grpSpMk id="2132" creationId="{22E9D81A-665E-B873-D42A-4F6AEB36C399}"/>
          </ac:grpSpMkLst>
        </pc:grpChg>
        <pc:grpChg chg="mod">
          <ac:chgData name="Attfield, Lauren" userId="921bb4a4-d633-4a74-8cf9-f638b9950ec5" providerId="ADAL" clId="{FEE2802A-8BB2-486B-8823-036DDC1609A0}" dt="2022-12-04T16:20:22.798" v="125"/>
          <ac:grpSpMkLst>
            <pc:docMk/>
            <pc:sldMk cId="538385989" sldId="266"/>
            <ac:grpSpMk id="2137" creationId="{705E672F-E7AC-9BAD-700A-7E8B41BC88A9}"/>
          </ac:grpSpMkLst>
        </pc:grpChg>
        <pc:grpChg chg="mod">
          <ac:chgData name="Attfield, Lauren" userId="921bb4a4-d633-4a74-8cf9-f638b9950ec5" providerId="ADAL" clId="{FEE2802A-8BB2-486B-8823-036DDC1609A0}" dt="2022-12-04T16:20:27.023" v="130"/>
          <ac:grpSpMkLst>
            <pc:docMk/>
            <pc:sldMk cId="538385989" sldId="266"/>
            <ac:grpSpMk id="2142" creationId="{32C956EA-797D-7CE3-18FB-D6B436CD5D8F}"/>
          </ac:grpSpMkLst>
        </pc:grpChg>
        <pc:grpChg chg="del mod">
          <ac:chgData name="Attfield, Lauren" userId="921bb4a4-d633-4a74-8cf9-f638b9950ec5" providerId="ADAL" clId="{FEE2802A-8BB2-486B-8823-036DDC1609A0}" dt="2022-12-04T16:20:35.187" v="136"/>
          <ac:grpSpMkLst>
            <pc:docMk/>
            <pc:sldMk cId="538385989" sldId="266"/>
            <ac:grpSpMk id="2146" creationId="{E53136C3-97C6-4DC5-E4B7-4E40C7EA9660}"/>
          </ac:grpSpMkLst>
        </pc:grpChg>
        <pc:grpChg chg="add del mod">
          <ac:chgData name="Attfield, Lauren" userId="921bb4a4-d633-4a74-8cf9-f638b9950ec5" providerId="ADAL" clId="{FEE2802A-8BB2-486B-8823-036DDC1609A0}" dt="2022-12-04T16:26:18.158" v="269"/>
          <ac:grpSpMkLst>
            <pc:docMk/>
            <pc:sldMk cId="538385989" sldId="266"/>
            <ac:grpSpMk id="2148" creationId="{D0C932E5-B96A-D38E-386A-9DD4C2891D49}"/>
          </ac:grpSpMkLst>
        </pc:grpChg>
        <pc:grpChg chg="add del mod">
          <ac:chgData name="Attfield, Lauren" userId="921bb4a4-d633-4a74-8cf9-f638b9950ec5" providerId="ADAL" clId="{FEE2802A-8BB2-486B-8823-036DDC1609A0}" dt="2022-12-04T16:26:18.158" v="269"/>
          <ac:grpSpMkLst>
            <pc:docMk/>
            <pc:sldMk cId="538385989" sldId="266"/>
            <ac:grpSpMk id="2152" creationId="{F4E51220-AA37-6D5E-790E-700863C330B7}"/>
          </ac:grpSpMkLst>
        </pc:grpChg>
        <pc:grpChg chg="del mod">
          <ac:chgData name="Attfield, Lauren" userId="921bb4a4-d633-4a74-8cf9-f638b9950ec5" providerId="ADAL" clId="{FEE2802A-8BB2-486B-8823-036DDC1609A0}" dt="2022-12-04T16:21:01.001" v="153"/>
          <ac:grpSpMkLst>
            <pc:docMk/>
            <pc:sldMk cId="538385989" sldId="266"/>
            <ac:grpSpMk id="2163" creationId="{53CB313E-4E28-132D-5FA6-928A6D729D73}"/>
          </ac:grpSpMkLst>
        </pc:grpChg>
        <pc:grpChg chg="add del mod">
          <ac:chgData name="Attfield, Lauren" userId="921bb4a4-d633-4a74-8cf9-f638b9950ec5" providerId="ADAL" clId="{FEE2802A-8BB2-486B-8823-036DDC1609A0}" dt="2022-12-04T16:26:18.158" v="269"/>
          <ac:grpSpMkLst>
            <pc:docMk/>
            <pc:sldMk cId="538385989" sldId="266"/>
            <ac:grpSpMk id="2165" creationId="{65DDECC9-85A3-0FC2-1AF5-C0D676D74769}"/>
          </ac:grpSpMkLst>
        </pc:grpChg>
        <pc:grpChg chg="mod">
          <ac:chgData name="Attfield, Lauren" userId="921bb4a4-d633-4a74-8cf9-f638b9950ec5" providerId="ADAL" clId="{FEE2802A-8BB2-486B-8823-036DDC1609A0}" dt="2022-12-04T16:21:07.102" v="163"/>
          <ac:grpSpMkLst>
            <pc:docMk/>
            <pc:sldMk cId="538385989" sldId="266"/>
            <ac:grpSpMk id="2174" creationId="{3174B5F0-BFDE-A9E0-6E18-82ECA99EB29D}"/>
          </ac:grpSpMkLst>
        </pc:grpChg>
        <pc:grpChg chg="mod">
          <ac:chgData name="Attfield, Lauren" userId="921bb4a4-d633-4a74-8cf9-f638b9950ec5" providerId="ADAL" clId="{FEE2802A-8BB2-486B-8823-036DDC1609A0}" dt="2022-12-04T16:21:13.448" v="170"/>
          <ac:grpSpMkLst>
            <pc:docMk/>
            <pc:sldMk cId="538385989" sldId="266"/>
            <ac:grpSpMk id="2181" creationId="{79CF136A-DF11-AE0A-A784-C4CD5FC2536F}"/>
          </ac:grpSpMkLst>
        </pc:grpChg>
        <pc:grpChg chg="del mod">
          <ac:chgData name="Attfield, Lauren" userId="921bb4a4-d633-4a74-8cf9-f638b9950ec5" providerId="ADAL" clId="{FEE2802A-8BB2-486B-8823-036DDC1609A0}" dt="2022-12-04T16:21:20.937" v="178"/>
          <ac:grpSpMkLst>
            <pc:docMk/>
            <pc:sldMk cId="538385989" sldId="266"/>
            <ac:grpSpMk id="2186" creationId="{F13FCB0A-4D9F-E341-AA40-E92101F58D26}"/>
          </ac:grpSpMkLst>
        </pc:grpChg>
        <pc:grpChg chg="add del mod">
          <ac:chgData name="Attfield, Lauren" userId="921bb4a4-d633-4a74-8cf9-f638b9950ec5" providerId="ADAL" clId="{FEE2802A-8BB2-486B-8823-036DDC1609A0}" dt="2022-12-04T16:26:18.158" v="269"/>
          <ac:grpSpMkLst>
            <pc:docMk/>
            <pc:sldMk cId="538385989" sldId="266"/>
            <ac:grpSpMk id="2189" creationId="{19DE4622-8363-DAC8-FB61-874310160378}"/>
          </ac:grpSpMkLst>
        </pc:grpChg>
        <pc:grpChg chg="mod">
          <ac:chgData name="Attfield, Lauren" userId="921bb4a4-d633-4a74-8cf9-f638b9950ec5" providerId="ADAL" clId="{FEE2802A-8BB2-486B-8823-036DDC1609A0}" dt="2022-12-04T16:24:19.935" v="192"/>
          <ac:grpSpMkLst>
            <pc:docMk/>
            <pc:sldMk cId="538385989" sldId="266"/>
            <ac:grpSpMk id="2203" creationId="{175E8780-B707-6359-C205-7C18D858034C}"/>
          </ac:grpSpMkLst>
        </pc:grpChg>
        <pc:grpChg chg="del mod">
          <ac:chgData name="Attfield, Lauren" userId="921bb4a4-d633-4a74-8cf9-f638b9950ec5" providerId="ADAL" clId="{FEE2802A-8BB2-486B-8823-036DDC1609A0}" dt="2022-12-04T16:24:28.507" v="208"/>
          <ac:grpSpMkLst>
            <pc:docMk/>
            <pc:sldMk cId="538385989" sldId="266"/>
            <ac:grpSpMk id="2204" creationId="{9B0B1A65-CEA0-07AF-DC57-8E0D911468B1}"/>
          </ac:grpSpMkLst>
        </pc:grpChg>
        <pc:grpChg chg="mod">
          <ac:chgData name="Attfield, Lauren" userId="921bb4a4-d633-4a74-8cf9-f638b9950ec5" providerId="ADAL" clId="{FEE2802A-8BB2-486B-8823-036DDC1609A0}" dt="2022-12-04T16:24:19.935" v="192"/>
          <ac:grpSpMkLst>
            <pc:docMk/>
            <pc:sldMk cId="538385989" sldId="266"/>
            <ac:grpSpMk id="2205" creationId="{7973CCBF-E4C7-7266-13BF-B935142BFF6F}"/>
          </ac:grpSpMkLst>
        </pc:grpChg>
        <pc:grpChg chg="del mod">
          <ac:chgData name="Attfield, Lauren" userId="921bb4a4-d633-4a74-8cf9-f638b9950ec5" providerId="ADAL" clId="{FEE2802A-8BB2-486B-8823-036DDC1609A0}" dt="2022-12-04T16:24:34.951" v="216"/>
          <ac:grpSpMkLst>
            <pc:docMk/>
            <pc:sldMk cId="538385989" sldId="266"/>
            <ac:grpSpMk id="2221" creationId="{53E84E83-FB23-A566-D2B3-7141BE03E7EB}"/>
          </ac:grpSpMkLst>
        </pc:grpChg>
        <pc:grpChg chg="del mod">
          <ac:chgData name="Attfield, Lauren" userId="921bb4a4-d633-4a74-8cf9-f638b9950ec5" providerId="ADAL" clId="{FEE2802A-8BB2-486B-8823-036DDC1609A0}" dt="2022-12-04T16:24:34.951" v="216"/>
          <ac:grpSpMkLst>
            <pc:docMk/>
            <pc:sldMk cId="538385989" sldId="266"/>
            <ac:grpSpMk id="2222" creationId="{EBCA2730-E1D7-F861-3EC4-7B3E3108332F}"/>
          </ac:grpSpMkLst>
        </pc:grpChg>
        <pc:grpChg chg="mod">
          <ac:chgData name="Attfield, Lauren" userId="921bb4a4-d633-4a74-8cf9-f638b9950ec5" providerId="ADAL" clId="{FEE2802A-8BB2-486B-8823-036DDC1609A0}" dt="2022-12-04T16:24:28.507" v="208"/>
          <ac:grpSpMkLst>
            <pc:docMk/>
            <pc:sldMk cId="538385989" sldId="266"/>
            <ac:grpSpMk id="2223" creationId="{BC43B5EF-D6B8-A46C-8A36-29D106E14C3D}"/>
          </ac:grpSpMkLst>
        </pc:grpChg>
        <pc:grpChg chg="mod">
          <ac:chgData name="Attfield, Lauren" userId="921bb4a4-d633-4a74-8cf9-f638b9950ec5" providerId="ADAL" clId="{FEE2802A-8BB2-486B-8823-036DDC1609A0}" dt="2022-12-04T16:24:34.951" v="216"/>
          <ac:grpSpMkLst>
            <pc:docMk/>
            <pc:sldMk cId="538385989" sldId="266"/>
            <ac:grpSpMk id="2231" creationId="{F7BD4EC3-FA84-744D-23E4-50A222CE31BB}"/>
          </ac:grpSpMkLst>
        </pc:grpChg>
        <pc:grpChg chg="del mod">
          <ac:chgData name="Attfield, Lauren" userId="921bb4a4-d633-4a74-8cf9-f638b9950ec5" providerId="ADAL" clId="{FEE2802A-8BB2-486B-8823-036DDC1609A0}" dt="2022-12-04T16:24:43.169" v="227"/>
          <ac:grpSpMkLst>
            <pc:docMk/>
            <pc:sldMk cId="538385989" sldId="266"/>
            <ac:grpSpMk id="2237" creationId="{DDB4CCF9-52EB-5FF2-FEAE-B8C11D4FB11D}"/>
          </ac:grpSpMkLst>
        </pc:grpChg>
        <pc:grpChg chg="del mod">
          <ac:chgData name="Attfield, Lauren" userId="921bb4a4-d633-4a74-8cf9-f638b9950ec5" providerId="ADAL" clId="{FEE2802A-8BB2-486B-8823-036DDC1609A0}" dt="2022-12-04T16:24:48.706" v="233"/>
          <ac:grpSpMkLst>
            <pc:docMk/>
            <pc:sldMk cId="538385989" sldId="266"/>
            <ac:grpSpMk id="2241" creationId="{83FE96C6-D9C6-04DA-4AE9-4422E3A3C372}"/>
          </ac:grpSpMkLst>
        </pc:grpChg>
        <pc:grpChg chg="del mod">
          <ac:chgData name="Attfield, Lauren" userId="921bb4a4-d633-4a74-8cf9-f638b9950ec5" providerId="ADAL" clId="{FEE2802A-8BB2-486B-8823-036DDC1609A0}" dt="2022-12-04T16:26:27.993" v="275"/>
          <ac:grpSpMkLst>
            <pc:docMk/>
            <pc:sldMk cId="538385989" sldId="266"/>
            <ac:grpSpMk id="2245" creationId="{A9E6E616-1B61-44BE-AECD-A5B99E12D8B8}"/>
          </ac:grpSpMkLst>
        </pc:grpChg>
        <pc:grpChg chg="del mod">
          <ac:chgData name="Attfield, Lauren" userId="921bb4a4-d633-4a74-8cf9-f638b9950ec5" providerId="ADAL" clId="{FEE2802A-8BB2-486B-8823-036DDC1609A0}" dt="2022-12-04T16:26:53.328" v="306"/>
          <ac:grpSpMkLst>
            <pc:docMk/>
            <pc:sldMk cId="538385989" sldId="266"/>
            <ac:grpSpMk id="2258" creationId="{C5DA434C-48C3-0567-E56D-DE41393DCE4C}"/>
          </ac:grpSpMkLst>
        </pc:grpChg>
        <pc:grpChg chg="del mod">
          <ac:chgData name="Attfield, Lauren" userId="921bb4a4-d633-4a74-8cf9-f638b9950ec5" providerId="ADAL" clId="{FEE2802A-8BB2-486B-8823-036DDC1609A0}" dt="2022-12-04T16:26:43.483" v="298"/>
          <ac:grpSpMkLst>
            <pc:docMk/>
            <pc:sldMk cId="538385989" sldId="266"/>
            <ac:grpSpMk id="2259" creationId="{ADFAFB19-0DF3-B951-A840-7023F4FA27B9}"/>
          </ac:grpSpMkLst>
        </pc:grpChg>
        <pc:grpChg chg="del mod">
          <ac:chgData name="Attfield, Lauren" userId="921bb4a4-d633-4a74-8cf9-f638b9950ec5" providerId="ADAL" clId="{FEE2802A-8BB2-486B-8823-036DDC1609A0}" dt="2022-12-04T16:26:48.131" v="303"/>
          <ac:grpSpMkLst>
            <pc:docMk/>
            <pc:sldMk cId="538385989" sldId="266"/>
            <ac:grpSpMk id="2260" creationId="{B1789FC2-D228-FE47-33E1-F07AC3FB2B71}"/>
          </ac:grpSpMkLst>
        </pc:grpChg>
        <pc:grpChg chg="mod">
          <ac:chgData name="Attfield, Lauren" userId="921bb4a4-d633-4a74-8cf9-f638b9950ec5" providerId="ADAL" clId="{FEE2802A-8BB2-486B-8823-036DDC1609A0}" dt="2022-12-04T16:26:35.553" v="289"/>
          <ac:grpSpMkLst>
            <pc:docMk/>
            <pc:sldMk cId="538385989" sldId="266"/>
            <ac:grpSpMk id="2261" creationId="{AFFCAC63-F56C-97BB-4DA2-1A3CE49A0607}"/>
          </ac:grpSpMkLst>
        </pc:grpChg>
        <pc:grpChg chg="del mod">
          <ac:chgData name="Attfield, Lauren" userId="921bb4a4-d633-4a74-8cf9-f638b9950ec5" providerId="ADAL" clId="{FEE2802A-8BB2-486B-8823-036DDC1609A0}" dt="2022-12-04T16:26:43.484" v="300"/>
          <ac:grpSpMkLst>
            <pc:docMk/>
            <pc:sldMk cId="538385989" sldId="266"/>
            <ac:grpSpMk id="2265" creationId="{6163A9BD-BCF6-637F-C793-88586E960F96}"/>
          </ac:grpSpMkLst>
        </pc:grpChg>
        <pc:grpChg chg="del mod">
          <ac:chgData name="Attfield, Lauren" userId="921bb4a4-d633-4a74-8cf9-f638b9950ec5" providerId="ADAL" clId="{FEE2802A-8BB2-486B-8823-036DDC1609A0}" dt="2022-12-04T16:26:53.327" v="304"/>
          <ac:grpSpMkLst>
            <pc:docMk/>
            <pc:sldMk cId="538385989" sldId="266"/>
            <ac:grpSpMk id="2268" creationId="{59C786D9-7DFB-2802-4CC9-97FD988CE884}"/>
          </ac:grpSpMkLst>
        </pc:grpChg>
        <pc:grpChg chg="mod">
          <ac:chgData name="Attfield, Lauren" userId="921bb4a4-d633-4a74-8cf9-f638b9950ec5" providerId="ADAL" clId="{FEE2802A-8BB2-486B-8823-036DDC1609A0}" dt="2022-12-04T16:26:58.841" v="312"/>
          <ac:grpSpMkLst>
            <pc:docMk/>
            <pc:sldMk cId="538385989" sldId="266"/>
            <ac:grpSpMk id="2274" creationId="{BF74BAAE-8A6D-3ACC-5A1F-AAE661D20768}"/>
          </ac:grpSpMkLst>
        </pc:grpChg>
        <pc:grpChg chg="mod">
          <ac:chgData name="Attfield, Lauren" userId="921bb4a4-d633-4a74-8cf9-f638b9950ec5" providerId="ADAL" clId="{FEE2802A-8BB2-486B-8823-036DDC1609A0}" dt="2022-12-04T16:26:58.841" v="312"/>
          <ac:grpSpMkLst>
            <pc:docMk/>
            <pc:sldMk cId="538385989" sldId="266"/>
            <ac:grpSpMk id="2275" creationId="{D111D17B-88E5-B98E-ED2E-38C74CB959BA}"/>
          </ac:grpSpMkLst>
        </pc:grpChg>
        <pc:grpChg chg="mod">
          <ac:chgData name="Attfield, Lauren" userId="921bb4a4-d633-4a74-8cf9-f638b9950ec5" providerId="ADAL" clId="{FEE2802A-8BB2-486B-8823-036DDC1609A0}" dt="2022-12-04T16:27:00.683" v="315"/>
          <ac:grpSpMkLst>
            <pc:docMk/>
            <pc:sldMk cId="538385989" sldId="266"/>
            <ac:grpSpMk id="2278" creationId="{F98FD5E0-E383-BA5D-BB14-1E6C52CCC3E5}"/>
          </ac:grpSpMkLst>
        </pc:grpChg>
        <pc:grpChg chg="mod">
          <ac:chgData name="Attfield, Lauren" userId="921bb4a4-d633-4a74-8cf9-f638b9950ec5" providerId="ADAL" clId="{FEE2802A-8BB2-486B-8823-036DDC1609A0}" dt="2022-12-04T16:27:02.033" v="318"/>
          <ac:grpSpMkLst>
            <pc:docMk/>
            <pc:sldMk cId="538385989" sldId="266"/>
            <ac:grpSpMk id="2281" creationId="{F81D9C3C-12DC-C519-F09D-7E6F9EDE15D8}"/>
          </ac:grpSpMkLst>
        </pc:grpChg>
        <pc:grpChg chg="mod">
          <ac:chgData name="Attfield, Lauren" userId="921bb4a4-d633-4a74-8cf9-f638b9950ec5" providerId="ADAL" clId="{FEE2802A-8BB2-486B-8823-036DDC1609A0}" dt="2022-12-04T16:27:07.227" v="323"/>
          <ac:grpSpMkLst>
            <pc:docMk/>
            <pc:sldMk cId="538385989" sldId="266"/>
            <ac:grpSpMk id="2285" creationId="{047218C7-DAC9-2B8E-FEEA-1E8E417BB5DC}"/>
          </ac:grpSpMkLst>
        </pc:grpChg>
        <pc:grpChg chg="mod">
          <ac:chgData name="Attfield, Lauren" userId="921bb4a4-d633-4a74-8cf9-f638b9950ec5" providerId="ADAL" clId="{FEE2802A-8BB2-486B-8823-036DDC1609A0}" dt="2022-12-04T16:27:16.231" v="327"/>
          <ac:grpSpMkLst>
            <pc:docMk/>
            <pc:sldMk cId="538385989" sldId="266"/>
            <ac:grpSpMk id="2289" creationId="{CEC41EDC-5A66-3027-F3A5-664738809809}"/>
          </ac:grpSpMkLst>
        </pc:grpChg>
        <pc:grpChg chg="mod">
          <ac:chgData name="Attfield, Lauren" userId="921bb4a4-d633-4a74-8cf9-f638b9950ec5" providerId="ADAL" clId="{FEE2802A-8BB2-486B-8823-036DDC1609A0}" dt="2022-12-04T16:27:20.156" v="332"/>
          <ac:grpSpMkLst>
            <pc:docMk/>
            <pc:sldMk cId="538385989" sldId="266"/>
            <ac:grpSpMk id="2294" creationId="{65491C33-2284-97D2-9CFB-94E4BBC0BB37}"/>
          </ac:grpSpMkLst>
        </pc:grpChg>
        <pc:grpChg chg="mod">
          <ac:chgData name="Attfield, Lauren" userId="921bb4a4-d633-4a74-8cf9-f638b9950ec5" providerId="ADAL" clId="{FEE2802A-8BB2-486B-8823-036DDC1609A0}" dt="2022-12-04T16:27:33.805" v="338"/>
          <ac:grpSpMkLst>
            <pc:docMk/>
            <pc:sldMk cId="538385989" sldId="266"/>
            <ac:grpSpMk id="2299" creationId="{B6D580A5-733D-14AE-72A7-7ECB4CC76FBD}"/>
          </ac:grpSpMkLst>
        </pc:grpChg>
        <pc:grpChg chg="mod">
          <ac:chgData name="Attfield, Lauren" userId="921bb4a4-d633-4a74-8cf9-f638b9950ec5" providerId="ADAL" clId="{FEE2802A-8BB2-486B-8823-036DDC1609A0}" dt="2022-12-04T16:27:36.027" v="341"/>
          <ac:grpSpMkLst>
            <pc:docMk/>
            <pc:sldMk cId="538385989" sldId="266"/>
            <ac:grpSpMk id="2302" creationId="{D741F032-FA54-B14F-8A1E-03E3B57F7317}"/>
          </ac:grpSpMkLst>
        </pc:grpChg>
        <pc:grpChg chg="del mod">
          <ac:chgData name="Attfield, Lauren" userId="921bb4a4-d633-4a74-8cf9-f638b9950ec5" providerId="ADAL" clId="{FEE2802A-8BB2-486B-8823-036DDC1609A0}" dt="2022-12-04T16:27:56.434" v="362"/>
          <ac:grpSpMkLst>
            <pc:docMk/>
            <pc:sldMk cId="538385989" sldId="266"/>
            <ac:grpSpMk id="2308" creationId="{0A42CAB6-3823-8971-F805-5AC5F7E06B79}"/>
          </ac:grpSpMkLst>
        </pc:grpChg>
        <pc:grpChg chg="mod">
          <ac:chgData name="Attfield, Lauren" userId="921bb4a4-d633-4a74-8cf9-f638b9950ec5" providerId="ADAL" clId="{FEE2802A-8BB2-486B-8823-036DDC1609A0}" dt="2022-12-04T16:27:47.846" v="351"/>
          <ac:grpSpMkLst>
            <pc:docMk/>
            <pc:sldMk cId="538385989" sldId="266"/>
            <ac:grpSpMk id="2312" creationId="{92DA3B72-19F2-BEB3-4C28-C5D1B35E625F}"/>
          </ac:grpSpMkLst>
        </pc:grpChg>
        <pc:grpChg chg="mod">
          <ac:chgData name="Attfield, Lauren" userId="921bb4a4-d633-4a74-8cf9-f638b9950ec5" providerId="ADAL" clId="{FEE2802A-8BB2-486B-8823-036DDC1609A0}" dt="2022-12-04T16:27:51.363" v="355"/>
          <ac:grpSpMkLst>
            <pc:docMk/>
            <pc:sldMk cId="538385989" sldId="266"/>
            <ac:grpSpMk id="2316" creationId="{32B95709-A057-F2B2-86BB-5CC75211BF45}"/>
          </ac:grpSpMkLst>
        </pc:grpChg>
        <pc:grpChg chg="del mod">
          <ac:chgData name="Attfield, Lauren" userId="921bb4a4-d633-4a74-8cf9-f638b9950ec5" providerId="ADAL" clId="{FEE2802A-8BB2-486B-8823-036DDC1609A0}" dt="2022-12-04T16:27:56.434" v="362"/>
          <ac:grpSpMkLst>
            <pc:docMk/>
            <pc:sldMk cId="538385989" sldId="266"/>
            <ac:grpSpMk id="2319" creationId="{D4C13003-862D-00E2-7073-9EFDC90138DB}"/>
          </ac:grpSpMkLst>
        </pc:grpChg>
        <pc:grpChg chg="mod">
          <ac:chgData name="Attfield, Lauren" userId="921bb4a4-d633-4a74-8cf9-f638b9950ec5" providerId="ADAL" clId="{FEE2802A-8BB2-486B-8823-036DDC1609A0}" dt="2022-12-04T16:27:56.434" v="362"/>
          <ac:grpSpMkLst>
            <pc:docMk/>
            <pc:sldMk cId="538385989" sldId="266"/>
            <ac:grpSpMk id="2323" creationId="{1E153947-0792-A3CD-0B53-213A9684E7CA}"/>
          </ac:grpSpMkLst>
        </pc:grpChg>
        <pc:grpChg chg="mod">
          <ac:chgData name="Attfield, Lauren" userId="921bb4a4-d633-4a74-8cf9-f638b9950ec5" providerId="ADAL" clId="{FEE2802A-8BB2-486B-8823-036DDC1609A0}" dt="2022-12-04T16:27:56.434" v="362"/>
          <ac:grpSpMkLst>
            <pc:docMk/>
            <pc:sldMk cId="538385989" sldId="266"/>
            <ac:grpSpMk id="2324" creationId="{AAA10D9A-0FC0-4AD9-5B32-6C6C139EEFF6}"/>
          </ac:grpSpMkLst>
        </pc:grpChg>
        <pc:grpChg chg="mod">
          <ac:chgData name="Attfield, Lauren" userId="921bb4a4-d633-4a74-8cf9-f638b9950ec5" providerId="ADAL" clId="{FEE2802A-8BB2-486B-8823-036DDC1609A0}" dt="2022-12-04T16:28:01.226" v="366"/>
          <ac:grpSpMkLst>
            <pc:docMk/>
            <pc:sldMk cId="538385989" sldId="266"/>
            <ac:grpSpMk id="2328" creationId="{D211806B-B219-626B-0254-839F16C17F8F}"/>
          </ac:grpSpMkLst>
        </pc:grpChg>
        <pc:grpChg chg="mod">
          <ac:chgData name="Attfield, Lauren" userId="921bb4a4-d633-4a74-8cf9-f638b9950ec5" providerId="ADAL" clId="{FEE2802A-8BB2-486B-8823-036DDC1609A0}" dt="2022-12-04T16:28:05.285" v="370"/>
          <ac:grpSpMkLst>
            <pc:docMk/>
            <pc:sldMk cId="538385989" sldId="266"/>
            <ac:grpSpMk id="2332" creationId="{6C21649D-FCE1-F58F-2885-355D2083EB65}"/>
          </ac:grpSpMkLst>
        </pc:grpChg>
        <pc:grpChg chg="del mod">
          <ac:chgData name="Attfield, Lauren" userId="921bb4a4-d633-4a74-8cf9-f638b9950ec5" providerId="ADAL" clId="{FEE2802A-8BB2-486B-8823-036DDC1609A0}" dt="2022-12-04T16:28:11.849" v="379"/>
          <ac:grpSpMkLst>
            <pc:docMk/>
            <pc:sldMk cId="538385989" sldId="266"/>
            <ac:grpSpMk id="2338" creationId="{8F9C0C1B-13FC-00A1-2AE3-C4334ADD94D5}"/>
          </ac:grpSpMkLst>
        </pc:grpChg>
        <pc:grpChg chg="mod">
          <ac:chgData name="Attfield, Lauren" userId="921bb4a4-d633-4a74-8cf9-f638b9950ec5" providerId="ADAL" clId="{FEE2802A-8BB2-486B-8823-036DDC1609A0}" dt="2022-12-04T16:28:12.970" v="380"/>
          <ac:grpSpMkLst>
            <pc:docMk/>
            <pc:sldMk cId="538385989" sldId="266"/>
            <ac:grpSpMk id="2341" creationId="{67757B5E-1C90-83E5-33C5-39271DAC1A2B}"/>
          </ac:grpSpMkLst>
        </pc:grpChg>
        <pc:grpChg chg="mod">
          <ac:chgData name="Attfield, Lauren" userId="921bb4a4-d633-4a74-8cf9-f638b9950ec5" providerId="ADAL" clId="{FEE2802A-8BB2-486B-8823-036DDC1609A0}" dt="2022-12-04T16:28:18.246" v="383"/>
          <ac:grpSpMkLst>
            <pc:docMk/>
            <pc:sldMk cId="538385989" sldId="266"/>
            <ac:grpSpMk id="2344" creationId="{A1EB0B26-83A8-5B12-8FBC-354CD05D7734}"/>
          </ac:grpSpMkLst>
        </pc:grpChg>
        <pc:grpChg chg="mod">
          <ac:chgData name="Attfield, Lauren" userId="921bb4a4-d633-4a74-8cf9-f638b9950ec5" providerId="ADAL" clId="{FEE2802A-8BB2-486B-8823-036DDC1609A0}" dt="2022-12-04T16:28:21.354" v="386"/>
          <ac:grpSpMkLst>
            <pc:docMk/>
            <pc:sldMk cId="538385989" sldId="266"/>
            <ac:grpSpMk id="2347" creationId="{AD494EEA-E71D-2C27-638F-B7D6A96A1CEF}"/>
          </ac:grpSpMkLst>
        </pc:grpChg>
        <pc:grpChg chg="del mod">
          <ac:chgData name="Attfield, Lauren" userId="921bb4a4-d633-4a74-8cf9-f638b9950ec5" providerId="ADAL" clId="{FEE2802A-8BB2-486B-8823-036DDC1609A0}" dt="2022-12-04T16:28:37.694" v="405"/>
          <ac:grpSpMkLst>
            <pc:docMk/>
            <pc:sldMk cId="538385989" sldId="266"/>
            <ac:grpSpMk id="2351" creationId="{368B6A95-21AE-D46B-1789-37C550E86F0E}"/>
          </ac:grpSpMkLst>
        </pc:grpChg>
        <pc:grpChg chg="del mod">
          <ac:chgData name="Attfield, Lauren" userId="921bb4a4-d633-4a74-8cf9-f638b9950ec5" providerId="ADAL" clId="{FEE2802A-8BB2-486B-8823-036DDC1609A0}" dt="2022-12-04T16:28:43.486" v="410"/>
          <ac:grpSpMkLst>
            <pc:docMk/>
            <pc:sldMk cId="538385989" sldId="266"/>
            <ac:grpSpMk id="2366" creationId="{6124C9B9-4D1F-0E61-353C-6648F47259F2}"/>
          </ac:grpSpMkLst>
        </pc:grpChg>
        <pc:grpChg chg="mod">
          <ac:chgData name="Attfield, Lauren" userId="921bb4a4-d633-4a74-8cf9-f638b9950ec5" providerId="ADAL" clId="{FEE2802A-8BB2-486B-8823-036DDC1609A0}" dt="2022-12-04T16:28:43.486" v="410"/>
          <ac:grpSpMkLst>
            <pc:docMk/>
            <pc:sldMk cId="538385989" sldId="266"/>
            <ac:grpSpMk id="2371" creationId="{B4BC148B-E4BE-26CF-9A18-2EF0132D7EF6}"/>
          </ac:grpSpMkLst>
        </pc:grpChg>
        <pc:picChg chg="del">
          <ac:chgData name="Attfield, Lauren" userId="921bb4a4-d633-4a74-8cf9-f638b9950ec5" providerId="ADAL" clId="{FEE2802A-8BB2-486B-8823-036DDC1609A0}" dt="2022-12-04T16:08:44.224" v="0" actId="478"/>
          <ac:picMkLst>
            <pc:docMk/>
            <pc:sldMk cId="538385989" sldId="266"/>
            <ac:picMk id="2050" creationId="{73F668E2-317E-06EE-B8DC-8131A4ECF2F6}"/>
          </ac:picMkLst>
        </pc:picChg>
        <pc:inkChg chg="add">
          <ac:chgData name="Attfield, Lauren" userId="921bb4a4-d633-4a74-8cf9-f638b9950ec5" providerId="ADAL" clId="{FEE2802A-8BB2-486B-8823-036DDC1609A0}" dt="2022-12-04T16:16:28.626" v="1" actId="9405"/>
          <ac:inkMkLst>
            <pc:docMk/>
            <pc:sldMk cId="538385989" sldId="266"/>
            <ac:inkMk id="6" creationId="{98C63B79-03FD-407A-665A-8E6D5C0D373A}"/>
          </ac:inkMkLst>
        </pc:inkChg>
        <pc:inkChg chg="add mod">
          <ac:chgData name="Attfield, Lauren" userId="921bb4a4-d633-4a74-8cf9-f638b9950ec5" providerId="ADAL" clId="{FEE2802A-8BB2-486B-8823-036DDC1609A0}" dt="2022-12-04T16:16:34.895" v="5"/>
          <ac:inkMkLst>
            <pc:docMk/>
            <pc:sldMk cId="538385989" sldId="266"/>
            <ac:inkMk id="7" creationId="{529DAE7E-5839-A064-4210-A3647F8E4D5F}"/>
          </ac:inkMkLst>
        </pc:inkChg>
        <pc:inkChg chg="add mod">
          <ac:chgData name="Attfield, Lauren" userId="921bb4a4-d633-4a74-8cf9-f638b9950ec5" providerId="ADAL" clId="{FEE2802A-8BB2-486B-8823-036DDC1609A0}" dt="2022-12-04T16:16:34.895" v="5"/>
          <ac:inkMkLst>
            <pc:docMk/>
            <pc:sldMk cId="538385989" sldId="266"/>
            <ac:inkMk id="8" creationId="{513950D8-ADF3-BC32-8421-E40669E15C51}"/>
          </ac:inkMkLst>
        </pc:inkChg>
        <pc:inkChg chg="add mod">
          <ac:chgData name="Attfield, Lauren" userId="921bb4a4-d633-4a74-8cf9-f638b9950ec5" providerId="ADAL" clId="{FEE2802A-8BB2-486B-8823-036DDC1609A0}" dt="2022-12-04T16:16:34.895" v="5"/>
          <ac:inkMkLst>
            <pc:docMk/>
            <pc:sldMk cId="538385989" sldId="266"/>
            <ac:inkMk id="9" creationId="{41AD9092-8803-8732-A24C-E58322EFF0AD}"/>
          </ac:inkMkLst>
        </pc:inkChg>
        <pc:inkChg chg="add del mod">
          <ac:chgData name="Attfield, Lauren" userId="921bb4a4-d633-4a74-8cf9-f638b9950ec5" providerId="ADAL" clId="{FEE2802A-8BB2-486B-8823-036DDC1609A0}" dt="2022-12-04T16:16:49.043" v="14"/>
          <ac:inkMkLst>
            <pc:docMk/>
            <pc:sldMk cId="538385989" sldId="266"/>
            <ac:inkMk id="11" creationId="{1F70BDD9-00E5-7779-EA41-CA12C385A220}"/>
          </ac:inkMkLst>
        </pc:inkChg>
        <pc:inkChg chg="add del mod">
          <ac:chgData name="Attfield, Lauren" userId="921bb4a4-d633-4a74-8cf9-f638b9950ec5" providerId="ADAL" clId="{FEE2802A-8BB2-486B-8823-036DDC1609A0}" dt="2022-12-04T16:16:49.043" v="12"/>
          <ac:inkMkLst>
            <pc:docMk/>
            <pc:sldMk cId="538385989" sldId="266"/>
            <ac:inkMk id="12" creationId="{D1324AC0-CE5C-78C6-A5A7-92AD52F5C171}"/>
          </ac:inkMkLst>
        </pc:inkChg>
        <pc:inkChg chg="add del mod">
          <ac:chgData name="Attfield, Lauren" userId="921bb4a4-d633-4a74-8cf9-f638b9950ec5" providerId="ADAL" clId="{FEE2802A-8BB2-486B-8823-036DDC1609A0}" dt="2022-12-04T16:16:49.043" v="11"/>
          <ac:inkMkLst>
            <pc:docMk/>
            <pc:sldMk cId="538385989" sldId="266"/>
            <ac:inkMk id="13" creationId="{DF35EFCD-9BBB-1BDF-6557-0CFD925F67F9}"/>
          </ac:inkMkLst>
        </pc:inkChg>
        <pc:inkChg chg="add del">
          <ac:chgData name="Attfield, Lauren" userId="921bb4a4-d633-4a74-8cf9-f638b9950ec5" providerId="ADAL" clId="{FEE2802A-8BB2-486B-8823-036DDC1609A0}" dt="2022-12-04T16:16:49.043" v="13"/>
          <ac:inkMkLst>
            <pc:docMk/>
            <pc:sldMk cId="538385989" sldId="266"/>
            <ac:inkMk id="15" creationId="{4328B5FF-2F3E-B6F6-1C6B-256CF7C3E8C3}"/>
          </ac:inkMkLst>
        </pc:inkChg>
        <pc:inkChg chg="add mod">
          <ac:chgData name="Attfield, Lauren" userId="921bb4a4-d633-4a74-8cf9-f638b9950ec5" providerId="ADAL" clId="{FEE2802A-8BB2-486B-8823-036DDC1609A0}" dt="2022-12-04T16:16:54.328" v="18"/>
          <ac:inkMkLst>
            <pc:docMk/>
            <pc:sldMk cId="538385989" sldId="266"/>
            <ac:inkMk id="16" creationId="{4C2D3337-D7D1-5AD8-AEEF-4CF5DE1A3750}"/>
          </ac:inkMkLst>
        </pc:inkChg>
        <pc:inkChg chg="add mod">
          <ac:chgData name="Attfield, Lauren" userId="921bb4a4-d633-4a74-8cf9-f638b9950ec5" providerId="ADAL" clId="{FEE2802A-8BB2-486B-8823-036DDC1609A0}" dt="2022-12-04T16:16:54.328" v="18"/>
          <ac:inkMkLst>
            <pc:docMk/>
            <pc:sldMk cId="538385989" sldId="266"/>
            <ac:inkMk id="17" creationId="{67FA924C-40A1-8963-6A70-3CD480642EC9}"/>
          </ac:inkMkLst>
        </pc:inkChg>
        <pc:inkChg chg="add mod">
          <ac:chgData name="Attfield, Lauren" userId="921bb4a4-d633-4a74-8cf9-f638b9950ec5" providerId="ADAL" clId="{FEE2802A-8BB2-486B-8823-036DDC1609A0}" dt="2022-12-04T16:16:54.328" v="18"/>
          <ac:inkMkLst>
            <pc:docMk/>
            <pc:sldMk cId="538385989" sldId="266"/>
            <ac:inkMk id="18" creationId="{7699BAF5-F2C2-3A71-5CFE-6A83E878EC4A}"/>
          </ac:inkMkLst>
        </pc:inkChg>
        <pc:inkChg chg="add mod">
          <ac:chgData name="Attfield, Lauren" userId="921bb4a4-d633-4a74-8cf9-f638b9950ec5" providerId="ADAL" clId="{FEE2802A-8BB2-486B-8823-036DDC1609A0}" dt="2022-12-04T16:16:58.950" v="22"/>
          <ac:inkMkLst>
            <pc:docMk/>
            <pc:sldMk cId="538385989" sldId="266"/>
            <ac:inkMk id="20" creationId="{6133048D-D7C8-3B3D-3AB0-DCDC84762CE0}"/>
          </ac:inkMkLst>
        </pc:inkChg>
        <pc:inkChg chg="add mod">
          <ac:chgData name="Attfield, Lauren" userId="921bb4a4-d633-4a74-8cf9-f638b9950ec5" providerId="ADAL" clId="{FEE2802A-8BB2-486B-8823-036DDC1609A0}" dt="2022-12-04T16:16:58.950" v="22"/>
          <ac:inkMkLst>
            <pc:docMk/>
            <pc:sldMk cId="538385989" sldId="266"/>
            <ac:inkMk id="21" creationId="{DB74D2F9-FA9A-A455-C2CB-F1B0E7FF1598}"/>
          </ac:inkMkLst>
        </pc:inkChg>
        <pc:inkChg chg="add mod">
          <ac:chgData name="Attfield, Lauren" userId="921bb4a4-d633-4a74-8cf9-f638b9950ec5" providerId="ADAL" clId="{FEE2802A-8BB2-486B-8823-036DDC1609A0}" dt="2022-12-04T16:16:58.950" v="22"/>
          <ac:inkMkLst>
            <pc:docMk/>
            <pc:sldMk cId="538385989" sldId="266"/>
            <ac:inkMk id="22" creationId="{2790DEDF-1EE7-BBDC-DD00-C6DFEC1D50C6}"/>
          </ac:inkMkLst>
        </pc:inkChg>
        <pc:inkChg chg="add mod">
          <ac:chgData name="Attfield, Lauren" userId="921bb4a4-d633-4a74-8cf9-f638b9950ec5" providerId="ADAL" clId="{FEE2802A-8BB2-486B-8823-036DDC1609A0}" dt="2022-12-04T16:17:07.274" v="32"/>
          <ac:inkMkLst>
            <pc:docMk/>
            <pc:sldMk cId="538385989" sldId="266"/>
            <ac:inkMk id="24" creationId="{82EB62A8-551B-BAB5-46BB-60FDEFB58E1C}"/>
          </ac:inkMkLst>
        </pc:inkChg>
        <pc:inkChg chg="add mod">
          <ac:chgData name="Attfield, Lauren" userId="921bb4a4-d633-4a74-8cf9-f638b9950ec5" providerId="ADAL" clId="{FEE2802A-8BB2-486B-8823-036DDC1609A0}" dt="2022-12-04T16:17:07.274" v="32"/>
          <ac:inkMkLst>
            <pc:docMk/>
            <pc:sldMk cId="538385989" sldId="266"/>
            <ac:inkMk id="25" creationId="{6E6D2F03-6637-B91C-F122-A8B65240E991}"/>
          </ac:inkMkLst>
        </pc:inkChg>
        <pc:inkChg chg="add mod">
          <ac:chgData name="Attfield, Lauren" userId="921bb4a4-d633-4a74-8cf9-f638b9950ec5" providerId="ADAL" clId="{FEE2802A-8BB2-486B-8823-036DDC1609A0}" dt="2022-12-04T16:17:07.274" v="32"/>
          <ac:inkMkLst>
            <pc:docMk/>
            <pc:sldMk cId="538385989" sldId="266"/>
            <ac:inkMk id="26" creationId="{944FDD35-A083-B6DC-11C8-719666979108}"/>
          </ac:inkMkLst>
        </pc:inkChg>
        <pc:inkChg chg="add mod">
          <ac:chgData name="Attfield, Lauren" userId="921bb4a4-d633-4a74-8cf9-f638b9950ec5" providerId="ADAL" clId="{FEE2802A-8BB2-486B-8823-036DDC1609A0}" dt="2022-12-04T16:17:07.274" v="32"/>
          <ac:inkMkLst>
            <pc:docMk/>
            <pc:sldMk cId="538385989" sldId="266"/>
            <ac:inkMk id="27" creationId="{0C95296F-4488-E486-2365-CC202CD2317D}"/>
          </ac:inkMkLst>
        </pc:inkChg>
        <pc:inkChg chg="add mod">
          <ac:chgData name="Attfield, Lauren" userId="921bb4a4-d633-4a74-8cf9-f638b9950ec5" providerId="ADAL" clId="{FEE2802A-8BB2-486B-8823-036DDC1609A0}" dt="2022-12-04T16:17:07.274" v="32"/>
          <ac:inkMkLst>
            <pc:docMk/>
            <pc:sldMk cId="538385989" sldId="266"/>
            <ac:inkMk id="28" creationId="{D48B6C27-F36A-3052-34C1-05E6CAC3EF7A}"/>
          </ac:inkMkLst>
        </pc:inkChg>
        <pc:inkChg chg="add mod">
          <ac:chgData name="Attfield, Lauren" userId="921bb4a4-d633-4a74-8cf9-f638b9950ec5" providerId="ADAL" clId="{FEE2802A-8BB2-486B-8823-036DDC1609A0}" dt="2022-12-04T16:17:07.274" v="32"/>
          <ac:inkMkLst>
            <pc:docMk/>
            <pc:sldMk cId="538385989" sldId="266"/>
            <ac:inkMk id="29" creationId="{74AE9413-F698-8F2A-CB86-8F2731791654}"/>
          </ac:inkMkLst>
        </pc:inkChg>
        <pc:inkChg chg="add mod">
          <ac:chgData name="Attfield, Lauren" userId="921bb4a4-d633-4a74-8cf9-f638b9950ec5" providerId="ADAL" clId="{FEE2802A-8BB2-486B-8823-036DDC1609A0}" dt="2022-12-04T16:17:07.274" v="32"/>
          <ac:inkMkLst>
            <pc:docMk/>
            <pc:sldMk cId="538385989" sldId="266"/>
            <ac:inkMk id="30" creationId="{4CBD1273-BAC1-A059-F827-14AB4A7FDB3D}"/>
          </ac:inkMkLst>
        </pc:inkChg>
        <pc:inkChg chg="add mod">
          <ac:chgData name="Attfield, Lauren" userId="921bb4a4-d633-4a74-8cf9-f638b9950ec5" providerId="ADAL" clId="{FEE2802A-8BB2-486B-8823-036DDC1609A0}" dt="2022-12-04T16:17:07.274" v="32"/>
          <ac:inkMkLst>
            <pc:docMk/>
            <pc:sldMk cId="538385989" sldId="266"/>
            <ac:inkMk id="31" creationId="{920D1056-8C27-AB7D-F82B-3D5BD611055A}"/>
          </ac:inkMkLst>
        </pc:inkChg>
        <pc:inkChg chg="add mod">
          <ac:chgData name="Attfield, Lauren" userId="921bb4a4-d633-4a74-8cf9-f638b9950ec5" providerId="ADAL" clId="{FEE2802A-8BB2-486B-8823-036DDC1609A0}" dt="2022-12-04T16:17:07.274" v="32"/>
          <ac:inkMkLst>
            <pc:docMk/>
            <pc:sldMk cId="538385989" sldId="266"/>
            <ac:inkMk id="2048" creationId="{C495ECBC-80C9-9D9F-4D76-7F062BF168A2}"/>
          </ac:inkMkLst>
        </pc:inkChg>
        <pc:inkChg chg="add mod">
          <ac:chgData name="Attfield, Lauren" userId="921bb4a4-d633-4a74-8cf9-f638b9950ec5" providerId="ADAL" clId="{FEE2802A-8BB2-486B-8823-036DDC1609A0}" dt="2022-12-04T16:17:15.126" v="40"/>
          <ac:inkMkLst>
            <pc:docMk/>
            <pc:sldMk cId="538385989" sldId="266"/>
            <ac:inkMk id="2053" creationId="{CCF2F29A-3ACF-5567-4E7C-E126EB85CF57}"/>
          </ac:inkMkLst>
        </pc:inkChg>
        <pc:inkChg chg="add mod">
          <ac:chgData name="Attfield, Lauren" userId="921bb4a4-d633-4a74-8cf9-f638b9950ec5" providerId="ADAL" clId="{FEE2802A-8BB2-486B-8823-036DDC1609A0}" dt="2022-12-04T16:17:15.126" v="40"/>
          <ac:inkMkLst>
            <pc:docMk/>
            <pc:sldMk cId="538385989" sldId="266"/>
            <ac:inkMk id="2054" creationId="{77F5BD00-1BE2-3755-8400-5F9136BBC4F3}"/>
          </ac:inkMkLst>
        </pc:inkChg>
        <pc:inkChg chg="add mod">
          <ac:chgData name="Attfield, Lauren" userId="921bb4a4-d633-4a74-8cf9-f638b9950ec5" providerId="ADAL" clId="{FEE2802A-8BB2-486B-8823-036DDC1609A0}" dt="2022-12-04T16:17:15.126" v="40"/>
          <ac:inkMkLst>
            <pc:docMk/>
            <pc:sldMk cId="538385989" sldId="266"/>
            <ac:inkMk id="2055" creationId="{049FC526-56D2-FA4D-82E5-26801442A906}"/>
          </ac:inkMkLst>
        </pc:inkChg>
        <pc:inkChg chg="add mod">
          <ac:chgData name="Attfield, Lauren" userId="921bb4a4-d633-4a74-8cf9-f638b9950ec5" providerId="ADAL" clId="{FEE2802A-8BB2-486B-8823-036DDC1609A0}" dt="2022-12-04T16:17:15.126" v="40"/>
          <ac:inkMkLst>
            <pc:docMk/>
            <pc:sldMk cId="538385989" sldId="266"/>
            <ac:inkMk id="2056" creationId="{360DE950-06E0-D5C4-B688-3067AB75EB39}"/>
          </ac:inkMkLst>
        </pc:inkChg>
        <pc:inkChg chg="add mod">
          <ac:chgData name="Attfield, Lauren" userId="921bb4a4-d633-4a74-8cf9-f638b9950ec5" providerId="ADAL" clId="{FEE2802A-8BB2-486B-8823-036DDC1609A0}" dt="2022-12-04T16:17:15.126" v="40"/>
          <ac:inkMkLst>
            <pc:docMk/>
            <pc:sldMk cId="538385989" sldId="266"/>
            <ac:inkMk id="2057" creationId="{C3721BE2-618C-C85A-0B32-0C1974AFE34C}"/>
          </ac:inkMkLst>
        </pc:inkChg>
        <pc:inkChg chg="add mod">
          <ac:chgData name="Attfield, Lauren" userId="921bb4a4-d633-4a74-8cf9-f638b9950ec5" providerId="ADAL" clId="{FEE2802A-8BB2-486B-8823-036DDC1609A0}" dt="2022-12-04T16:17:15.126" v="40"/>
          <ac:inkMkLst>
            <pc:docMk/>
            <pc:sldMk cId="538385989" sldId="266"/>
            <ac:inkMk id="2058" creationId="{7E8D20C0-8E27-C02D-7CEA-F5C64FC23D30}"/>
          </ac:inkMkLst>
        </pc:inkChg>
        <pc:inkChg chg="add mod">
          <ac:chgData name="Attfield, Lauren" userId="921bb4a4-d633-4a74-8cf9-f638b9950ec5" providerId="ADAL" clId="{FEE2802A-8BB2-486B-8823-036DDC1609A0}" dt="2022-12-04T16:17:17.169" v="43"/>
          <ac:inkMkLst>
            <pc:docMk/>
            <pc:sldMk cId="538385989" sldId="266"/>
            <ac:inkMk id="2059" creationId="{3176095E-7A08-46EC-F830-BD277B65E980}"/>
          </ac:inkMkLst>
        </pc:inkChg>
        <pc:inkChg chg="add mod">
          <ac:chgData name="Attfield, Lauren" userId="921bb4a4-d633-4a74-8cf9-f638b9950ec5" providerId="ADAL" clId="{FEE2802A-8BB2-486B-8823-036DDC1609A0}" dt="2022-12-04T16:17:17.169" v="43"/>
          <ac:inkMkLst>
            <pc:docMk/>
            <pc:sldMk cId="538385989" sldId="266"/>
            <ac:inkMk id="2062" creationId="{27C17627-CAF7-8FC2-7FEC-03A9AD03ADE7}"/>
          </ac:inkMkLst>
        </pc:inkChg>
        <pc:inkChg chg="add mod">
          <ac:chgData name="Attfield, Lauren" userId="921bb4a4-d633-4a74-8cf9-f638b9950ec5" providerId="ADAL" clId="{FEE2802A-8BB2-486B-8823-036DDC1609A0}" dt="2022-12-04T16:17:17.169" v="43"/>
          <ac:inkMkLst>
            <pc:docMk/>
            <pc:sldMk cId="538385989" sldId="266"/>
            <ac:inkMk id="2063" creationId="{81259975-33F4-AD64-F581-66514B835B36}"/>
          </ac:inkMkLst>
        </pc:inkChg>
        <pc:inkChg chg="add mod">
          <ac:chgData name="Attfield, Lauren" userId="921bb4a4-d633-4a74-8cf9-f638b9950ec5" providerId="ADAL" clId="{FEE2802A-8BB2-486B-8823-036DDC1609A0}" dt="2022-12-04T16:17:20.782" v="46"/>
          <ac:inkMkLst>
            <pc:docMk/>
            <pc:sldMk cId="538385989" sldId="266"/>
            <ac:inkMk id="2065" creationId="{1B1FC688-DB5A-3F1C-FF42-DA9E48A984E4}"/>
          </ac:inkMkLst>
        </pc:inkChg>
        <pc:inkChg chg="add mod">
          <ac:chgData name="Attfield, Lauren" userId="921bb4a4-d633-4a74-8cf9-f638b9950ec5" providerId="ADAL" clId="{FEE2802A-8BB2-486B-8823-036DDC1609A0}" dt="2022-12-04T16:17:20.782" v="46"/>
          <ac:inkMkLst>
            <pc:docMk/>
            <pc:sldMk cId="538385989" sldId="266"/>
            <ac:inkMk id="2066" creationId="{F1EDB493-7F92-3443-CC39-65487147DE5C}"/>
          </ac:inkMkLst>
        </pc:inkChg>
        <pc:inkChg chg="add del mod">
          <ac:chgData name="Attfield, Lauren" userId="921bb4a4-d633-4a74-8cf9-f638b9950ec5" providerId="ADAL" clId="{FEE2802A-8BB2-486B-8823-036DDC1609A0}" dt="2022-12-04T16:18:31.758" v="64"/>
          <ac:inkMkLst>
            <pc:docMk/>
            <pc:sldMk cId="538385989" sldId="266"/>
            <ac:inkMk id="2068" creationId="{56861AFB-AFBC-2636-9FCD-7186DE8383B6}"/>
          </ac:inkMkLst>
        </pc:inkChg>
        <pc:inkChg chg="add del mod">
          <ac:chgData name="Attfield, Lauren" userId="921bb4a4-d633-4a74-8cf9-f638b9950ec5" providerId="ADAL" clId="{FEE2802A-8BB2-486B-8823-036DDC1609A0}" dt="2022-12-04T16:18:31.758" v="66"/>
          <ac:inkMkLst>
            <pc:docMk/>
            <pc:sldMk cId="538385989" sldId="266"/>
            <ac:inkMk id="2069" creationId="{FC52E206-1957-63D8-ED97-34DE6880E47D}"/>
          </ac:inkMkLst>
        </pc:inkChg>
        <pc:inkChg chg="add del mod">
          <ac:chgData name="Attfield, Lauren" userId="921bb4a4-d633-4a74-8cf9-f638b9950ec5" providerId="ADAL" clId="{FEE2802A-8BB2-486B-8823-036DDC1609A0}" dt="2022-12-04T16:18:31.758" v="63"/>
          <ac:inkMkLst>
            <pc:docMk/>
            <pc:sldMk cId="538385989" sldId="266"/>
            <ac:inkMk id="2070" creationId="{A8351819-A657-DA07-2F12-C36762D00724}"/>
          </ac:inkMkLst>
        </pc:inkChg>
        <pc:inkChg chg="add del mod">
          <ac:chgData name="Attfield, Lauren" userId="921bb4a4-d633-4a74-8cf9-f638b9950ec5" providerId="ADAL" clId="{FEE2802A-8BB2-486B-8823-036DDC1609A0}" dt="2022-12-04T16:18:31.758" v="65"/>
          <ac:inkMkLst>
            <pc:docMk/>
            <pc:sldMk cId="538385989" sldId="266"/>
            <ac:inkMk id="2072" creationId="{C6BB6EC5-5392-F2A2-C9CF-72F093BCB0A9}"/>
          </ac:inkMkLst>
        </pc:inkChg>
        <pc:inkChg chg="add del mod">
          <ac:chgData name="Attfield, Lauren" userId="921bb4a4-d633-4a74-8cf9-f638b9950ec5" providerId="ADAL" clId="{FEE2802A-8BB2-486B-8823-036DDC1609A0}" dt="2022-12-04T16:18:31.758" v="60"/>
          <ac:inkMkLst>
            <pc:docMk/>
            <pc:sldMk cId="538385989" sldId="266"/>
            <ac:inkMk id="2073" creationId="{31F4D5F6-988F-763F-8D64-9A9AC0249E9A}"/>
          </ac:inkMkLst>
        </pc:inkChg>
        <pc:inkChg chg="add del mod">
          <ac:chgData name="Attfield, Lauren" userId="921bb4a4-d633-4a74-8cf9-f638b9950ec5" providerId="ADAL" clId="{FEE2802A-8BB2-486B-8823-036DDC1609A0}" dt="2022-12-04T16:18:31.758" v="67"/>
          <ac:inkMkLst>
            <pc:docMk/>
            <pc:sldMk cId="538385989" sldId="266"/>
            <ac:inkMk id="2075" creationId="{72CF457C-5168-8D9C-2A7F-9B80929D04C5}"/>
          </ac:inkMkLst>
        </pc:inkChg>
        <pc:inkChg chg="add del mod">
          <ac:chgData name="Attfield, Lauren" userId="921bb4a4-d633-4a74-8cf9-f638b9950ec5" providerId="ADAL" clId="{FEE2802A-8BB2-486B-8823-036DDC1609A0}" dt="2022-12-04T16:18:31.758" v="68"/>
          <ac:inkMkLst>
            <pc:docMk/>
            <pc:sldMk cId="538385989" sldId="266"/>
            <ac:inkMk id="2076" creationId="{1F441A95-8066-0461-A806-AF9BFF9EE12B}"/>
          </ac:inkMkLst>
        </pc:inkChg>
        <pc:inkChg chg="add del mod">
          <ac:chgData name="Attfield, Lauren" userId="921bb4a4-d633-4a74-8cf9-f638b9950ec5" providerId="ADAL" clId="{FEE2802A-8BB2-486B-8823-036DDC1609A0}" dt="2022-12-04T16:18:31.758" v="62"/>
          <ac:inkMkLst>
            <pc:docMk/>
            <pc:sldMk cId="538385989" sldId="266"/>
            <ac:inkMk id="2078" creationId="{B1E9CB1B-82CC-4808-C599-CAE1204AC636}"/>
          </ac:inkMkLst>
        </pc:inkChg>
        <pc:inkChg chg="add del mod">
          <ac:chgData name="Attfield, Lauren" userId="921bb4a4-d633-4a74-8cf9-f638b9950ec5" providerId="ADAL" clId="{FEE2802A-8BB2-486B-8823-036DDC1609A0}" dt="2022-12-04T16:18:31.758" v="61"/>
          <ac:inkMkLst>
            <pc:docMk/>
            <pc:sldMk cId="538385989" sldId="266"/>
            <ac:inkMk id="2079" creationId="{F4DA2600-7835-0834-7B93-3F36250D25F7}"/>
          </ac:inkMkLst>
        </pc:inkChg>
        <pc:inkChg chg="add mod">
          <ac:chgData name="Attfield, Lauren" userId="921bb4a4-d633-4a74-8cf9-f638b9950ec5" providerId="ADAL" clId="{FEE2802A-8BB2-486B-8823-036DDC1609A0}" dt="2022-12-04T16:18:44.391" v="78"/>
          <ac:inkMkLst>
            <pc:docMk/>
            <pc:sldMk cId="538385989" sldId="266"/>
            <ac:inkMk id="2081" creationId="{16905B4D-1914-1C6B-C2B0-BF2D1BAD6DA4}"/>
          </ac:inkMkLst>
        </pc:inkChg>
        <pc:inkChg chg="add mod">
          <ac:chgData name="Attfield, Lauren" userId="921bb4a4-d633-4a74-8cf9-f638b9950ec5" providerId="ADAL" clId="{FEE2802A-8BB2-486B-8823-036DDC1609A0}" dt="2022-12-04T16:18:44.391" v="78"/>
          <ac:inkMkLst>
            <pc:docMk/>
            <pc:sldMk cId="538385989" sldId="266"/>
            <ac:inkMk id="2082" creationId="{5AF36CDB-B7C2-4FF7-6BBA-138D8DA3B914}"/>
          </ac:inkMkLst>
        </pc:inkChg>
        <pc:inkChg chg="add mod">
          <ac:chgData name="Attfield, Lauren" userId="921bb4a4-d633-4a74-8cf9-f638b9950ec5" providerId="ADAL" clId="{FEE2802A-8BB2-486B-8823-036DDC1609A0}" dt="2022-12-04T16:18:44.391" v="78"/>
          <ac:inkMkLst>
            <pc:docMk/>
            <pc:sldMk cId="538385989" sldId="266"/>
            <ac:inkMk id="2083" creationId="{E5C30BC8-6D64-94C9-2B31-3E66137883FF}"/>
          </ac:inkMkLst>
        </pc:inkChg>
        <pc:inkChg chg="add mod">
          <ac:chgData name="Attfield, Lauren" userId="921bb4a4-d633-4a74-8cf9-f638b9950ec5" providerId="ADAL" clId="{FEE2802A-8BB2-486B-8823-036DDC1609A0}" dt="2022-12-04T16:18:44.391" v="78"/>
          <ac:inkMkLst>
            <pc:docMk/>
            <pc:sldMk cId="538385989" sldId="266"/>
            <ac:inkMk id="2084" creationId="{5284B330-7353-02A9-BF4F-C8B2BF010111}"/>
          </ac:inkMkLst>
        </pc:inkChg>
        <pc:inkChg chg="add mod">
          <ac:chgData name="Attfield, Lauren" userId="921bb4a4-d633-4a74-8cf9-f638b9950ec5" providerId="ADAL" clId="{FEE2802A-8BB2-486B-8823-036DDC1609A0}" dt="2022-12-04T16:18:44.391" v="78"/>
          <ac:inkMkLst>
            <pc:docMk/>
            <pc:sldMk cId="538385989" sldId="266"/>
            <ac:inkMk id="2085" creationId="{7732DABB-92F8-543F-0B95-7640E276CD28}"/>
          </ac:inkMkLst>
        </pc:inkChg>
        <pc:inkChg chg="add mod">
          <ac:chgData name="Attfield, Lauren" userId="921bb4a4-d633-4a74-8cf9-f638b9950ec5" providerId="ADAL" clId="{FEE2802A-8BB2-486B-8823-036DDC1609A0}" dt="2022-12-04T16:18:44.391" v="78"/>
          <ac:inkMkLst>
            <pc:docMk/>
            <pc:sldMk cId="538385989" sldId="266"/>
            <ac:inkMk id="2086" creationId="{6E0EC736-520A-1E83-200B-B3B6D671025C}"/>
          </ac:inkMkLst>
        </pc:inkChg>
        <pc:inkChg chg="add mod">
          <ac:chgData name="Attfield, Lauren" userId="921bb4a4-d633-4a74-8cf9-f638b9950ec5" providerId="ADAL" clId="{FEE2802A-8BB2-486B-8823-036DDC1609A0}" dt="2022-12-04T16:18:44.391" v="78"/>
          <ac:inkMkLst>
            <pc:docMk/>
            <pc:sldMk cId="538385989" sldId="266"/>
            <ac:inkMk id="2087" creationId="{B4FB017F-21CE-1D50-3138-8308D1822904}"/>
          </ac:inkMkLst>
        </pc:inkChg>
        <pc:inkChg chg="add mod">
          <ac:chgData name="Attfield, Lauren" userId="921bb4a4-d633-4a74-8cf9-f638b9950ec5" providerId="ADAL" clId="{FEE2802A-8BB2-486B-8823-036DDC1609A0}" dt="2022-12-04T16:18:44.391" v="78"/>
          <ac:inkMkLst>
            <pc:docMk/>
            <pc:sldMk cId="538385989" sldId="266"/>
            <ac:inkMk id="2088" creationId="{5BE4DBAF-A9BD-8703-DB2B-ACED90A381D0}"/>
          </ac:inkMkLst>
        </pc:inkChg>
        <pc:inkChg chg="add mod">
          <ac:chgData name="Attfield, Lauren" userId="921bb4a4-d633-4a74-8cf9-f638b9950ec5" providerId="ADAL" clId="{FEE2802A-8BB2-486B-8823-036DDC1609A0}" dt="2022-12-04T16:18:44.391" v="78"/>
          <ac:inkMkLst>
            <pc:docMk/>
            <pc:sldMk cId="538385989" sldId="266"/>
            <ac:inkMk id="2089" creationId="{FAE3CB9E-CDCC-E50F-1EA7-23CC944A9111}"/>
          </ac:inkMkLst>
        </pc:inkChg>
        <pc:inkChg chg="add mod">
          <ac:chgData name="Attfield, Lauren" userId="921bb4a4-d633-4a74-8cf9-f638b9950ec5" providerId="ADAL" clId="{FEE2802A-8BB2-486B-8823-036DDC1609A0}" dt="2022-12-04T16:18:56.653" v="88"/>
          <ac:inkMkLst>
            <pc:docMk/>
            <pc:sldMk cId="538385989" sldId="266"/>
            <ac:inkMk id="2093" creationId="{2216EB0B-F71C-878A-091C-5EF4267D9A65}"/>
          </ac:inkMkLst>
        </pc:inkChg>
        <pc:inkChg chg="add mod">
          <ac:chgData name="Attfield, Lauren" userId="921bb4a4-d633-4a74-8cf9-f638b9950ec5" providerId="ADAL" clId="{FEE2802A-8BB2-486B-8823-036DDC1609A0}" dt="2022-12-04T16:18:56.653" v="88"/>
          <ac:inkMkLst>
            <pc:docMk/>
            <pc:sldMk cId="538385989" sldId="266"/>
            <ac:inkMk id="2094" creationId="{121B4B0E-1BF9-C265-2564-DC136D4D5897}"/>
          </ac:inkMkLst>
        </pc:inkChg>
        <pc:inkChg chg="add mod">
          <ac:chgData name="Attfield, Lauren" userId="921bb4a4-d633-4a74-8cf9-f638b9950ec5" providerId="ADAL" clId="{FEE2802A-8BB2-486B-8823-036DDC1609A0}" dt="2022-12-04T16:18:56.653" v="88"/>
          <ac:inkMkLst>
            <pc:docMk/>
            <pc:sldMk cId="538385989" sldId="266"/>
            <ac:inkMk id="2095" creationId="{89A0078E-94EB-9CD3-47BC-0A9EE89D4AEA}"/>
          </ac:inkMkLst>
        </pc:inkChg>
        <pc:inkChg chg="add mod">
          <ac:chgData name="Attfield, Lauren" userId="921bb4a4-d633-4a74-8cf9-f638b9950ec5" providerId="ADAL" clId="{FEE2802A-8BB2-486B-8823-036DDC1609A0}" dt="2022-12-04T16:18:56.653" v="88"/>
          <ac:inkMkLst>
            <pc:docMk/>
            <pc:sldMk cId="538385989" sldId="266"/>
            <ac:inkMk id="2096" creationId="{6FBB53D1-F29D-5694-36C6-2B6F40B9359F}"/>
          </ac:inkMkLst>
        </pc:inkChg>
        <pc:inkChg chg="add mod">
          <ac:chgData name="Attfield, Lauren" userId="921bb4a4-d633-4a74-8cf9-f638b9950ec5" providerId="ADAL" clId="{FEE2802A-8BB2-486B-8823-036DDC1609A0}" dt="2022-12-04T16:18:56.653" v="88"/>
          <ac:inkMkLst>
            <pc:docMk/>
            <pc:sldMk cId="538385989" sldId="266"/>
            <ac:inkMk id="2097" creationId="{3E51B9C7-C82A-E3A7-DC3D-50BB0F87C2FE}"/>
          </ac:inkMkLst>
        </pc:inkChg>
        <pc:inkChg chg="add mod">
          <ac:chgData name="Attfield, Lauren" userId="921bb4a4-d633-4a74-8cf9-f638b9950ec5" providerId="ADAL" clId="{FEE2802A-8BB2-486B-8823-036DDC1609A0}" dt="2022-12-04T16:18:56.653" v="88"/>
          <ac:inkMkLst>
            <pc:docMk/>
            <pc:sldMk cId="538385989" sldId="266"/>
            <ac:inkMk id="2098" creationId="{408AB240-5196-C720-5DEC-F9A0B41A3573}"/>
          </ac:inkMkLst>
        </pc:inkChg>
        <pc:inkChg chg="add mod">
          <ac:chgData name="Attfield, Lauren" userId="921bb4a4-d633-4a74-8cf9-f638b9950ec5" providerId="ADAL" clId="{FEE2802A-8BB2-486B-8823-036DDC1609A0}" dt="2022-12-04T16:18:56.653" v="88"/>
          <ac:inkMkLst>
            <pc:docMk/>
            <pc:sldMk cId="538385989" sldId="266"/>
            <ac:inkMk id="2099" creationId="{9FD4E057-414F-EAD5-C8A7-924FE37A2C56}"/>
          </ac:inkMkLst>
        </pc:inkChg>
        <pc:inkChg chg="add mod">
          <ac:chgData name="Attfield, Lauren" userId="921bb4a4-d633-4a74-8cf9-f638b9950ec5" providerId="ADAL" clId="{FEE2802A-8BB2-486B-8823-036DDC1609A0}" dt="2022-12-04T16:18:56.653" v="88"/>
          <ac:inkMkLst>
            <pc:docMk/>
            <pc:sldMk cId="538385989" sldId="266"/>
            <ac:inkMk id="2100" creationId="{3BB00172-0352-3017-867F-4B6F59D5E8DD}"/>
          </ac:inkMkLst>
        </pc:inkChg>
        <pc:inkChg chg="add mod">
          <ac:chgData name="Attfield, Lauren" userId="921bb4a4-d633-4a74-8cf9-f638b9950ec5" providerId="ADAL" clId="{FEE2802A-8BB2-486B-8823-036DDC1609A0}" dt="2022-12-04T16:18:56.653" v="88"/>
          <ac:inkMkLst>
            <pc:docMk/>
            <pc:sldMk cId="538385989" sldId="266"/>
            <ac:inkMk id="2101" creationId="{C4CBAA80-B1E8-7D8F-37E2-AA0816E32A64}"/>
          </ac:inkMkLst>
        </pc:inkChg>
        <pc:inkChg chg="add">
          <ac:chgData name="Attfield, Lauren" userId="921bb4a4-d633-4a74-8cf9-f638b9950ec5" providerId="ADAL" clId="{FEE2802A-8BB2-486B-8823-036DDC1609A0}" dt="2022-12-04T16:19:01.031" v="89" actId="9405"/>
          <ac:inkMkLst>
            <pc:docMk/>
            <pc:sldMk cId="538385989" sldId="266"/>
            <ac:inkMk id="2105" creationId="{2B6FA42E-05C5-079E-DEA3-44947FE101AD}"/>
          </ac:inkMkLst>
        </pc:inkChg>
        <pc:inkChg chg="add mod">
          <ac:chgData name="Attfield, Lauren" userId="921bb4a4-d633-4a74-8cf9-f638b9950ec5" providerId="ADAL" clId="{FEE2802A-8BB2-486B-8823-036DDC1609A0}" dt="2022-12-04T16:19:02.968" v="92"/>
          <ac:inkMkLst>
            <pc:docMk/>
            <pc:sldMk cId="538385989" sldId="266"/>
            <ac:inkMk id="2106" creationId="{3AAA9261-8D6D-0A0A-AA2A-0E7CD4136E6A}"/>
          </ac:inkMkLst>
        </pc:inkChg>
        <pc:inkChg chg="add mod">
          <ac:chgData name="Attfield, Lauren" userId="921bb4a4-d633-4a74-8cf9-f638b9950ec5" providerId="ADAL" clId="{FEE2802A-8BB2-486B-8823-036DDC1609A0}" dt="2022-12-04T16:19:02.968" v="92"/>
          <ac:inkMkLst>
            <pc:docMk/>
            <pc:sldMk cId="538385989" sldId="266"/>
            <ac:inkMk id="2107" creationId="{B27D6682-A656-36A7-A159-921557ED2135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09" creationId="{071A87BE-F70D-5C07-0D65-914140F9CA26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10" creationId="{646554C3-3814-0337-AB77-A0C31C948506}"/>
          </ac:inkMkLst>
        </pc:inkChg>
        <pc:inkChg chg="add del mod">
          <ac:chgData name="Attfield, Lauren" userId="921bb4a4-d633-4a74-8cf9-f638b9950ec5" providerId="ADAL" clId="{FEE2802A-8BB2-486B-8823-036DDC1609A0}" dt="2022-12-04T16:19:34.602" v="104"/>
          <ac:inkMkLst>
            <pc:docMk/>
            <pc:sldMk cId="538385989" sldId="266"/>
            <ac:inkMk id="2111" creationId="{28AE8C25-F06F-A25A-2ED4-D0F80F3CF6AD}"/>
          </ac:inkMkLst>
        </pc:inkChg>
        <pc:inkChg chg="add del mod">
          <ac:chgData name="Attfield, Lauren" userId="921bb4a4-d633-4a74-8cf9-f638b9950ec5" providerId="ADAL" clId="{FEE2802A-8BB2-486B-8823-036DDC1609A0}" dt="2022-12-04T16:19:34.602" v="103"/>
          <ac:inkMkLst>
            <pc:docMk/>
            <pc:sldMk cId="538385989" sldId="266"/>
            <ac:inkMk id="2112" creationId="{BBD351F7-CBAA-1B64-2647-72A6C1A00543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14" creationId="{6F1BD450-26B3-7F6C-8E75-4F5C20FBAA4C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15" creationId="{0262BAF3-2955-7184-C867-48934372A921}"/>
          </ac:inkMkLst>
        </pc:inkChg>
        <pc:inkChg chg="add del mod">
          <ac:chgData name="Attfield, Lauren" userId="921bb4a4-d633-4a74-8cf9-f638b9950ec5" providerId="ADAL" clId="{FEE2802A-8BB2-486B-8823-036DDC1609A0}" dt="2022-12-04T16:19:35.281" v="105"/>
          <ac:inkMkLst>
            <pc:docMk/>
            <pc:sldMk cId="538385989" sldId="266"/>
            <ac:inkMk id="2116" creationId="{89C13476-7937-EFE3-C125-001185FC5601}"/>
          </ac:inkMkLst>
        </pc:inkChg>
        <pc:inkChg chg="add del mod">
          <ac:chgData name="Attfield, Lauren" userId="921bb4a4-d633-4a74-8cf9-f638b9950ec5" providerId="ADAL" clId="{FEE2802A-8BB2-486B-8823-036DDC1609A0}" dt="2022-12-04T16:19:35.281" v="106"/>
          <ac:inkMkLst>
            <pc:docMk/>
            <pc:sldMk cId="538385989" sldId="266"/>
            <ac:inkMk id="2117" creationId="{50FF368E-0582-4956-CEDA-4BD73C88E119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19" creationId="{6C2EF791-8140-EB53-F754-F1C225FB0147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20" creationId="{D01B75E2-6246-531E-721D-F32529F09A44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21" creationId="{78EB63D4-CD2E-D4E1-F01D-A3FBFCB5C78D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22" creationId="{179086C0-C7B0-DFCE-599B-C6D46E5D71BF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23" creationId="{DD2AD606-9C74-FA18-0710-6AE27917CABD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25" creationId="{D6BE5F01-CA3B-9C14-FC42-44FEBEF631D4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26" creationId="{E333CBFF-3D46-D49A-AF77-C1D247BE2B4E}"/>
          </ac:inkMkLst>
        </pc:inkChg>
        <pc:inkChg chg="add mod">
          <ac:chgData name="Attfield, Lauren" userId="921bb4a4-d633-4a74-8cf9-f638b9950ec5" providerId="ADAL" clId="{FEE2802A-8BB2-486B-8823-036DDC1609A0}" dt="2022-12-04T16:20:17.636" v="120"/>
          <ac:inkMkLst>
            <pc:docMk/>
            <pc:sldMk cId="538385989" sldId="266"/>
            <ac:inkMk id="2128" creationId="{15AE47CE-B943-1B1F-D288-61DF21310F2B}"/>
          </ac:inkMkLst>
        </pc:inkChg>
        <pc:inkChg chg="add mod">
          <ac:chgData name="Attfield, Lauren" userId="921bb4a4-d633-4a74-8cf9-f638b9950ec5" providerId="ADAL" clId="{FEE2802A-8BB2-486B-8823-036DDC1609A0}" dt="2022-12-04T16:20:17.636" v="120"/>
          <ac:inkMkLst>
            <pc:docMk/>
            <pc:sldMk cId="538385989" sldId="266"/>
            <ac:inkMk id="2129" creationId="{FA501C37-53BE-9164-83CA-F5B490AE461A}"/>
          </ac:inkMkLst>
        </pc:inkChg>
        <pc:inkChg chg="add mod">
          <ac:chgData name="Attfield, Lauren" userId="921bb4a4-d633-4a74-8cf9-f638b9950ec5" providerId="ADAL" clId="{FEE2802A-8BB2-486B-8823-036DDC1609A0}" dt="2022-12-04T16:20:17.636" v="120"/>
          <ac:inkMkLst>
            <pc:docMk/>
            <pc:sldMk cId="538385989" sldId="266"/>
            <ac:inkMk id="2130" creationId="{204595F1-C876-5928-47A8-C7EBD722F910}"/>
          </ac:inkMkLst>
        </pc:inkChg>
        <pc:inkChg chg="add">
          <ac:chgData name="Attfield, Lauren" userId="921bb4a4-d633-4a74-8cf9-f638b9950ec5" providerId="ADAL" clId="{FEE2802A-8BB2-486B-8823-036DDC1609A0}" dt="2022-12-04T16:20:17.115" v="119" actId="9405"/>
          <ac:inkMkLst>
            <pc:docMk/>
            <pc:sldMk cId="538385989" sldId="266"/>
            <ac:inkMk id="2131" creationId="{9DD68DF2-56E8-3108-D929-77E7A2F1C9E2}"/>
          </ac:inkMkLst>
        </pc:inkChg>
        <pc:inkChg chg="add mod">
          <ac:chgData name="Attfield, Lauren" userId="921bb4a4-d633-4a74-8cf9-f638b9950ec5" providerId="ADAL" clId="{FEE2802A-8BB2-486B-8823-036DDC1609A0}" dt="2022-12-04T16:20:22.798" v="125"/>
          <ac:inkMkLst>
            <pc:docMk/>
            <pc:sldMk cId="538385989" sldId="266"/>
            <ac:inkMk id="2133" creationId="{A27A2014-833A-9A65-923C-46317F0ED327}"/>
          </ac:inkMkLst>
        </pc:inkChg>
        <pc:inkChg chg="add mod">
          <ac:chgData name="Attfield, Lauren" userId="921bb4a4-d633-4a74-8cf9-f638b9950ec5" providerId="ADAL" clId="{FEE2802A-8BB2-486B-8823-036DDC1609A0}" dt="2022-12-04T16:20:22.798" v="125"/>
          <ac:inkMkLst>
            <pc:docMk/>
            <pc:sldMk cId="538385989" sldId="266"/>
            <ac:inkMk id="2134" creationId="{7BE264FC-7FBE-88E3-E196-9F8D5ABAF7DE}"/>
          </ac:inkMkLst>
        </pc:inkChg>
        <pc:inkChg chg="add mod">
          <ac:chgData name="Attfield, Lauren" userId="921bb4a4-d633-4a74-8cf9-f638b9950ec5" providerId="ADAL" clId="{FEE2802A-8BB2-486B-8823-036DDC1609A0}" dt="2022-12-04T16:20:22.798" v="125"/>
          <ac:inkMkLst>
            <pc:docMk/>
            <pc:sldMk cId="538385989" sldId="266"/>
            <ac:inkMk id="2135" creationId="{78B7E002-8C90-0DD8-9DCB-53FAFA7141FA}"/>
          </ac:inkMkLst>
        </pc:inkChg>
        <pc:inkChg chg="add">
          <ac:chgData name="Attfield, Lauren" userId="921bb4a4-d633-4a74-8cf9-f638b9950ec5" providerId="ADAL" clId="{FEE2802A-8BB2-486B-8823-036DDC1609A0}" dt="2022-12-04T16:20:21.880" v="124" actId="9405"/>
          <ac:inkMkLst>
            <pc:docMk/>
            <pc:sldMk cId="538385989" sldId="266"/>
            <ac:inkMk id="2136" creationId="{D89A88D0-96E4-2DDB-FAC1-1BD09218401A}"/>
          </ac:inkMkLst>
        </pc:inkChg>
        <pc:inkChg chg="add mod">
          <ac:chgData name="Attfield, Lauren" userId="921bb4a4-d633-4a74-8cf9-f638b9950ec5" providerId="ADAL" clId="{FEE2802A-8BB2-486B-8823-036DDC1609A0}" dt="2022-12-04T16:20:27.023" v="130"/>
          <ac:inkMkLst>
            <pc:docMk/>
            <pc:sldMk cId="538385989" sldId="266"/>
            <ac:inkMk id="2138" creationId="{F68E2713-13C8-AA13-5181-60B9B7C9BCF0}"/>
          </ac:inkMkLst>
        </pc:inkChg>
        <pc:inkChg chg="add mod">
          <ac:chgData name="Attfield, Lauren" userId="921bb4a4-d633-4a74-8cf9-f638b9950ec5" providerId="ADAL" clId="{FEE2802A-8BB2-486B-8823-036DDC1609A0}" dt="2022-12-04T16:20:27.023" v="130"/>
          <ac:inkMkLst>
            <pc:docMk/>
            <pc:sldMk cId="538385989" sldId="266"/>
            <ac:inkMk id="2139" creationId="{29FA0F9B-336C-771F-58AD-5752952F9C70}"/>
          </ac:inkMkLst>
        </pc:inkChg>
        <pc:inkChg chg="add mod">
          <ac:chgData name="Attfield, Lauren" userId="921bb4a4-d633-4a74-8cf9-f638b9950ec5" providerId="ADAL" clId="{FEE2802A-8BB2-486B-8823-036DDC1609A0}" dt="2022-12-04T16:20:27.023" v="130"/>
          <ac:inkMkLst>
            <pc:docMk/>
            <pc:sldMk cId="538385989" sldId="266"/>
            <ac:inkMk id="2140" creationId="{3FB3D14D-1B3F-17C3-E51A-83E14D25DCC4}"/>
          </ac:inkMkLst>
        </pc:inkChg>
        <pc:inkChg chg="add">
          <ac:chgData name="Attfield, Lauren" userId="921bb4a4-d633-4a74-8cf9-f638b9950ec5" providerId="ADAL" clId="{FEE2802A-8BB2-486B-8823-036DDC1609A0}" dt="2022-12-04T16:20:26.150" v="129" actId="9405"/>
          <ac:inkMkLst>
            <pc:docMk/>
            <pc:sldMk cId="538385989" sldId="266"/>
            <ac:inkMk id="2141" creationId="{D9C9C1B5-7D1E-057B-FF7A-CD339AC25C76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43" creationId="{DCCAE4B6-3FF5-70DF-546A-314CAB9178B4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44" creationId="{C3AEEBC4-FB4F-CC9E-7F7E-31D913B419A7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45" creationId="{6F5C0C7D-CB19-F332-8520-C993D7D0BA5D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47" creationId="{D4012489-155B-0B5E-3B69-B639EBB1E49E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49" creationId="{AC2BB76A-DE80-A993-7811-19267309972E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50" creationId="{F1109145-98E0-5B7E-FEDA-ED135225D167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51" creationId="{3CD1AF56-FC7F-DE75-9D45-458EBE794A4C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53" creationId="{ADBB63CE-29C5-00D0-E6C5-3942BFCCEEEC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54" creationId="{E8CDF485-801D-C1D3-2407-A21990A82DBA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55" creationId="{25770A78-757E-E85D-0C17-038A21BF394C}"/>
          </ac:inkMkLst>
        </pc:inkChg>
        <pc:inkChg chg="add del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56" creationId="{3AC5A2DF-CAB1-F672-4E6F-B688730FC58D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57" creationId="{32D9BEAF-60C6-FC9C-2AF3-C736AC4EAEB6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58" creationId="{9C3EE36F-2336-0B5F-97C6-EB67CFAF7027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59" creationId="{DC5A29C5-3FB0-1E7A-29B0-F365DAF83854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60" creationId="{BCFF2F23-CF2A-45AB-9033-9527ED8D52CE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61" creationId="{29933A83-D94C-AEDA-284F-A050EC3791DC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62" creationId="{8D786608-6B5E-36F3-D17E-84CBBEBA90E1}"/>
          </ac:inkMkLst>
        </pc:inkChg>
        <pc:inkChg chg="add del mod">
          <ac:chgData name="Attfield, Lauren" userId="921bb4a4-d633-4a74-8cf9-f638b9950ec5" providerId="ADAL" clId="{FEE2802A-8BB2-486B-8823-036DDC1609A0}" dt="2022-12-04T16:21:01.455" v="154"/>
          <ac:inkMkLst>
            <pc:docMk/>
            <pc:sldMk cId="538385989" sldId="266"/>
            <ac:inkMk id="2164" creationId="{25D5B615-DA55-F995-6157-462F3E49DA27}"/>
          </ac:inkMkLst>
        </pc:inkChg>
        <pc:inkChg chg="add mod">
          <ac:chgData name="Attfield, Lauren" userId="921bb4a4-d633-4a74-8cf9-f638b9950ec5" providerId="ADAL" clId="{FEE2802A-8BB2-486B-8823-036DDC1609A0}" dt="2022-12-04T16:21:07.102" v="163"/>
          <ac:inkMkLst>
            <pc:docMk/>
            <pc:sldMk cId="538385989" sldId="266"/>
            <ac:inkMk id="2166" creationId="{E7629666-F22D-E3E3-8583-F3CACA900BFF}"/>
          </ac:inkMkLst>
        </pc:inkChg>
        <pc:inkChg chg="add mod">
          <ac:chgData name="Attfield, Lauren" userId="921bb4a4-d633-4a74-8cf9-f638b9950ec5" providerId="ADAL" clId="{FEE2802A-8BB2-486B-8823-036DDC1609A0}" dt="2022-12-04T16:21:07.102" v="163"/>
          <ac:inkMkLst>
            <pc:docMk/>
            <pc:sldMk cId="538385989" sldId="266"/>
            <ac:inkMk id="2167" creationId="{01F3DAC8-8D43-CDE9-FFDB-C196EBAD2C69}"/>
          </ac:inkMkLst>
        </pc:inkChg>
        <pc:inkChg chg="add mod">
          <ac:chgData name="Attfield, Lauren" userId="921bb4a4-d633-4a74-8cf9-f638b9950ec5" providerId="ADAL" clId="{FEE2802A-8BB2-486B-8823-036DDC1609A0}" dt="2022-12-04T16:21:07.102" v="163"/>
          <ac:inkMkLst>
            <pc:docMk/>
            <pc:sldMk cId="538385989" sldId="266"/>
            <ac:inkMk id="2168" creationId="{F4E6E029-080E-8E29-BEED-E5464C60A685}"/>
          </ac:inkMkLst>
        </pc:inkChg>
        <pc:inkChg chg="add mod">
          <ac:chgData name="Attfield, Lauren" userId="921bb4a4-d633-4a74-8cf9-f638b9950ec5" providerId="ADAL" clId="{FEE2802A-8BB2-486B-8823-036DDC1609A0}" dt="2022-12-04T16:21:07.102" v="163"/>
          <ac:inkMkLst>
            <pc:docMk/>
            <pc:sldMk cId="538385989" sldId="266"/>
            <ac:inkMk id="2169" creationId="{10C71350-6D06-4209-0C47-3DB5087298D7}"/>
          </ac:inkMkLst>
        </pc:inkChg>
        <pc:inkChg chg="add mod">
          <ac:chgData name="Attfield, Lauren" userId="921bb4a4-d633-4a74-8cf9-f638b9950ec5" providerId="ADAL" clId="{FEE2802A-8BB2-486B-8823-036DDC1609A0}" dt="2022-12-04T16:21:07.102" v="163"/>
          <ac:inkMkLst>
            <pc:docMk/>
            <pc:sldMk cId="538385989" sldId="266"/>
            <ac:inkMk id="2170" creationId="{C3A903D4-1C23-6917-944F-927CB07F8717}"/>
          </ac:inkMkLst>
        </pc:inkChg>
        <pc:inkChg chg="add mod">
          <ac:chgData name="Attfield, Lauren" userId="921bb4a4-d633-4a74-8cf9-f638b9950ec5" providerId="ADAL" clId="{FEE2802A-8BB2-486B-8823-036DDC1609A0}" dt="2022-12-04T16:21:07.102" v="163"/>
          <ac:inkMkLst>
            <pc:docMk/>
            <pc:sldMk cId="538385989" sldId="266"/>
            <ac:inkMk id="2171" creationId="{97469064-4432-86B5-9077-5F6936A48BAC}"/>
          </ac:inkMkLst>
        </pc:inkChg>
        <pc:inkChg chg="add mod">
          <ac:chgData name="Attfield, Lauren" userId="921bb4a4-d633-4a74-8cf9-f638b9950ec5" providerId="ADAL" clId="{FEE2802A-8BB2-486B-8823-036DDC1609A0}" dt="2022-12-04T16:21:07.102" v="163"/>
          <ac:inkMkLst>
            <pc:docMk/>
            <pc:sldMk cId="538385989" sldId="266"/>
            <ac:inkMk id="2172" creationId="{A5A95425-E2F0-7D43-EBEA-9EDD1BEB3747}"/>
          </ac:inkMkLst>
        </pc:inkChg>
        <pc:inkChg chg="add mod">
          <ac:chgData name="Attfield, Lauren" userId="921bb4a4-d633-4a74-8cf9-f638b9950ec5" providerId="ADAL" clId="{FEE2802A-8BB2-486B-8823-036DDC1609A0}" dt="2022-12-04T16:21:07.102" v="163"/>
          <ac:inkMkLst>
            <pc:docMk/>
            <pc:sldMk cId="538385989" sldId="266"/>
            <ac:inkMk id="2173" creationId="{C8C568A3-26EF-6379-B6C8-C546679895B0}"/>
          </ac:inkMkLst>
        </pc:inkChg>
        <pc:inkChg chg="add mod">
          <ac:chgData name="Attfield, Lauren" userId="921bb4a4-d633-4a74-8cf9-f638b9950ec5" providerId="ADAL" clId="{FEE2802A-8BB2-486B-8823-036DDC1609A0}" dt="2022-12-04T16:21:13.448" v="170"/>
          <ac:inkMkLst>
            <pc:docMk/>
            <pc:sldMk cId="538385989" sldId="266"/>
            <ac:inkMk id="2175" creationId="{A3DE2889-8DA0-1EE5-C3BF-2DBCEBD7ECD6}"/>
          </ac:inkMkLst>
        </pc:inkChg>
        <pc:inkChg chg="add mod">
          <ac:chgData name="Attfield, Lauren" userId="921bb4a4-d633-4a74-8cf9-f638b9950ec5" providerId="ADAL" clId="{FEE2802A-8BB2-486B-8823-036DDC1609A0}" dt="2022-12-04T16:21:13.448" v="170"/>
          <ac:inkMkLst>
            <pc:docMk/>
            <pc:sldMk cId="538385989" sldId="266"/>
            <ac:inkMk id="2176" creationId="{A1040679-981F-BF86-92D6-5F8036B0E39D}"/>
          </ac:inkMkLst>
        </pc:inkChg>
        <pc:inkChg chg="add mod">
          <ac:chgData name="Attfield, Lauren" userId="921bb4a4-d633-4a74-8cf9-f638b9950ec5" providerId="ADAL" clId="{FEE2802A-8BB2-486B-8823-036DDC1609A0}" dt="2022-12-04T16:21:13.448" v="170"/>
          <ac:inkMkLst>
            <pc:docMk/>
            <pc:sldMk cId="538385989" sldId="266"/>
            <ac:inkMk id="2177" creationId="{8A0306B6-C9D5-9E1F-C475-8A451565B162}"/>
          </ac:inkMkLst>
        </pc:inkChg>
        <pc:inkChg chg="add mod">
          <ac:chgData name="Attfield, Lauren" userId="921bb4a4-d633-4a74-8cf9-f638b9950ec5" providerId="ADAL" clId="{FEE2802A-8BB2-486B-8823-036DDC1609A0}" dt="2022-12-04T16:21:13.448" v="170"/>
          <ac:inkMkLst>
            <pc:docMk/>
            <pc:sldMk cId="538385989" sldId="266"/>
            <ac:inkMk id="2178" creationId="{BBEA5076-80D9-A334-41FE-654D1C94664F}"/>
          </ac:inkMkLst>
        </pc:inkChg>
        <pc:inkChg chg="add mod">
          <ac:chgData name="Attfield, Lauren" userId="921bb4a4-d633-4a74-8cf9-f638b9950ec5" providerId="ADAL" clId="{FEE2802A-8BB2-486B-8823-036DDC1609A0}" dt="2022-12-04T16:21:13.448" v="170"/>
          <ac:inkMkLst>
            <pc:docMk/>
            <pc:sldMk cId="538385989" sldId="266"/>
            <ac:inkMk id="2179" creationId="{58217A1C-F574-C8FF-32FD-B5485F11D876}"/>
          </ac:inkMkLst>
        </pc:inkChg>
        <pc:inkChg chg="add mod">
          <ac:chgData name="Attfield, Lauren" userId="921bb4a4-d633-4a74-8cf9-f638b9950ec5" providerId="ADAL" clId="{FEE2802A-8BB2-486B-8823-036DDC1609A0}" dt="2022-12-04T16:21:13.448" v="170"/>
          <ac:inkMkLst>
            <pc:docMk/>
            <pc:sldMk cId="538385989" sldId="266"/>
            <ac:inkMk id="2180" creationId="{6E2C48BD-F373-D6A5-4147-39B8B87FB3FA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82" creationId="{F65E071C-1ED0-431F-79E2-86C9A6C089FA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83" creationId="{5946B79A-171C-3152-A9C6-5B8544B859F8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84" creationId="{1C56A2A1-89F2-D79E-BBAD-A1B3D623E4F3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85" creationId="{B0AB1074-0053-918B-4CBB-5A5CA16B78E4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87" creationId="{A2D116AC-E2A3-4F01-F09D-5B601A9E5942}"/>
          </ac:inkMkLst>
        </pc:inkChg>
        <pc:inkChg chg="add del mod">
          <ac:chgData name="Attfield, Lauren" userId="921bb4a4-d633-4a74-8cf9-f638b9950ec5" providerId="ADAL" clId="{FEE2802A-8BB2-486B-8823-036DDC1609A0}" dt="2022-12-04T16:26:18.158" v="269"/>
          <ac:inkMkLst>
            <pc:docMk/>
            <pc:sldMk cId="538385989" sldId="266"/>
            <ac:inkMk id="2188" creationId="{E0336AF3-E714-6DCA-2868-31F7A93F7DC4}"/>
          </ac:inkMkLst>
        </pc:inkChg>
        <pc:inkChg chg="add">
          <ac:chgData name="Attfield, Lauren" userId="921bb4a4-d633-4a74-8cf9-f638b9950ec5" providerId="ADAL" clId="{FEE2802A-8BB2-486B-8823-036DDC1609A0}" dt="2022-12-04T16:21:26.266" v="179" actId="9405"/>
          <ac:inkMkLst>
            <pc:docMk/>
            <pc:sldMk cId="538385989" sldId="266"/>
            <ac:inkMk id="2190" creationId="{5EAE9FF9-7879-EBC5-D5DE-41B1EA0454BD}"/>
          </ac:inkMkLst>
        </pc:inkChg>
        <pc:inkChg chg="add mod">
          <ac:chgData name="Attfield, Lauren" userId="921bb4a4-d633-4a74-8cf9-f638b9950ec5" providerId="ADAL" clId="{FEE2802A-8BB2-486B-8823-036DDC1609A0}" dt="2022-12-04T16:24:19.935" v="192"/>
          <ac:inkMkLst>
            <pc:docMk/>
            <pc:sldMk cId="538385989" sldId="266"/>
            <ac:inkMk id="2191" creationId="{93702D6D-38AF-3929-354C-81715C06544D}"/>
          </ac:inkMkLst>
        </pc:inkChg>
        <pc:inkChg chg="add mod">
          <ac:chgData name="Attfield, Lauren" userId="921bb4a4-d633-4a74-8cf9-f638b9950ec5" providerId="ADAL" clId="{FEE2802A-8BB2-486B-8823-036DDC1609A0}" dt="2022-12-04T16:24:19.935" v="192"/>
          <ac:inkMkLst>
            <pc:docMk/>
            <pc:sldMk cId="538385989" sldId="266"/>
            <ac:inkMk id="2192" creationId="{B58DA40D-A87C-3706-B02E-83935D035B1F}"/>
          </ac:inkMkLst>
        </pc:inkChg>
        <pc:inkChg chg="add">
          <ac:chgData name="Attfield, Lauren" userId="921bb4a4-d633-4a74-8cf9-f638b9950ec5" providerId="ADAL" clId="{FEE2802A-8BB2-486B-8823-036DDC1609A0}" dt="2022-12-04T16:24:12.568" v="182" actId="9405"/>
          <ac:inkMkLst>
            <pc:docMk/>
            <pc:sldMk cId="538385989" sldId="266"/>
            <ac:inkMk id="2193" creationId="{E1172ADD-DE45-9B0B-276C-F2796A29A7DB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194" creationId="{B5084066-6941-C7F7-CE88-A9F7098AD8D9}"/>
          </ac:inkMkLst>
        </pc:inkChg>
        <pc:inkChg chg="add">
          <ac:chgData name="Attfield, Lauren" userId="921bb4a4-d633-4a74-8cf9-f638b9950ec5" providerId="ADAL" clId="{FEE2802A-8BB2-486B-8823-036DDC1609A0}" dt="2022-12-04T16:24:14.858" v="184" actId="9405"/>
          <ac:inkMkLst>
            <pc:docMk/>
            <pc:sldMk cId="538385989" sldId="266"/>
            <ac:inkMk id="2195" creationId="{8DDB7E50-404C-199F-635E-174DF2155309}"/>
          </ac:inkMkLst>
        </pc:inkChg>
        <pc:inkChg chg="add">
          <ac:chgData name="Attfield, Lauren" userId="921bb4a4-d633-4a74-8cf9-f638b9950ec5" providerId="ADAL" clId="{FEE2802A-8BB2-486B-8823-036DDC1609A0}" dt="2022-12-04T16:24:15.421" v="185" actId="9405"/>
          <ac:inkMkLst>
            <pc:docMk/>
            <pc:sldMk cId="538385989" sldId="266"/>
            <ac:inkMk id="2196" creationId="{B6BAD6BA-E293-09C5-FBE4-F8333E2C4536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197" creationId="{88CF97F9-97ED-382C-5CA9-46A0D018FA65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198" creationId="{F414EB56-9353-9A42-C7DC-3E647E4FDB48}"/>
          </ac:inkMkLst>
        </pc:inkChg>
        <pc:inkChg chg="add mod">
          <ac:chgData name="Attfield, Lauren" userId="921bb4a4-d633-4a74-8cf9-f638b9950ec5" providerId="ADAL" clId="{FEE2802A-8BB2-486B-8823-036DDC1609A0}" dt="2022-12-04T16:24:19.935" v="192"/>
          <ac:inkMkLst>
            <pc:docMk/>
            <pc:sldMk cId="538385989" sldId="266"/>
            <ac:inkMk id="2199" creationId="{367BFB7D-21A6-66EA-403C-604EEFE5DE11}"/>
          </ac:inkMkLst>
        </pc:inkChg>
        <pc:inkChg chg="add mod">
          <ac:chgData name="Attfield, Lauren" userId="921bb4a4-d633-4a74-8cf9-f638b9950ec5" providerId="ADAL" clId="{FEE2802A-8BB2-486B-8823-036DDC1609A0}" dt="2022-12-04T16:24:19.935" v="192"/>
          <ac:inkMkLst>
            <pc:docMk/>
            <pc:sldMk cId="538385989" sldId="266"/>
            <ac:inkMk id="2200" creationId="{63BDAB51-8C6C-32CA-B226-D55A3D789931}"/>
          </ac:inkMkLst>
        </pc:inkChg>
        <pc:inkChg chg="add">
          <ac:chgData name="Attfield, Lauren" userId="921bb4a4-d633-4a74-8cf9-f638b9950ec5" providerId="ADAL" clId="{FEE2802A-8BB2-486B-8823-036DDC1609A0}" dt="2022-12-04T16:24:18.367" v="190" actId="9405"/>
          <ac:inkMkLst>
            <pc:docMk/>
            <pc:sldMk cId="538385989" sldId="266"/>
            <ac:inkMk id="2201" creationId="{A10E8853-CCF3-D40E-87F2-2EE1129BE8BC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02" creationId="{68D96558-DF4E-36E1-432B-C3BD1EE72A36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06" creationId="{593C0A0D-97AF-BCF2-5595-8B8C91610CCB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07" creationId="{D565E736-F017-4861-C9D1-EF2D0CEFA6DC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08" creationId="{3A95D275-A947-2AD3-E1DA-83C0CA25856C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09" creationId="{6EA782A9-4F43-32BC-0283-8966C210E3B0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10" creationId="{A457D731-5DA9-6B8C-F69D-EF4D5781D292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11" creationId="{3A33F3DD-595F-45E1-2310-2266ABACB212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12" creationId="{FCCACA13-53EF-0A6E-583F-13F6B477D8CB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13" creationId="{DEAC8625-7B1D-BE67-8C53-392BB93570AC}"/>
          </ac:inkMkLst>
        </pc:inkChg>
        <pc:inkChg chg="add mod">
          <ac:chgData name="Attfield, Lauren" userId="921bb4a4-d633-4a74-8cf9-f638b9950ec5" providerId="ADAL" clId="{FEE2802A-8BB2-486B-8823-036DDC1609A0}" dt="2022-12-04T16:24:28.507" v="208"/>
          <ac:inkMkLst>
            <pc:docMk/>
            <pc:sldMk cId="538385989" sldId="266"/>
            <ac:inkMk id="2214" creationId="{F947F8E0-8572-6303-7945-D4C21150F24D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15" creationId="{01D5E61E-105B-14BB-B948-FD3C9633DD05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16" creationId="{97E2A70E-8174-6779-AFBF-891B1E26AE59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17" creationId="{13AFC5DB-C848-FCAC-7E45-A75C608F9870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18" creationId="{BEE647AE-407A-1E5F-B314-0836AE3EB066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19" creationId="{08DE46C0-B673-33A1-3990-F81A8B4B4CB6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20" creationId="{B75FFC3A-1492-CD57-7619-C15FAAB9E6B5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24" creationId="{F9C6BD5E-01C6-7B3B-DD66-BA1601185A5D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25" creationId="{DD259E44-394A-D926-88F2-8EC4197D99C1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26" creationId="{13D3CC66-6FF5-FA59-5A1A-96F4EF8121EB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27" creationId="{9A21CF21-3500-1EC5-8997-D51C3D837A7C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28" creationId="{26B24AE6-7F76-D6D5-E712-C4AB797E2FC0}"/>
          </ac:inkMkLst>
        </pc:inkChg>
        <pc:inkChg chg="add mod">
          <ac:chgData name="Attfield, Lauren" userId="921bb4a4-d633-4a74-8cf9-f638b9950ec5" providerId="ADAL" clId="{FEE2802A-8BB2-486B-8823-036DDC1609A0}" dt="2022-12-04T16:24:34.951" v="216"/>
          <ac:inkMkLst>
            <pc:docMk/>
            <pc:sldMk cId="538385989" sldId="266"/>
            <ac:inkMk id="2229" creationId="{64FC42CD-1DD3-4AFD-642E-5A14B8D2F226}"/>
          </ac:inkMkLst>
        </pc:inkChg>
        <pc:inkChg chg="add mod">
          <ac:chgData name="Attfield, Lauren" userId="921bb4a4-d633-4a74-8cf9-f638b9950ec5" providerId="ADAL" clId="{FEE2802A-8BB2-486B-8823-036DDC1609A0}" dt="2022-12-04T16:24:43.169" v="227"/>
          <ac:inkMkLst>
            <pc:docMk/>
            <pc:sldMk cId="538385989" sldId="266"/>
            <ac:inkMk id="2230" creationId="{99BCE3A5-F68F-E460-2BC1-156A197B758D}"/>
          </ac:inkMkLst>
        </pc:inkChg>
        <pc:inkChg chg="add del mod">
          <ac:chgData name="Attfield, Lauren" userId="921bb4a4-d633-4a74-8cf9-f638b9950ec5" providerId="ADAL" clId="{FEE2802A-8BB2-486B-8823-036DDC1609A0}" dt="2022-12-04T16:24:43.169" v="227"/>
          <ac:inkMkLst>
            <pc:docMk/>
            <pc:sldMk cId="538385989" sldId="266"/>
            <ac:inkMk id="2232" creationId="{7F527474-C36B-117A-8CBD-BDB0C96E13CA}"/>
          </ac:inkMkLst>
        </pc:inkChg>
        <pc:inkChg chg="add del mod">
          <ac:chgData name="Attfield, Lauren" userId="921bb4a4-d633-4a74-8cf9-f638b9950ec5" providerId="ADAL" clId="{FEE2802A-8BB2-486B-8823-036DDC1609A0}" dt="2022-12-04T16:24:43.169" v="226"/>
          <ac:inkMkLst>
            <pc:docMk/>
            <pc:sldMk cId="538385989" sldId="266"/>
            <ac:inkMk id="2233" creationId="{2BAA3F24-14C6-1AB5-7F84-2BF3311AA66C}"/>
          </ac:inkMkLst>
        </pc:inkChg>
        <pc:inkChg chg="add del mod">
          <ac:chgData name="Attfield, Lauren" userId="921bb4a4-d633-4a74-8cf9-f638b9950ec5" providerId="ADAL" clId="{FEE2802A-8BB2-486B-8823-036DDC1609A0}" dt="2022-12-04T16:24:43.169" v="224"/>
          <ac:inkMkLst>
            <pc:docMk/>
            <pc:sldMk cId="538385989" sldId="266"/>
            <ac:inkMk id="2234" creationId="{665F2141-9DE8-1D9F-482B-BAEDFA0A5CE3}"/>
          </ac:inkMkLst>
        </pc:inkChg>
        <pc:inkChg chg="add del mod">
          <ac:chgData name="Attfield, Lauren" userId="921bb4a4-d633-4a74-8cf9-f638b9950ec5" providerId="ADAL" clId="{FEE2802A-8BB2-486B-8823-036DDC1609A0}" dt="2022-12-04T16:24:43.169" v="225"/>
          <ac:inkMkLst>
            <pc:docMk/>
            <pc:sldMk cId="538385989" sldId="266"/>
            <ac:inkMk id="2235" creationId="{B6C34C29-BE4E-521A-448D-1DAF18547E72}"/>
          </ac:inkMkLst>
        </pc:inkChg>
        <pc:inkChg chg="add del mod">
          <ac:chgData name="Attfield, Lauren" userId="921bb4a4-d633-4a74-8cf9-f638b9950ec5" providerId="ADAL" clId="{FEE2802A-8BB2-486B-8823-036DDC1609A0}" dt="2022-12-04T16:24:43.169" v="223"/>
          <ac:inkMkLst>
            <pc:docMk/>
            <pc:sldMk cId="538385989" sldId="266"/>
            <ac:inkMk id="2236" creationId="{1FC53C77-5CBD-8923-E354-8AD9007C0F64}"/>
          </ac:inkMkLst>
        </pc:inkChg>
        <pc:inkChg chg="add del mod">
          <ac:chgData name="Attfield, Lauren" userId="921bb4a4-d633-4a74-8cf9-f638b9950ec5" providerId="ADAL" clId="{FEE2802A-8BB2-486B-8823-036DDC1609A0}" dt="2022-12-04T16:24:48.706" v="234"/>
          <ac:inkMkLst>
            <pc:docMk/>
            <pc:sldMk cId="538385989" sldId="266"/>
            <ac:inkMk id="2238" creationId="{65B21665-893B-8B6F-3A14-C789136E8F77}"/>
          </ac:inkMkLst>
        </pc:inkChg>
        <pc:inkChg chg="add del mod">
          <ac:chgData name="Attfield, Lauren" userId="921bb4a4-d633-4a74-8cf9-f638b9950ec5" providerId="ADAL" clId="{FEE2802A-8BB2-486B-8823-036DDC1609A0}" dt="2022-12-04T16:24:48.706" v="233"/>
          <ac:inkMkLst>
            <pc:docMk/>
            <pc:sldMk cId="538385989" sldId="266"/>
            <ac:inkMk id="2239" creationId="{D5934A66-67B2-0358-7829-4D53CAC62643}"/>
          </ac:inkMkLst>
        </pc:inkChg>
        <pc:inkChg chg="add del mod">
          <ac:chgData name="Attfield, Lauren" userId="921bb4a4-d633-4a74-8cf9-f638b9950ec5" providerId="ADAL" clId="{FEE2802A-8BB2-486B-8823-036DDC1609A0}" dt="2022-12-04T16:24:48.706" v="232"/>
          <ac:inkMkLst>
            <pc:docMk/>
            <pc:sldMk cId="538385989" sldId="266"/>
            <ac:inkMk id="2240" creationId="{EAB22B36-0B55-B5BC-B7AF-8DB4B43BC7D2}"/>
          </ac:inkMkLst>
        </pc:inkChg>
        <pc:inkChg chg="add del mod">
          <ac:chgData name="Attfield, Lauren" userId="921bb4a4-d633-4a74-8cf9-f638b9950ec5" providerId="ADAL" clId="{FEE2802A-8BB2-486B-8823-036DDC1609A0}" dt="2022-12-04T16:26:27.993" v="276"/>
          <ac:inkMkLst>
            <pc:docMk/>
            <pc:sldMk cId="538385989" sldId="266"/>
            <ac:inkMk id="2242" creationId="{11F1002F-6E04-04D3-9E1E-23CC1A5A14B5}"/>
          </ac:inkMkLst>
        </pc:inkChg>
        <pc:inkChg chg="add del mod">
          <ac:chgData name="Attfield, Lauren" userId="921bb4a4-d633-4a74-8cf9-f638b9950ec5" providerId="ADAL" clId="{FEE2802A-8BB2-486B-8823-036DDC1609A0}" dt="2022-12-04T16:26:27.993" v="275"/>
          <ac:inkMkLst>
            <pc:docMk/>
            <pc:sldMk cId="538385989" sldId="266"/>
            <ac:inkMk id="2243" creationId="{725DA37C-D974-ACAB-9A78-0D4F5D839FA9}"/>
          </ac:inkMkLst>
        </pc:inkChg>
        <pc:inkChg chg="add del mod">
          <ac:chgData name="Attfield, Lauren" userId="921bb4a4-d633-4a74-8cf9-f638b9950ec5" providerId="ADAL" clId="{FEE2802A-8BB2-486B-8823-036DDC1609A0}" dt="2022-12-04T16:26:27.993" v="274"/>
          <ac:inkMkLst>
            <pc:docMk/>
            <pc:sldMk cId="538385989" sldId="266"/>
            <ac:inkMk id="2244" creationId="{CCF9D1EA-D472-51EC-183B-8AE4FF2555C3}"/>
          </ac:inkMkLst>
        </pc:inkChg>
        <pc:inkChg chg="add mod">
          <ac:chgData name="Attfield, Lauren" userId="921bb4a4-d633-4a74-8cf9-f638b9950ec5" providerId="ADAL" clId="{FEE2802A-8BB2-486B-8823-036DDC1609A0}" dt="2022-12-04T16:26:35.553" v="289"/>
          <ac:inkMkLst>
            <pc:docMk/>
            <pc:sldMk cId="538385989" sldId="266"/>
            <ac:inkMk id="2246" creationId="{3AE99E5A-165B-CA7E-F61C-528BD3AF724D}"/>
          </ac:inkMkLst>
        </pc:inkChg>
        <pc:inkChg chg="add mod">
          <ac:chgData name="Attfield, Lauren" userId="921bb4a4-d633-4a74-8cf9-f638b9950ec5" providerId="ADAL" clId="{FEE2802A-8BB2-486B-8823-036DDC1609A0}" dt="2022-12-04T16:26:35.553" v="289"/>
          <ac:inkMkLst>
            <pc:docMk/>
            <pc:sldMk cId="538385989" sldId="266"/>
            <ac:inkMk id="2247" creationId="{B1250FAA-6D62-6767-A101-4053F5A5F379}"/>
          </ac:inkMkLst>
        </pc:inkChg>
        <pc:inkChg chg="add mod">
          <ac:chgData name="Attfield, Lauren" userId="921bb4a4-d633-4a74-8cf9-f638b9950ec5" providerId="ADAL" clId="{FEE2802A-8BB2-486B-8823-036DDC1609A0}" dt="2022-12-04T16:26:35.553" v="289"/>
          <ac:inkMkLst>
            <pc:docMk/>
            <pc:sldMk cId="538385989" sldId="266"/>
            <ac:inkMk id="2248" creationId="{13D20924-26B2-3703-B86E-698E21089267}"/>
          </ac:inkMkLst>
        </pc:inkChg>
        <pc:inkChg chg="add mod">
          <ac:chgData name="Attfield, Lauren" userId="921bb4a4-d633-4a74-8cf9-f638b9950ec5" providerId="ADAL" clId="{FEE2802A-8BB2-486B-8823-036DDC1609A0}" dt="2022-12-04T16:26:48.131" v="303"/>
          <ac:inkMkLst>
            <pc:docMk/>
            <pc:sldMk cId="538385989" sldId="266"/>
            <ac:inkMk id="2249" creationId="{24D11FEE-426B-9181-47C7-A35D9AE7EE13}"/>
          </ac:inkMkLst>
        </pc:inkChg>
        <pc:inkChg chg="add del mod">
          <ac:chgData name="Attfield, Lauren" userId="921bb4a4-d633-4a74-8cf9-f638b9950ec5" providerId="ADAL" clId="{FEE2802A-8BB2-486B-8823-036DDC1609A0}" dt="2022-12-04T16:26:48.131" v="303"/>
          <ac:inkMkLst>
            <pc:docMk/>
            <pc:sldMk cId="538385989" sldId="266"/>
            <ac:inkMk id="2250" creationId="{3658F516-E0E4-2427-60E4-745C0031AFA5}"/>
          </ac:inkMkLst>
        </pc:inkChg>
        <pc:inkChg chg="add del mod">
          <ac:chgData name="Attfield, Lauren" userId="921bb4a4-d633-4a74-8cf9-f638b9950ec5" providerId="ADAL" clId="{FEE2802A-8BB2-486B-8823-036DDC1609A0}" dt="2022-12-04T16:26:48.131" v="302"/>
          <ac:inkMkLst>
            <pc:docMk/>
            <pc:sldMk cId="538385989" sldId="266"/>
            <ac:inkMk id="2251" creationId="{D7B0B060-68D9-ED72-B2F4-7EA48FBBDC13}"/>
          </ac:inkMkLst>
        </pc:inkChg>
        <pc:inkChg chg="add mod">
          <ac:chgData name="Attfield, Lauren" userId="921bb4a4-d633-4a74-8cf9-f638b9950ec5" providerId="ADAL" clId="{FEE2802A-8BB2-486B-8823-036DDC1609A0}" dt="2022-12-04T16:26:43.483" v="298"/>
          <ac:inkMkLst>
            <pc:docMk/>
            <pc:sldMk cId="538385989" sldId="266"/>
            <ac:inkMk id="2252" creationId="{0752D3B6-ADD5-00E0-CD57-2E920AEA341E}"/>
          </ac:inkMkLst>
        </pc:inkChg>
        <pc:inkChg chg="add del mod">
          <ac:chgData name="Attfield, Lauren" userId="921bb4a4-d633-4a74-8cf9-f638b9950ec5" providerId="ADAL" clId="{FEE2802A-8BB2-486B-8823-036DDC1609A0}" dt="2022-12-04T16:26:42.391" v="297"/>
          <ac:inkMkLst>
            <pc:docMk/>
            <pc:sldMk cId="538385989" sldId="266"/>
            <ac:inkMk id="2253" creationId="{3B2D7A17-7020-49BE-768B-35E63BD2BB78}"/>
          </ac:inkMkLst>
        </pc:inkChg>
        <pc:inkChg chg="add del mod">
          <ac:chgData name="Attfield, Lauren" userId="921bb4a4-d633-4a74-8cf9-f638b9950ec5" providerId="ADAL" clId="{FEE2802A-8BB2-486B-8823-036DDC1609A0}" dt="2022-12-04T16:26:43.483" v="298"/>
          <ac:inkMkLst>
            <pc:docMk/>
            <pc:sldMk cId="538385989" sldId="266"/>
            <ac:inkMk id="2254" creationId="{C5A742A6-D875-7608-9C00-4469DD245ECA}"/>
          </ac:inkMkLst>
        </pc:inkChg>
        <pc:inkChg chg="add mod">
          <ac:chgData name="Attfield, Lauren" userId="921bb4a4-d633-4a74-8cf9-f638b9950ec5" providerId="ADAL" clId="{FEE2802A-8BB2-486B-8823-036DDC1609A0}" dt="2022-12-04T16:26:53.328" v="306"/>
          <ac:inkMkLst>
            <pc:docMk/>
            <pc:sldMk cId="538385989" sldId="266"/>
            <ac:inkMk id="2255" creationId="{48EF3486-864C-5A68-AAE2-62F493263E66}"/>
          </ac:inkMkLst>
        </pc:inkChg>
        <pc:inkChg chg="add del mod">
          <ac:chgData name="Attfield, Lauren" userId="921bb4a4-d633-4a74-8cf9-f638b9950ec5" providerId="ADAL" clId="{FEE2802A-8BB2-486B-8823-036DDC1609A0}" dt="2022-12-04T16:26:53.328" v="306"/>
          <ac:inkMkLst>
            <pc:docMk/>
            <pc:sldMk cId="538385989" sldId="266"/>
            <ac:inkMk id="2256" creationId="{8F95E49E-9BE4-DBA9-3338-E6B0F3D7D665}"/>
          </ac:inkMkLst>
        </pc:inkChg>
        <pc:inkChg chg="add del mod">
          <ac:chgData name="Attfield, Lauren" userId="921bb4a4-d633-4a74-8cf9-f638b9950ec5" providerId="ADAL" clId="{FEE2802A-8BB2-486B-8823-036DDC1609A0}" dt="2022-12-04T16:26:53.328" v="305"/>
          <ac:inkMkLst>
            <pc:docMk/>
            <pc:sldMk cId="538385989" sldId="266"/>
            <ac:inkMk id="2257" creationId="{EF0ED0D5-3A7A-18B1-CC36-BF1D3FFEFCBE}"/>
          </ac:inkMkLst>
        </pc:inkChg>
        <pc:inkChg chg="add mod">
          <ac:chgData name="Attfield, Lauren" userId="921bb4a4-d633-4a74-8cf9-f638b9950ec5" providerId="ADAL" clId="{FEE2802A-8BB2-486B-8823-036DDC1609A0}" dt="2022-12-04T16:26:43.484" v="300"/>
          <ac:inkMkLst>
            <pc:docMk/>
            <pc:sldMk cId="538385989" sldId="266"/>
            <ac:inkMk id="2262" creationId="{BF2EE4CD-DFDE-05B2-1DED-080BBFC586FC}"/>
          </ac:inkMkLst>
        </pc:inkChg>
        <pc:inkChg chg="add del mod">
          <ac:chgData name="Attfield, Lauren" userId="921bb4a4-d633-4a74-8cf9-f638b9950ec5" providerId="ADAL" clId="{FEE2802A-8BB2-486B-8823-036DDC1609A0}" dt="2022-12-04T16:26:43.484" v="299"/>
          <ac:inkMkLst>
            <pc:docMk/>
            <pc:sldMk cId="538385989" sldId="266"/>
            <ac:inkMk id="2263" creationId="{80CABA15-56D5-0690-F84E-25FA97A87FED}"/>
          </ac:inkMkLst>
        </pc:inkChg>
        <pc:inkChg chg="add del mod">
          <ac:chgData name="Attfield, Lauren" userId="921bb4a4-d633-4a74-8cf9-f638b9950ec5" providerId="ADAL" clId="{FEE2802A-8BB2-486B-8823-036DDC1609A0}" dt="2022-12-04T16:26:43.484" v="300"/>
          <ac:inkMkLst>
            <pc:docMk/>
            <pc:sldMk cId="538385989" sldId="266"/>
            <ac:inkMk id="2264" creationId="{55957809-5786-A001-5792-A7A65EDCABAC}"/>
          </ac:inkMkLst>
        </pc:inkChg>
        <pc:inkChg chg="add mod">
          <ac:chgData name="Attfield, Lauren" userId="921bb4a4-d633-4a74-8cf9-f638b9950ec5" providerId="ADAL" clId="{FEE2802A-8BB2-486B-8823-036DDC1609A0}" dt="2022-12-04T16:26:53.327" v="304"/>
          <ac:inkMkLst>
            <pc:docMk/>
            <pc:sldMk cId="538385989" sldId="266"/>
            <ac:inkMk id="2266" creationId="{DCD4DE5F-49D7-59CA-46BC-87822C1CBE7F}"/>
          </ac:inkMkLst>
        </pc:inkChg>
        <pc:inkChg chg="add del mod">
          <ac:chgData name="Attfield, Lauren" userId="921bb4a4-d633-4a74-8cf9-f638b9950ec5" providerId="ADAL" clId="{FEE2802A-8BB2-486B-8823-036DDC1609A0}" dt="2022-12-04T16:26:53.327" v="304"/>
          <ac:inkMkLst>
            <pc:docMk/>
            <pc:sldMk cId="538385989" sldId="266"/>
            <ac:inkMk id="2267" creationId="{D5E59C45-FB5D-76D7-9BFC-B2F16571854D}"/>
          </ac:inkMkLst>
        </pc:inkChg>
        <pc:inkChg chg="add del">
          <ac:chgData name="Attfield, Lauren" userId="921bb4a4-d633-4a74-8cf9-f638b9950ec5" providerId="ADAL" clId="{FEE2802A-8BB2-486B-8823-036DDC1609A0}" dt="2022-12-04T16:26:54.998" v="307"/>
          <ac:inkMkLst>
            <pc:docMk/>
            <pc:sldMk cId="538385989" sldId="266"/>
            <ac:inkMk id="2269" creationId="{F8417070-81D6-4A9E-5B88-93172967EC05}"/>
          </ac:inkMkLst>
        </pc:inkChg>
        <pc:inkChg chg="add mod">
          <ac:chgData name="Attfield, Lauren" userId="921bb4a4-d633-4a74-8cf9-f638b9950ec5" providerId="ADAL" clId="{FEE2802A-8BB2-486B-8823-036DDC1609A0}" dt="2022-12-04T16:26:58.841" v="312"/>
          <ac:inkMkLst>
            <pc:docMk/>
            <pc:sldMk cId="538385989" sldId="266"/>
            <ac:inkMk id="2270" creationId="{D26020FF-AFBF-0B69-115B-7C9D1F6DFAFB}"/>
          </ac:inkMkLst>
        </pc:inkChg>
        <pc:inkChg chg="add mod">
          <ac:chgData name="Attfield, Lauren" userId="921bb4a4-d633-4a74-8cf9-f638b9950ec5" providerId="ADAL" clId="{FEE2802A-8BB2-486B-8823-036DDC1609A0}" dt="2022-12-04T16:26:58.841" v="312"/>
          <ac:inkMkLst>
            <pc:docMk/>
            <pc:sldMk cId="538385989" sldId="266"/>
            <ac:inkMk id="2271" creationId="{FEA9146C-23B1-C205-B4AE-393FF775A404}"/>
          </ac:inkMkLst>
        </pc:inkChg>
        <pc:inkChg chg="add mod">
          <ac:chgData name="Attfield, Lauren" userId="921bb4a4-d633-4a74-8cf9-f638b9950ec5" providerId="ADAL" clId="{FEE2802A-8BB2-486B-8823-036DDC1609A0}" dt="2022-12-04T16:26:58.841" v="312"/>
          <ac:inkMkLst>
            <pc:docMk/>
            <pc:sldMk cId="538385989" sldId="266"/>
            <ac:inkMk id="2272" creationId="{9F485774-B007-5DE9-451E-74E2F9FF8EB7}"/>
          </ac:inkMkLst>
        </pc:inkChg>
        <pc:inkChg chg="add mod">
          <ac:chgData name="Attfield, Lauren" userId="921bb4a4-d633-4a74-8cf9-f638b9950ec5" providerId="ADAL" clId="{FEE2802A-8BB2-486B-8823-036DDC1609A0}" dt="2022-12-04T16:26:58.841" v="312"/>
          <ac:inkMkLst>
            <pc:docMk/>
            <pc:sldMk cId="538385989" sldId="266"/>
            <ac:inkMk id="2273" creationId="{588A8388-6F7C-BE0D-7CD3-2B7C9DC45BA2}"/>
          </ac:inkMkLst>
        </pc:inkChg>
        <pc:inkChg chg="add mod">
          <ac:chgData name="Attfield, Lauren" userId="921bb4a4-d633-4a74-8cf9-f638b9950ec5" providerId="ADAL" clId="{FEE2802A-8BB2-486B-8823-036DDC1609A0}" dt="2022-12-04T16:27:00.683" v="315"/>
          <ac:inkMkLst>
            <pc:docMk/>
            <pc:sldMk cId="538385989" sldId="266"/>
            <ac:inkMk id="2276" creationId="{F2D66A02-FC5D-B765-EEF4-683F54F502FA}"/>
          </ac:inkMkLst>
        </pc:inkChg>
        <pc:inkChg chg="add mod">
          <ac:chgData name="Attfield, Lauren" userId="921bb4a4-d633-4a74-8cf9-f638b9950ec5" providerId="ADAL" clId="{FEE2802A-8BB2-486B-8823-036DDC1609A0}" dt="2022-12-04T16:27:00.683" v="315"/>
          <ac:inkMkLst>
            <pc:docMk/>
            <pc:sldMk cId="538385989" sldId="266"/>
            <ac:inkMk id="2277" creationId="{4C871CF3-2895-9E27-083D-9C851CFA4495}"/>
          </ac:inkMkLst>
        </pc:inkChg>
        <pc:inkChg chg="add mod">
          <ac:chgData name="Attfield, Lauren" userId="921bb4a4-d633-4a74-8cf9-f638b9950ec5" providerId="ADAL" clId="{FEE2802A-8BB2-486B-8823-036DDC1609A0}" dt="2022-12-04T16:27:02.033" v="318"/>
          <ac:inkMkLst>
            <pc:docMk/>
            <pc:sldMk cId="538385989" sldId="266"/>
            <ac:inkMk id="2279" creationId="{95667CC5-A35E-FCC0-8405-1ADFE2584679}"/>
          </ac:inkMkLst>
        </pc:inkChg>
        <pc:inkChg chg="add mod">
          <ac:chgData name="Attfield, Lauren" userId="921bb4a4-d633-4a74-8cf9-f638b9950ec5" providerId="ADAL" clId="{FEE2802A-8BB2-486B-8823-036DDC1609A0}" dt="2022-12-04T16:27:02.033" v="318"/>
          <ac:inkMkLst>
            <pc:docMk/>
            <pc:sldMk cId="538385989" sldId="266"/>
            <ac:inkMk id="2280" creationId="{17B7DB4B-CA02-B7F3-9D1A-46C73E28E4AE}"/>
          </ac:inkMkLst>
        </pc:inkChg>
        <pc:inkChg chg="add del">
          <ac:chgData name="Attfield, Lauren" userId="921bb4a4-d633-4a74-8cf9-f638b9950ec5" providerId="ADAL" clId="{FEE2802A-8BB2-486B-8823-036DDC1609A0}" dt="2022-12-04T16:27:04.397" v="320"/>
          <ac:inkMkLst>
            <pc:docMk/>
            <pc:sldMk cId="538385989" sldId="266"/>
            <ac:inkMk id="2282" creationId="{D4A94C1B-5B3A-F99C-D92F-0C3AFC7B2262}"/>
          </ac:inkMkLst>
        </pc:inkChg>
        <pc:inkChg chg="add mod">
          <ac:chgData name="Attfield, Lauren" userId="921bb4a4-d633-4a74-8cf9-f638b9950ec5" providerId="ADAL" clId="{FEE2802A-8BB2-486B-8823-036DDC1609A0}" dt="2022-12-04T16:27:07.227" v="323"/>
          <ac:inkMkLst>
            <pc:docMk/>
            <pc:sldMk cId="538385989" sldId="266"/>
            <ac:inkMk id="2283" creationId="{6CACF05D-FE64-6773-7804-DCF1DC2EA82C}"/>
          </ac:inkMkLst>
        </pc:inkChg>
        <pc:inkChg chg="add mod">
          <ac:chgData name="Attfield, Lauren" userId="921bb4a4-d633-4a74-8cf9-f638b9950ec5" providerId="ADAL" clId="{FEE2802A-8BB2-486B-8823-036DDC1609A0}" dt="2022-12-04T16:27:07.227" v="323"/>
          <ac:inkMkLst>
            <pc:docMk/>
            <pc:sldMk cId="538385989" sldId="266"/>
            <ac:inkMk id="2284" creationId="{EA74950F-ABCA-F15E-33C9-412C6B09B61B}"/>
          </ac:inkMkLst>
        </pc:inkChg>
        <pc:inkChg chg="add mod">
          <ac:chgData name="Attfield, Lauren" userId="921bb4a4-d633-4a74-8cf9-f638b9950ec5" providerId="ADAL" clId="{FEE2802A-8BB2-486B-8823-036DDC1609A0}" dt="2022-12-04T16:27:16.231" v="327"/>
          <ac:inkMkLst>
            <pc:docMk/>
            <pc:sldMk cId="538385989" sldId="266"/>
            <ac:inkMk id="2286" creationId="{71D443FF-2C0C-D360-14EC-64C03D1AC74B}"/>
          </ac:inkMkLst>
        </pc:inkChg>
        <pc:inkChg chg="add mod">
          <ac:chgData name="Attfield, Lauren" userId="921bb4a4-d633-4a74-8cf9-f638b9950ec5" providerId="ADAL" clId="{FEE2802A-8BB2-486B-8823-036DDC1609A0}" dt="2022-12-04T16:27:16.231" v="327"/>
          <ac:inkMkLst>
            <pc:docMk/>
            <pc:sldMk cId="538385989" sldId="266"/>
            <ac:inkMk id="2287" creationId="{97AC76C1-B311-3DE0-2EE3-F247361B0E0A}"/>
          </ac:inkMkLst>
        </pc:inkChg>
        <pc:inkChg chg="add mod">
          <ac:chgData name="Attfield, Lauren" userId="921bb4a4-d633-4a74-8cf9-f638b9950ec5" providerId="ADAL" clId="{FEE2802A-8BB2-486B-8823-036DDC1609A0}" dt="2022-12-04T16:27:16.231" v="327"/>
          <ac:inkMkLst>
            <pc:docMk/>
            <pc:sldMk cId="538385989" sldId="266"/>
            <ac:inkMk id="2288" creationId="{FB7DC9CA-9AC6-CC62-3534-D668FF854030}"/>
          </ac:inkMkLst>
        </pc:inkChg>
        <pc:inkChg chg="add mod">
          <ac:chgData name="Attfield, Lauren" userId="921bb4a4-d633-4a74-8cf9-f638b9950ec5" providerId="ADAL" clId="{FEE2802A-8BB2-486B-8823-036DDC1609A0}" dt="2022-12-04T16:27:20.156" v="332"/>
          <ac:inkMkLst>
            <pc:docMk/>
            <pc:sldMk cId="538385989" sldId="266"/>
            <ac:inkMk id="2290" creationId="{AC2ACDFD-71D2-B685-CA6A-1DC6D648864A}"/>
          </ac:inkMkLst>
        </pc:inkChg>
        <pc:inkChg chg="add mod">
          <ac:chgData name="Attfield, Lauren" userId="921bb4a4-d633-4a74-8cf9-f638b9950ec5" providerId="ADAL" clId="{FEE2802A-8BB2-486B-8823-036DDC1609A0}" dt="2022-12-04T16:27:20.156" v="332"/>
          <ac:inkMkLst>
            <pc:docMk/>
            <pc:sldMk cId="538385989" sldId="266"/>
            <ac:inkMk id="2291" creationId="{8ED2BA12-1DF7-B4FF-41D9-767947E45DFB}"/>
          </ac:inkMkLst>
        </pc:inkChg>
        <pc:inkChg chg="add mod">
          <ac:chgData name="Attfield, Lauren" userId="921bb4a4-d633-4a74-8cf9-f638b9950ec5" providerId="ADAL" clId="{FEE2802A-8BB2-486B-8823-036DDC1609A0}" dt="2022-12-04T16:27:20.156" v="332"/>
          <ac:inkMkLst>
            <pc:docMk/>
            <pc:sldMk cId="538385989" sldId="266"/>
            <ac:inkMk id="2292" creationId="{95DD08D7-A6AE-AC59-0D8E-A5ADF2364070}"/>
          </ac:inkMkLst>
        </pc:inkChg>
        <pc:inkChg chg="add mod">
          <ac:chgData name="Attfield, Lauren" userId="921bb4a4-d633-4a74-8cf9-f638b9950ec5" providerId="ADAL" clId="{FEE2802A-8BB2-486B-8823-036DDC1609A0}" dt="2022-12-04T16:27:20.156" v="332"/>
          <ac:inkMkLst>
            <pc:docMk/>
            <pc:sldMk cId="538385989" sldId="266"/>
            <ac:inkMk id="2293" creationId="{1BFB8BA5-0A47-F8BC-7000-FCF898EE1421}"/>
          </ac:inkMkLst>
        </pc:inkChg>
        <pc:inkChg chg="add del">
          <ac:chgData name="Attfield, Lauren" userId="921bb4a4-d633-4a74-8cf9-f638b9950ec5" providerId="ADAL" clId="{FEE2802A-8BB2-486B-8823-036DDC1609A0}" dt="2022-12-04T16:27:28.874" v="334"/>
          <ac:inkMkLst>
            <pc:docMk/>
            <pc:sldMk cId="538385989" sldId="266"/>
            <ac:inkMk id="2295" creationId="{2EEF1591-FBA3-8FF0-CA14-055F049978E4}"/>
          </ac:inkMkLst>
        </pc:inkChg>
        <pc:inkChg chg="add mod">
          <ac:chgData name="Attfield, Lauren" userId="921bb4a4-d633-4a74-8cf9-f638b9950ec5" providerId="ADAL" clId="{FEE2802A-8BB2-486B-8823-036DDC1609A0}" dt="2022-12-04T16:27:33.805" v="338"/>
          <ac:inkMkLst>
            <pc:docMk/>
            <pc:sldMk cId="538385989" sldId="266"/>
            <ac:inkMk id="2296" creationId="{F1B1C18E-2076-39AB-C408-E238F019FC49}"/>
          </ac:inkMkLst>
        </pc:inkChg>
        <pc:inkChg chg="add mod">
          <ac:chgData name="Attfield, Lauren" userId="921bb4a4-d633-4a74-8cf9-f638b9950ec5" providerId="ADAL" clId="{FEE2802A-8BB2-486B-8823-036DDC1609A0}" dt="2022-12-04T16:27:33.805" v="338"/>
          <ac:inkMkLst>
            <pc:docMk/>
            <pc:sldMk cId="538385989" sldId="266"/>
            <ac:inkMk id="2297" creationId="{0D60301F-11B1-3801-54F2-B91654132455}"/>
          </ac:inkMkLst>
        </pc:inkChg>
        <pc:inkChg chg="add mod">
          <ac:chgData name="Attfield, Lauren" userId="921bb4a4-d633-4a74-8cf9-f638b9950ec5" providerId="ADAL" clId="{FEE2802A-8BB2-486B-8823-036DDC1609A0}" dt="2022-12-04T16:27:33.805" v="338"/>
          <ac:inkMkLst>
            <pc:docMk/>
            <pc:sldMk cId="538385989" sldId="266"/>
            <ac:inkMk id="2298" creationId="{538ACF36-1187-B627-B785-C21B8DD0952F}"/>
          </ac:inkMkLst>
        </pc:inkChg>
        <pc:inkChg chg="add mod">
          <ac:chgData name="Attfield, Lauren" userId="921bb4a4-d633-4a74-8cf9-f638b9950ec5" providerId="ADAL" clId="{FEE2802A-8BB2-486B-8823-036DDC1609A0}" dt="2022-12-04T16:27:36.027" v="341"/>
          <ac:inkMkLst>
            <pc:docMk/>
            <pc:sldMk cId="538385989" sldId="266"/>
            <ac:inkMk id="2300" creationId="{8D0CE3E7-9354-3988-06F4-951330E3CE15}"/>
          </ac:inkMkLst>
        </pc:inkChg>
        <pc:inkChg chg="add mod">
          <ac:chgData name="Attfield, Lauren" userId="921bb4a4-d633-4a74-8cf9-f638b9950ec5" providerId="ADAL" clId="{FEE2802A-8BB2-486B-8823-036DDC1609A0}" dt="2022-12-04T16:27:36.027" v="341"/>
          <ac:inkMkLst>
            <pc:docMk/>
            <pc:sldMk cId="538385989" sldId="266"/>
            <ac:inkMk id="2301" creationId="{3ABFC7F2-3CEA-56FD-889C-5CDA44C1E794}"/>
          </ac:inkMkLst>
        </pc:inkChg>
        <pc:inkChg chg="add mod">
          <ac:chgData name="Attfield, Lauren" userId="921bb4a4-d633-4a74-8cf9-f638b9950ec5" providerId="ADAL" clId="{FEE2802A-8BB2-486B-8823-036DDC1609A0}" dt="2022-12-04T16:27:56.434" v="362"/>
          <ac:inkMkLst>
            <pc:docMk/>
            <pc:sldMk cId="538385989" sldId="266"/>
            <ac:inkMk id="2303" creationId="{EF1A95D2-A7E9-23C5-8BD2-03E73233BA9E}"/>
          </ac:inkMkLst>
        </pc:inkChg>
        <pc:inkChg chg="add mod">
          <ac:chgData name="Attfield, Lauren" userId="921bb4a4-d633-4a74-8cf9-f638b9950ec5" providerId="ADAL" clId="{FEE2802A-8BB2-486B-8823-036DDC1609A0}" dt="2022-12-04T16:27:56.434" v="362"/>
          <ac:inkMkLst>
            <pc:docMk/>
            <pc:sldMk cId="538385989" sldId="266"/>
            <ac:inkMk id="2304" creationId="{46D80F10-A570-D3F9-1248-C3D0E83D537E}"/>
          </ac:inkMkLst>
        </pc:inkChg>
        <pc:inkChg chg="add mod">
          <ac:chgData name="Attfield, Lauren" userId="921bb4a4-d633-4a74-8cf9-f638b9950ec5" providerId="ADAL" clId="{FEE2802A-8BB2-486B-8823-036DDC1609A0}" dt="2022-12-04T16:27:56.434" v="362"/>
          <ac:inkMkLst>
            <pc:docMk/>
            <pc:sldMk cId="538385989" sldId="266"/>
            <ac:inkMk id="2305" creationId="{822225EB-680A-B11E-3718-366BE96AA2A8}"/>
          </ac:inkMkLst>
        </pc:inkChg>
        <pc:inkChg chg="add mod">
          <ac:chgData name="Attfield, Lauren" userId="921bb4a4-d633-4a74-8cf9-f638b9950ec5" providerId="ADAL" clId="{FEE2802A-8BB2-486B-8823-036DDC1609A0}" dt="2022-12-04T16:27:56.434" v="362"/>
          <ac:inkMkLst>
            <pc:docMk/>
            <pc:sldMk cId="538385989" sldId="266"/>
            <ac:inkMk id="2306" creationId="{DDAECE45-5B96-C199-41DB-797A6F2D79D8}"/>
          </ac:inkMkLst>
        </pc:inkChg>
        <pc:inkChg chg="add mod">
          <ac:chgData name="Attfield, Lauren" userId="921bb4a4-d633-4a74-8cf9-f638b9950ec5" providerId="ADAL" clId="{FEE2802A-8BB2-486B-8823-036DDC1609A0}" dt="2022-12-04T16:27:56.434" v="362"/>
          <ac:inkMkLst>
            <pc:docMk/>
            <pc:sldMk cId="538385989" sldId="266"/>
            <ac:inkMk id="2307" creationId="{4882B010-0F4F-10D5-E414-9CD47D9D779D}"/>
          </ac:inkMkLst>
        </pc:inkChg>
        <pc:inkChg chg="add">
          <ac:chgData name="Attfield, Lauren" userId="921bb4a4-d633-4a74-8cf9-f638b9950ec5" providerId="ADAL" clId="{FEE2802A-8BB2-486B-8823-036DDC1609A0}" dt="2022-12-04T16:27:44.418" v="348" actId="9405"/>
          <ac:inkMkLst>
            <pc:docMk/>
            <pc:sldMk cId="538385989" sldId="266"/>
            <ac:inkMk id="2309" creationId="{F7C50F4A-71DD-EB46-A6B0-A0449241B98D}"/>
          </ac:inkMkLst>
        </pc:inkChg>
        <pc:inkChg chg="add mod">
          <ac:chgData name="Attfield, Lauren" userId="921bb4a4-d633-4a74-8cf9-f638b9950ec5" providerId="ADAL" clId="{FEE2802A-8BB2-486B-8823-036DDC1609A0}" dt="2022-12-04T16:27:47.846" v="351"/>
          <ac:inkMkLst>
            <pc:docMk/>
            <pc:sldMk cId="538385989" sldId="266"/>
            <ac:inkMk id="2310" creationId="{C004FBD3-8F5B-8B91-C4D4-D2924360BD4F}"/>
          </ac:inkMkLst>
        </pc:inkChg>
        <pc:inkChg chg="add mod">
          <ac:chgData name="Attfield, Lauren" userId="921bb4a4-d633-4a74-8cf9-f638b9950ec5" providerId="ADAL" clId="{FEE2802A-8BB2-486B-8823-036DDC1609A0}" dt="2022-12-04T16:27:47.846" v="351"/>
          <ac:inkMkLst>
            <pc:docMk/>
            <pc:sldMk cId="538385989" sldId="266"/>
            <ac:inkMk id="2311" creationId="{CD4A0322-F0D8-86B0-5D46-DDCF2CF9CD52}"/>
          </ac:inkMkLst>
        </pc:inkChg>
        <pc:inkChg chg="add mod">
          <ac:chgData name="Attfield, Lauren" userId="921bb4a4-d633-4a74-8cf9-f638b9950ec5" providerId="ADAL" clId="{FEE2802A-8BB2-486B-8823-036DDC1609A0}" dt="2022-12-04T16:27:51.363" v="355"/>
          <ac:inkMkLst>
            <pc:docMk/>
            <pc:sldMk cId="538385989" sldId="266"/>
            <ac:inkMk id="2313" creationId="{38B90FC4-5F01-B045-0298-A0F70C976BDC}"/>
          </ac:inkMkLst>
        </pc:inkChg>
        <pc:inkChg chg="add mod">
          <ac:chgData name="Attfield, Lauren" userId="921bb4a4-d633-4a74-8cf9-f638b9950ec5" providerId="ADAL" clId="{FEE2802A-8BB2-486B-8823-036DDC1609A0}" dt="2022-12-04T16:27:51.363" v="355"/>
          <ac:inkMkLst>
            <pc:docMk/>
            <pc:sldMk cId="538385989" sldId="266"/>
            <ac:inkMk id="2314" creationId="{59284EC2-BDA7-BC3B-D712-A4C4320E26B2}"/>
          </ac:inkMkLst>
        </pc:inkChg>
        <pc:inkChg chg="add mod">
          <ac:chgData name="Attfield, Lauren" userId="921bb4a4-d633-4a74-8cf9-f638b9950ec5" providerId="ADAL" clId="{FEE2802A-8BB2-486B-8823-036DDC1609A0}" dt="2022-12-04T16:27:51.363" v="355"/>
          <ac:inkMkLst>
            <pc:docMk/>
            <pc:sldMk cId="538385989" sldId="266"/>
            <ac:inkMk id="2315" creationId="{91DF5B6D-FCE6-2EB6-316E-7065C31EF654}"/>
          </ac:inkMkLst>
        </pc:inkChg>
        <pc:inkChg chg="add mod">
          <ac:chgData name="Attfield, Lauren" userId="921bb4a4-d633-4a74-8cf9-f638b9950ec5" providerId="ADAL" clId="{FEE2802A-8BB2-486B-8823-036DDC1609A0}" dt="2022-12-04T16:27:56.434" v="362"/>
          <ac:inkMkLst>
            <pc:docMk/>
            <pc:sldMk cId="538385989" sldId="266"/>
            <ac:inkMk id="2317" creationId="{F918C93C-8F16-FDD6-4FE2-849A58102FF4}"/>
          </ac:inkMkLst>
        </pc:inkChg>
        <pc:inkChg chg="add mod">
          <ac:chgData name="Attfield, Lauren" userId="921bb4a4-d633-4a74-8cf9-f638b9950ec5" providerId="ADAL" clId="{FEE2802A-8BB2-486B-8823-036DDC1609A0}" dt="2022-12-04T16:27:56.434" v="362"/>
          <ac:inkMkLst>
            <pc:docMk/>
            <pc:sldMk cId="538385989" sldId="266"/>
            <ac:inkMk id="2318" creationId="{BBAE7764-48DD-C1CC-4A38-CFCEBA4E9147}"/>
          </ac:inkMkLst>
        </pc:inkChg>
        <pc:inkChg chg="add mod">
          <ac:chgData name="Attfield, Lauren" userId="921bb4a4-d633-4a74-8cf9-f638b9950ec5" providerId="ADAL" clId="{FEE2802A-8BB2-486B-8823-036DDC1609A0}" dt="2022-12-04T16:27:56.434" v="362"/>
          <ac:inkMkLst>
            <pc:docMk/>
            <pc:sldMk cId="538385989" sldId="266"/>
            <ac:inkMk id="2320" creationId="{9F9C9718-1937-A4BB-3F46-D1E1607DA0D9}"/>
          </ac:inkMkLst>
        </pc:inkChg>
        <pc:inkChg chg="add mod">
          <ac:chgData name="Attfield, Lauren" userId="921bb4a4-d633-4a74-8cf9-f638b9950ec5" providerId="ADAL" clId="{FEE2802A-8BB2-486B-8823-036DDC1609A0}" dt="2022-12-04T16:27:56.434" v="362"/>
          <ac:inkMkLst>
            <pc:docMk/>
            <pc:sldMk cId="538385989" sldId="266"/>
            <ac:inkMk id="2321" creationId="{C4EA15EF-0E03-5AEB-D731-B6FA4F65C3E9}"/>
          </ac:inkMkLst>
        </pc:inkChg>
        <pc:inkChg chg="add">
          <ac:chgData name="Attfield, Lauren" userId="921bb4a4-d633-4a74-8cf9-f638b9950ec5" providerId="ADAL" clId="{FEE2802A-8BB2-486B-8823-036DDC1609A0}" dt="2022-12-04T16:27:55.659" v="361" actId="9405"/>
          <ac:inkMkLst>
            <pc:docMk/>
            <pc:sldMk cId="538385989" sldId="266"/>
            <ac:inkMk id="2322" creationId="{B620F653-8E2F-1F39-FFE4-EF977FC2307B}"/>
          </ac:inkMkLst>
        </pc:inkChg>
        <pc:inkChg chg="add">
          <ac:chgData name="Attfield, Lauren" userId="921bb4a4-d633-4a74-8cf9-f638b9950ec5" providerId="ADAL" clId="{FEE2802A-8BB2-486B-8823-036DDC1609A0}" dt="2022-12-04T16:27:57.914" v="363" actId="9405"/>
          <ac:inkMkLst>
            <pc:docMk/>
            <pc:sldMk cId="538385989" sldId="266"/>
            <ac:inkMk id="2325" creationId="{79F1A114-67DD-70ED-3F05-7B46834B6E12}"/>
          </ac:inkMkLst>
        </pc:inkChg>
        <pc:inkChg chg="add mod">
          <ac:chgData name="Attfield, Lauren" userId="921bb4a4-d633-4a74-8cf9-f638b9950ec5" providerId="ADAL" clId="{FEE2802A-8BB2-486B-8823-036DDC1609A0}" dt="2022-12-04T16:28:01.226" v="366"/>
          <ac:inkMkLst>
            <pc:docMk/>
            <pc:sldMk cId="538385989" sldId="266"/>
            <ac:inkMk id="2326" creationId="{F6B68779-ACB5-5BD1-9EE7-1F0417050C16}"/>
          </ac:inkMkLst>
        </pc:inkChg>
        <pc:inkChg chg="add mod">
          <ac:chgData name="Attfield, Lauren" userId="921bb4a4-d633-4a74-8cf9-f638b9950ec5" providerId="ADAL" clId="{FEE2802A-8BB2-486B-8823-036DDC1609A0}" dt="2022-12-04T16:28:01.226" v="366"/>
          <ac:inkMkLst>
            <pc:docMk/>
            <pc:sldMk cId="538385989" sldId="266"/>
            <ac:inkMk id="2327" creationId="{0E5A9B11-BC28-F04F-C550-DA53017FEBF7}"/>
          </ac:inkMkLst>
        </pc:inkChg>
        <pc:inkChg chg="add mod">
          <ac:chgData name="Attfield, Lauren" userId="921bb4a4-d633-4a74-8cf9-f638b9950ec5" providerId="ADAL" clId="{FEE2802A-8BB2-486B-8823-036DDC1609A0}" dt="2022-12-04T16:28:05.285" v="370"/>
          <ac:inkMkLst>
            <pc:docMk/>
            <pc:sldMk cId="538385989" sldId="266"/>
            <ac:inkMk id="2329" creationId="{C80F0129-9B7E-63C2-4FB7-6016E1C68EBA}"/>
          </ac:inkMkLst>
        </pc:inkChg>
        <pc:inkChg chg="add mod">
          <ac:chgData name="Attfield, Lauren" userId="921bb4a4-d633-4a74-8cf9-f638b9950ec5" providerId="ADAL" clId="{FEE2802A-8BB2-486B-8823-036DDC1609A0}" dt="2022-12-04T16:28:05.285" v="370"/>
          <ac:inkMkLst>
            <pc:docMk/>
            <pc:sldMk cId="538385989" sldId="266"/>
            <ac:inkMk id="2330" creationId="{D44C8993-2B04-9372-6F43-3058D733A5F5}"/>
          </ac:inkMkLst>
        </pc:inkChg>
        <pc:inkChg chg="add mod">
          <ac:chgData name="Attfield, Lauren" userId="921bb4a4-d633-4a74-8cf9-f638b9950ec5" providerId="ADAL" clId="{FEE2802A-8BB2-486B-8823-036DDC1609A0}" dt="2022-12-04T16:28:05.285" v="370"/>
          <ac:inkMkLst>
            <pc:docMk/>
            <pc:sldMk cId="538385989" sldId="266"/>
            <ac:inkMk id="2331" creationId="{A89C1C4A-4797-41C9-AE4B-AA90AC3EBC50}"/>
          </ac:inkMkLst>
        </pc:inkChg>
        <pc:inkChg chg="add mod">
          <ac:chgData name="Attfield, Lauren" userId="921bb4a4-d633-4a74-8cf9-f638b9950ec5" providerId="ADAL" clId="{FEE2802A-8BB2-486B-8823-036DDC1609A0}" dt="2022-12-04T16:28:12.970" v="380"/>
          <ac:inkMkLst>
            <pc:docMk/>
            <pc:sldMk cId="538385989" sldId="266"/>
            <ac:inkMk id="2333" creationId="{82CE861F-C2A6-FCAF-9F0B-F83733D18F66}"/>
          </ac:inkMkLst>
        </pc:inkChg>
        <pc:inkChg chg="add mod">
          <ac:chgData name="Attfield, Lauren" userId="921bb4a4-d633-4a74-8cf9-f638b9950ec5" providerId="ADAL" clId="{FEE2802A-8BB2-486B-8823-036DDC1609A0}" dt="2022-12-04T16:28:12.970" v="380"/>
          <ac:inkMkLst>
            <pc:docMk/>
            <pc:sldMk cId="538385989" sldId="266"/>
            <ac:inkMk id="2334" creationId="{E182A517-5F69-95D7-6B4C-BE3A7063B2B7}"/>
          </ac:inkMkLst>
        </pc:inkChg>
        <pc:inkChg chg="add mod">
          <ac:chgData name="Attfield, Lauren" userId="921bb4a4-d633-4a74-8cf9-f638b9950ec5" providerId="ADAL" clId="{FEE2802A-8BB2-486B-8823-036DDC1609A0}" dt="2022-12-04T16:28:12.970" v="380"/>
          <ac:inkMkLst>
            <pc:docMk/>
            <pc:sldMk cId="538385989" sldId="266"/>
            <ac:inkMk id="2335" creationId="{B5C10CB3-1ABD-8C2C-3575-BEC96FE50AC0}"/>
          </ac:inkMkLst>
        </pc:inkChg>
        <pc:inkChg chg="add mod">
          <ac:chgData name="Attfield, Lauren" userId="921bb4a4-d633-4a74-8cf9-f638b9950ec5" providerId="ADAL" clId="{FEE2802A-8BB2-486B-8823-036DDC1609A0}" dt="2022-12-04T16:28:12.970" v="380"/>
          <ac:inkMkLst>
            <pc:docMk/>
            <pc:sldMk cId="538385989" sldId="266"/>
            <ac:inkMk id="2336" creationId="{9A989BFA-A738-252F-23C7-29824185AE8F}"/>
          </ac:inkMkLst>
        </pc:inkChg>
        <pc:inkChg chg="add del mod">
          <ac:chgData name="Attfield, Lauren" userId="921bb4a4-d633-4a74-8cf9-f638b9950ec5" providerId="ADAL" clId="{FEE2802A-8BB2-486B-8823-036DDC1609A0}" dt="2022-12-04T16:28:12.970" v="380"/>
          <ac:inkMkLst>
            <pc:docMk/>
            <pc:sldMk cId="538385989" sldId="266"/>
            <ac:inkMk id="2337" creationId="{F8383A0A-AFD9-9835-D4CA-958404BF11A9}"/>
          </ac:inkMkLst>
        </pc:inkChg>
        <pc:inkChg chg="add mod">
          <ac:chgData name="Attfield, Lauren" userId="921bb4a4-d633-4a74-8cf9-f638b9950ec5" providerId="ADAL" clId="{FEE2802A-8BB2-486B-8823-036DDC1609A0}" dt="2022-12-04T16:28:12.970" v="380"/>
          <ac:inkMkLst>
            <pc:docMk/>
            <pc:sldMk cId="538385989" sldId="266"/>
            <ac:inkMk id="2339" creationId="{FB0E6938-EEE9-2050-8CDE-22DEA061C4EC}"/>
          </ac:inkMkLst>
        </pc:inkChg>
        <pc:inkChg chg="add mod">
          <ac:chgData name="Attfield, Lauren" userId="921bb4a4-d633-4a74-8cf9-f638b9950ec5" providerId="ADAL" clId="{FEE2802A-8BB2-486B-8823-036DDC1609A0}" dt="2022-12-04T16:28:12.970" v="380"/>
          <ac:inkMkLst>
            <pc:docMk/>
            <pc:sldMk cId="538385989" sldId="266"/>
            <ac:inkMk id="2340" creationId="{1E4EFAD4-7888-DF00-8BFB-DE23BA40C2B6}"/>
          </ac:inkMkLst>
        </pc:inkChg>
        <pc:inkChg chg="add mod">
          <ac:chgData name="Attfield, Lauren" userId="921bb4a4-d633-4a74-8cf9-f638b9950ec5" providerId="ADAL" clId="{FEE2802A-8BB2-486B-8823-036DDC1609A0}" dt="2022-12-04T16:28:18.246" v="383"/>
          <ac:inkMkLst>
            <pc:docMk/>
            <pc:sldMk cId="538385989" sldId="266"/>
            <ac:inkMk id="2342" creationId="{030D83BB-C637-E997-E3C9-A28EA184C1C5}"/>
          </ac:inkMkLst>
        </pc:inkChg>
        <pc:inkChg chg="add mod">
          <ac:chgData name="Attfield, Lauren" userId="921bb4a4-d633-4a74-8cf9-f638b9950ec5" providerId="ADAL" clId="{FEE2802A-8BB2-486B-8823-036DDC1609A0}" dt="2022-12-04T16:28:18.246" v="383"/>
          <ac:inkMkLst>
            <pc:docMk/>
            <pc:sldMk cId="538385989" sldId="266"/>
            <ac:inkMk id="2343" creationId="{D057ADDB-26F1-BCC4-2119-66BD542FA213}"/>
          </ac:inkMkLst>
        </pc:inkChg>
        <pc:inkChg chg="add mod">
          <ac:chgData name="Attfield, Lauren" userId="921bb4a4-d633-4a74-8cf9-f638b9950ec5" providerId="ADAL" clId="{FEE2802A-8BB2-486B-8823-036DDC1609A0}" dt="2022-12-04T16:28:21.354" v="386"/>
          <ac:inkMkLst>
            <pc:docMk/>
            <pc:sldMk cId="538385989" sldId="266"/>
            <ac:inkMk id="2345" creationId="{17B41905-9E59-ED61-E353-FB38E3879E7D}"/>
          </ac:inkMkLst>
        </pc:inkChg>
        <pc:inkChg chg="add mod">
          <ac:chgData name="Attfield, Lauren" userId="921bb4a4-d633-4a74-8cf9-f638b9950ec5" providerId="ADAL" clId="{FEE2802A-8BB2-486B-8823-036DDC1609A0}" dt="2022-12-04T16:28:21.354" v="386"/>
          <ac:inkMkLst>
            <pc:docMk/>
            <pc:sldMk cId="538385989" sldId="266"/>
            <ac:inkMk id="2346" creationId="{C94A4625-7179-75CD-1D2B-24EB88CC5514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48" creationId="{02165A09-9DE7-2F8F-F69F-F74F1814C3C5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49" creationId="{E61C0963-A905-CCCD-F24A-4221B56C5D37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50" creationId="{4F25321A-47E8-FD9A-6F9A-AF008FEA3445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52" creationId="{70610BC0-2B63-DB87-C311-2E5C954E5477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53" creationId="{81BD7DBB-4EA7-AC09-F3AB-46F31DC9DABD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54" creationId="{45ACD3E2-DC92-4D51-DE3C-CCAA0F36D1F2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55" creationId="{0EA46E98-47BF-099C-E23A-015FA6342C9F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56" creationId="{FAC0AC9A-7BBE-3105-E938-15BE12592668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57" creationId="{9F2646F9-73E2-187C-80F9-0C4E97323F3A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58" creationId="{3BBDF0FA-A1C6-1E03-21C2-C4D7B752A9FD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59" creationId="{057703A1-7DD1-DC57-AAED-BB7B18C778D7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60" creationId="{D672BF52-0FB5-4CF9-F7A8-99E6EB2E8815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61" creationId="{7DD52432-30B6-9F52-16BC-7DA6F98FE5AF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62" creationId="{BC065B8F-49B6-885F-A387-02E0AFDE9DE6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63" creationId="{A5F097A2-F474-85F1-D7AA-37FE16F10C8B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64" creationId="{6C1A692F-A1E0-C30C-15A7-068D5DD2AEAC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65" creationId="{651E7659-C05F-0038-683C-0CF1E2B83528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67" creationId="{B2DC0215-86CC-2EFB-FFA7-A185FCFA4A84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68" creationId="{1EF0FA58-964D-77D7-D4FE-6863875C5E18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69" creationId="{F35BC767-8C8B-22AB-B64F-12CB5C53A972}"/>
          </ac:inkMkLst>
        </pc:inkChg>
        <pc:inkChg chg="add mod">
          <ac:chgData name="Attfield, Lauren" userId="921bb4a4-d633-4a74-8cf9-f638b9950ec5" providerId="ADAL" clId="{FEE2802A-8BB2-486B-8823-036DDC1609A0}" dt="2022-12-04T16:28:43.486" v="410"/>
          <ac:inkMkLst>
            <pc:docMk/>
            <pc:sldMk cId="538385989" sldId="266"/>
            <ac:inkMk id="2370" creationId="{5BC1C8DA-C953-06E4-A34B-5565AD9AF9CA}"/>
          </ac:inkMkLst>
        </pc:inkChg>
      </pc:sldChg>
      <pc:sldChg chg="addSp delSp modSp mod">
        <pc:chgData name="Attfield, Lauren" userId="921bb4a4-d633-4a74-8cf9-f638b9950ec5" providerId="ADAL" clId="{FEE2802A-8BB2-486B-8823-036DDC1609A0}" dt="2022-12-04T16:42:37.336" v="1088"/>
        <pc:sldMkLst>
          <pc:docMk/>
          <pc:sldMk cId="1193168390" sldId="267"/>
        </pc:sldMkLst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34" creationId="{EAC86CBD-78B3-3940-E41C-952ABD78E2C1}"/>
          </ac:grpSpMkLst>
        </pc:grpChg>
        <pc:grpChg chg="del mod">
          <ac:chgData name="Attfield, Lauren" userId="921bb4a4-d633-4a74-8cf9-f638b9950ec5" providerId="ADAL" clId="{FEE2802A-8BB2-486B-8823-036DDC1609A0}" dt="2022-12-04T16:29:57.765" v="483"/>
          <ac:grpSpMkLst>
            <pc:docMk/>
            <pc:sldMk cId="1193168390" sldId="267"/>
            <ac:grpSpMk id="35" creationId="{CEBA2BD9-15CB-B719-4D4F-6F2602ABB5B0}"/>
          </ac:grpSpMkLst>
        </pc:grpChg>
        <pc:grpChg chg="del mod">
          <ac:chgData name="Attfield, Lauren" userId="921bb4a4-d633-4a74-8cf9-f638b9950ec5" providerId="ADAL" clId="{FEE2802A-8BB2-486B-8823-036DDC1609A0}" dt="2022-12-04T16:29:57.765" v="483"/>
          <ac:grpSpMkLst>
            <pc:docMk/>
            <pc:sldMk cId="1193168390" sldId="267"/>
            <ac:grpSpMk id="36" creationId="{1F37FCC0-E535-1DF7-E806-AA2B50FE192C}"/>
          </ac:grpSpMkLst>
        </pc:grpChg>
        <pc:grpChg chg="del mod">
          <ac:chgData name="Attfield, Lauren" userId="921bb4a4-d633-4a74-8cf9-f638b9950ec5" providerId="ADAL" clId="{FEE2802A-8BB2-486B-8823-036DDC1609A0}" dt="2022-12-04T16:29:47.878" v="476"/>
          <ac:grpSpMkLst>
            <pc:docMk/>
            <pc:sldMk cId="1193168390" sldId="267"/>
            <ac:grpSpMk id="37" creationId="{AC1DBFD7-EE18-F97C-637E-E7A2FC7B2400}"/>
          </ac:grpSpMkLst>
        </pc:grpChg>
        <pc:grpChg chg="del mod">
          <ac:chgData name="Attfield, Lauren" userId="921bb4a4-d633-4a74-8cf9-f638b9950ec5" providerId="ADAL" clId="{FEE2802A-8BB2-486B-8823-036DDC1609A0}" dt="2022-12-04T16:29:40.777" v="469"/>
          <ac:grpSpMkLst>
            <pc:docMk/>
            <pc:sldMk cId="1193168390" sldId="267"/>
            <ac:grpSpMk id="38" creationId="{82E15532-1BED-471C-0A5C-DA779C3728E1}"/>
          </ac:grpSpMkLst>
        </pc:grpChg>
        <pc:grpChg chg="del mod">
          <ac:chgData name="Attfield, Lauren" userId="921bb4a4-d633-4a74-8cf9-f638b9950ec5" providerId="ADAL" clId="{FEE2802A-8BB2-486B-8823-036DDC1609A0}" dt="2022-12-04T16:29:22.629" v="460"/>
          <ac:grpSpMkLst>
            <pc:docMk/>
            <pc:sldMk cId="1193168390" sldId="267"/>
            <ac:grpSpMk id="44" creationId="{1F14399C-44E6-B948-F04A-DC340473DB88}"/>
          </ac:grpSpMkLst>
        </pc:grpChg>
        <pc:grpChg chg="del mod">
          <ac:chgData name="Attfield, Lauren" userId="921bb4a4-d633-4a74-8cf9-f638b9950ec5" providerId="ADAL" clId="{FEE2802A-8BB2-486B-8823-036DDC1609A0}" dt="2022-12-04T16:29:22.629" v="460"/>
          <ac:grpSpMkLst>
            <pc:docMk/>
            <pc:sldMk cId="1193168390" sldId="267"/>
            <ac:grpSpMk id="56" creationId="{D85EE43F-6545-7428-CDC1-9B34F65D9F94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57" creationId="{0A3AD99C-7260-6DDD-227F-712C0BE7F395}"/>
          </ac:grpSpMkLst>
        </pc:grpChg>
        <pc:grpChg chg="del mod">
          <ac:chgData name="Attfield, Lauren" userId="921bb4a4-d633-4a74-8cf9-f638b9950ec5" providerId="ADAL" clId="{FEE2802A-8BB2-486B-8823-036DDC1609A0}" dt="2022-12-04T16:29:31.107" v="464"/>
          <ac:grpSpMkLst>
            <pc:docMk/>
            <pc:sldMk cId="1193168390" sldId="267"/>
            <ac:grpSpMk id="60" creationId="{34C88F53-1C60-4524-00DA-8759693739E1}"/>
          </ac:grpSpMkLst>
        </pc:grpChg>
        <pc:grpChg chg="del mod">
          <ac:chgData name="Attfield, Lauren" userId="921bb4a4-d633-4a74-8cf9-f638b9950ec5" providerId="ADAL" clId="{FEE2802A-8BB2-486B-8823-036DDC1609A0}" dt="2022-12-04T16:29:47.878" v="476"/>
          <ac:grpSpMkLst>
            <pc:docMk/>
            <pc:sldMk cId="1193168390" sldId="267"/>
            <ac:grpSpMk id="64" creationId="{2F0DB545-2632-AB60-B51A-5098A9308E0D}"/>
          </ac:grpSpMkLst>
        </pc:grpChg>
        <pc:grpChg chg="del mod">
          <ac:chgData name="Attfield, Lauren" userId="921bb4a4-d633-4a74-8cf9-f638b9950ec5" providerId="ADAL" clId="{FEE2802A-8BB2-486B-8823-036DDC1609A0}" dt="2022-12-04T16:29:49.724" v="477"/>
          <ac:grpSpMkLst>
            <pc:docMk/>
            <pc:sldMk cId="1193168390" sldId="267"/>
            <ac:grpSpMk id="71" creationId="{2C6C5574-079E-15CE-27D2-844970A4C3B3}"/>
          </ac:grpSpMkLst>
        </pc:grpChg>
        <pc:grpChg chg="del mod">
          <ac:chgData name="Attfield, Lauren" userId="921bb4a4-d633-4a74-8cf9-f638b9950ec5" providerId="ADAL" clId="{FEE2802A-8BB2-486B-8823-036DDC1609A0}" dt="2022-12-04T16:29:47.878" v="476"/>
          <ac:grpSpMkLst>
            <pc:docMk/>
            <pc:sldMk cId="1193168390" sldId="267"/>
            <ac:grpSpMk id="72" creationId="{5AE165DE-551B-3343-1663-7639B508FB6E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73" creationId="{E43336C1-5D1D-FF44-D15B-EB9BC7B19F45}"/>
          </ac:grpSpMkLst>
        </pc:grpChg>
        <pc:grpChg chg="del mod">
          <ac:chgData name="Attfield, Lauren" userId="921bb4a4-d633-4a74-8cf9-f638b9950ec5" providerId="ADAL" clId="{FEE2802A-8BB2-486B-8823-036DDC1609A0}" dt="2022-12-04T16:29:57.765" v="483"/>
          <ac:grpSpMkLst>
            <pc:docMk/>
            <pc:sldMk cId="1193168390" sldId="267"/>
            <ac:grpSpMk id="76" creationId="{11BB494B-0F16-DF3B-FC08-7090C62678B7}"/>
          </ac:grpSpMkLst>
        </pc:grpChg>
        <pc:grpChg chg="del mod">
          <ac:chgData name="Attfield, Lauren" userId="921bb4a4-d633-4a74-8cf9-f638b9950ec5" providerId="ADAL" clId="{FEE2802A-8BB2-486B-8823-036DDC1609A0}" dt="2022-12-04T16:30:02.812" v="491"/>
          <ac:grpSpMkLst>
            <pc:docMk/>
            <pc:sldMk cId="1193168390" sldId="267"/>
            <ac:grpSpMk id="79" creationId="{98381B4A-22A4-F60C-9BA7-55FC8B3910AC}"/>
          </ac:grpSpMkLst>
        </pc:grpChg>
        <pc:grpChg chg="del mod">
          <ac:chgData name="Attfield, Lauren" userId="921bb4a4-d633-4a74-8cf9-f638b9950ec5" providerId="ADAL" clId="{FEE2802A-8BB2-486B-8823-036DDC1609A0}" dt="2022-12-04T16:30:02.812" v="491"/>
          <ac:grpSpMkLst>
            <pc:docMk/>
            <pc:sldMk cId="1193168390" sldId="267"/>
            <ac:grpSpMk id="85" creationId="{51DC3F5F-CDBD-7384-39F1-1C26F5C53E3C}"/>
          </ac:grpSpMkLst>
        </pc:grpChg>
        <pc:grpChg chg="del mod">
          <ac:chgData name="Attfield, Lauren" userId="921bb4a4-d633-4a74-8cf9-f638b9950ec5" providerId="ADAL" clId="{FEE2802A-8BB2-486B-8823-036DDC1609A0}" dt="2022-12-04T16:30:02.812" v="491"/>
          <ac:grpSpMkLst>
            <pc:docMk/>
            <pc:sldMk cId="1193168390" sldId="267"/>
            <ac:grpSpMk id="86" creationId="{0E08144D-51F7-282A-18CB-A24B96082CFA}"/>
          </ac:grpSpMkLst>
        </pc:grpChg>
        <pc:grpChg chg="del mod">
          <ac:chgData name="Attfield, Lauren" userId="921bb4a4-d633-4a74-8cf9-f638b9950ec5" providerId="ADAL" clId="{FEE2802A-8BB2-486B-8823-036DDC1609A0}" dt="2022-12-04T16:30:07.351" v="495"/>
          <ac:grpSpMkLst>
            <pc:docMk/>
            <pc:sldMk cId="1193168390" sldId="267"/>
            <ac:grpSpMk id="88" creationId="{B5F63677-2533-35A5-779D-5FBD2D13BE3D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90" creationId="{3D56FE4D-9B0C-2373-981F-BA3316D4384F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95" creationId="{C0295FF6-F54A-B43E-585E-B5D496953614}"/>
          </ac:grpSpMkLst>
        </pc:grpChg>
        <pc:grpChg chg="del mod">
          <ac:chgData name="Attfield, Lauren" userId="921bb4a4-d633-4a74-8cf9-f638b9950ec5" providerId="ADAL" clId="{FEE2802A-8BB2-486B-8823-036DDC1609A0}" dt="2022-12-04T16:37:47.144" v="684"/>
          <ac:grpSpMkLst>
            <pc:docMk/>
            <pc:sldMk cId="1193168390" sldId="267"/>
            <ac:grpSpMk id="102" creationId="{E614F974-61BB-2E89-54A2-D6C5E2F02A2D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105" creationId="{B516D07F-AB09-D65E-2C61-3CEEDD89655C}"/>
          </ac:grpSpMkLst>
        </pc:grpChg>
        <pc:grpChg chg="del mod">
          <ac:chgData name="Attfield, Lauren" userId="921bb4a4-d633-4a74-8cf9-f638b9950ec5" providerId="ADAL" clId="{FEE2802A-8BB2-486B-8823-036DDC1609A0}" dt="2022-12-04T16:38:40.547" v="757"/>
          <ac:grpSpMkLst>
            <pc:docMk/>
            <pc:sldMk cId="1193168390" sldId="267"/>
            <ac:grpSpMk id="114" creationId="{AB8C5AB6-8A11-DAB0-1073-E8C667BA6007}"/>
          </ac:grpSpMkLst>
        </pc:grpChg>
        <pc:grpChg chg="del mod">
          <ac:chgData name="Attfield, Lauren" userId="921bb4a4-d633-4a74-8cf9-f638b9950ec5" providerId="ADAL" clId="{FEE2802A-8BB2-486B-8823-036DDC1609A0}" dt="2022-12-04T16:38:47.766" v="786"/>
          <ac:grpSpMkLst>
            <pc:docMk/>
            <pc:sldMk cId="1193168390" sldId="267"/>
            <ac:grpSpMk id="120" creationId="{D1991A96-E869-EC81-7905-F895C3C35AEA}"/>
          </ac:grpSpMkLst>
        </pc:grpChg>
        <pc:grpChg chg="del mod">
          <ac:chgData name="Attfield, Lauren" userId="921bb4a4-d633-4a74-8cf9-f638b9950ec5" providerId="ADAL" clId="{FEE2802A-8BB2-486B-8823-036DDC1609A0}" dt="2022-12-04T16:30:51.747" v="535"/>
          <ac:grpSpMkLst>
            <pc:docMk/>
            <pc:sldMk cId="1193168390" sldId="267"/>
            <ac:grpSpMk id="127" creationId="{AAE02E65-B905-D084-4921-9C29E1DA38C1}"/>
          </ac:grpSpMkLst>
        </pc:grpChg>
        <pc:grpChg chg="del mod">
          <ac:chgData name="Attfield, Lauren" userId="921bb4a4-d633-4a74-8cf9-f638b9950ec5" providerId="ADAL" clId="{FEE2802A-8BB2-486B-8823-036DDC1609A0}" dt="2022-12-04T16:38:40.546" v="753"/>
          <ac:grpSpMkLst>
            <pc:docMk/>
            <pc:sldMk cId="1193168390" sldId="267"/>
            <ac:grpSpMk id="130" creationId="{979F50B2-D38D-7C3F-2C01-32CB7F7536DE}"/>
          </ac:grpSpMkLst>
        </pc:grpChg>
        <pc:grpChg chg="del mod">
          <ac:chgData name="Attfield, Lauren" userId="921bb4a4-d633-4a74-8cf9-f638b9950ec5" providerId="ADAL" clId="{FEE2802A-8BB2-486B-8823-036DDC1609A0}" dt="2022-12-04T16:31:12.301" v="564"/>
          <ac:grpSpMkLst>
            <pc:docMk/>
            <pc:sldMk cId="1193168390" sldId="267"/>
            <ac:grpSpMk id="139" creationId="{FF1EF74F-D924-3454-50FD-0498587CC299}"/>
          </ac:grpSpMkLst>
        </pc:grpChg>
        <pc:grpChg chg="del mod">
          <ac:chgData name="Attfield, Lauren" userId="921bb4a4-d633-4a74-8cf9-f638b9950ec5" providerId="ADAL" clId="{FEE2802A-8BB2-486B-8823-036DDC1609A0}" dt="2022-12-04T16:38:00.395" v="696"/>
          <ac:grpSpMkLst>
            <pc:docMk/>
            <pc:sldMk cId="1193168390" sldId="267"/>
            <ac:grpSpMk id="140" creationId="{3E8C4163-45CE-6B60-767C-56D2EDDFF9AB}"/>
          </ac:grpSpMkLst>
        </pc:grpChg>
        <pc:grpChg chg="del mod">
          <ac:chgData name="Attfield, Lauren" userId="921bb4a4-d633-4a74-8cf9-f638b9950ec5" providerId="ADAL" clId="{FEE2802A-8BB2-486B-8823-036DDC1609A0}" dt="2022-12-04T16:38:31.775" v="732"/>
          <ac:grpSpMkLst>
            <pc:docMk/>
            <pc:sldMk cId="1193168390" sldId="267"/>
            <ac:grpSpMk id="149" creationId="{FFE48D3E-FE9C-66C6-7BBD-079983868992}"/>
          </ac:grpSpMkLst>
        </pc:grpChg>
        <pc:grpChg chg="del mod">
          <ac:chgData name="Attfield, Lauren" userId="921bb4a4-d633-4a74-8cf9-f638b9950ec5" providerId="ADAL" clId="{FEE2802A-8BB2-486B-8823-036DDC1609A0}" dt="2022-12-04T16:38:47.767" v="789"/>
          <ac:grpSpMkLst>
            <pc:docMk/>
            <pc:sldMk cId="1193168390" sldId="267"/>
            <ac:grpSpMk id="150" creationId="{55E9CE68-6199-5CAC-5703-C2B908E05390}"/>
          </ac:grpSpMkLst>
        </pc:grpChg>
        <pc:grpChg chg="del mod">
          <ac:chgData name="Attfield, Lauren" userId="921bb4a4-d633-4a74-8cf9-f638b9950ec5" providerId="ADAL" clId="{FEE2802A-8BB2-486B-8823-036DDC1609A0}" dt="2022-12-04T16:38:31.777" v="733"/>
          <ac:grpSpMkLst>
            <pc:docMk/>
            <pc:sldMk cId="1193168390" sldId="267"/>
            <ac:grpSpMk id="153" creationId="{4044EBE2-6C57-3A45-A000-E56D95AA8419}"/>
          </ac:grpSpMkLst>
        </pc:grpChg>
        <pc:grpChg chg="del mod">
          <ac:chgData name="Attfield, Lauren" userId="921bb4a4-d633-4a74-8cf9-f638b9950ec5" providerId="ADAL" clId="{FEE2802A-8BB2-486B-8823-036DDC1609A0}" dt="2022-12-04T16:37:56.296" v="693"/>
          <ac:grpSpMkLst>
            <pc:docMk/>
            <pc:sldMk cId="1193168390" sldId="267"/>
            <ac:grpSpMk id="155" creationId="{E5E42F93-925C-92A3-17D9-5DEB68696617}"/>
          </ac:grpSpMkLst>
        </pc:grpChg>
        <pc:grpChg chg="del mod">
          <ac:chgData name="Attfield, Lauren" userId="921bb4a4-d633-4a74-8cf9-f638b9950ec5" providerId="ADAL" clId="{FEE2802A-8BB2-486B-8823-036DDC1609A0}" dt="2022-12-04T16:38:47.763" v="775"/>
          <ac:grpSpMkLst>
            <pc:docMk/>
            <pc:sldMk cId="1193168390" sldId="267"/>
            <ac:grpSpMk id="158" creationId="{8100569C-55D4-AE22-12E2-AC45E8F530D4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163" creationId="{715406F7-75CE-0D88-19A2-BC8B1B2E8994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170" creationId="{522274FC-9828-242D-624D-7B044778E7C0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174" creationId="{7CE6AF78-CC72-A9B0-A707-406BA2010A99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180" creationId="{976E2333-A33E-DC45-BA2D-01FD5E10CBAF}"/>
          </ac:grpSpMkLst>
        </pc:grpChg>
        <pc:grpChg chg="del mod">
          <ac:chgData name="Attfield, Lauren" userId="921bb4a4-d633-4a74-8cf9-f638b9950ec5" providerId="ADAL" clId="{FEE2802A-8BB2-486B-8823-036DDC1609A0}" dt="2022-12-04T16:38:47.768" v="793"/>
          <ac:grpSpMkLst>
            <pc:docMk/>
            <pc:sldMk cId="1193168390" sldId="267"/>
            <ac:grpSpMk id="202" creationId="{E35C2634-A546-4F71-F311-DACD8741D33D}"/>
          </ac:grpSpMkLst>
        </pc:grpChg>
        <pc:grpChg chg="del mod">
          <ac:chgData name="Attfield, Lauren" userId="921bb4a4-d633-4a74-8cf9-f638b9950ec5" providerId="ADAL" clId="{FEE2802A-8BB2-486B-8823-036DDC1609A0}" dt="2022-12-04T16:38:47.765" v="783"/>
          <ac:grpSpMkLst>
            <pc:docMk/>
            <pc:sldMk cId="1193168390" sldId="267"/>
            <ac:grpSpMk id="206" creationId="{CD3B1C42-A1C7-825C-A183-76D8C7D6EFE1}"/>
          </ac:grpSpMkLst>
        </pc:grpChg>
        <pc:grpChg chg="del mod">
          <ac:chgData name="Attfield, Lauren" userId="921bb4a4-d633-4a74-8cf9-f638b9950ec5" providerId="ADAL" clId="{FEE2802A-8BB2-486B-8823-036DDC1609A0}" dt="2022-12-04T16:38:43.709" v="769"/>
          <ac:grpSpMkLst>
            <pc:docMk/>
            <pc:sldMk cId="1193168390" sldId="267"/>
            <ac:grpSpMk id="211" creationId="{6F2E5EA9-6E99-88D3-C0AA-829344344B23}"/>
          </ac:grpSpMkLst>
        </pc:grpChg>
        <pc:grpChg chg="del mod">
          <ac:chgData name="Attfield, Lauren" userId="921bb4a4-d633-4a74-8cf9-f638b9950ec5" providerId="ADAL" clId="{FEE2802A-8BB2-486B-8823-036DDC1609A0}" dt="2022-12-04T16:38:58.695" v="810"/>
          <ac:grpSpMkLst>
            <pc:docMk/>
            <pc:sldMk cId="1193168390" sldId="267"/>
            <ac:grpSpMk id="214" creationId="{1A92739F-1F74-19AB-FD24-650ADD073580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26" creationId="{BDFE472B-B5DC-5304-8F92-484F0ED9EA08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27" creationId="{C8CB9EE0-5FA8-E534-D442-B0BDA3E7D72C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28" creationId="{714FBF86-4345-EAEF-B7BF-DB26304712C5}"/>
          </ac:grpSpMkLst>
        </pc:grpChg>
        <pc:grpChg chg="del mod">
          <ac:chgData name="Attfield, Lauren" userId="921bb4a4-d633-4a74-8cf9-f638b9950ec5" providerId="ADAL" clId="{FEE2802A-8BB2-486B-8823-036DDC1609A0}" dt="2022-12-04T16:39:03.609" v="819"/>
          <ac:grpSpMkLst>
            <pc:docMk/>
            <pc:sldMk cId="1193168390" sldId="267"/>
            <ac:grpSpMk id="232" creationId="{B878C63D-ABF3-F757-3E46-9B041ABBF0EB}"/>
          </ac:grpSpMkLst>
        </pc:grpChg>
        <pc:grpChg chg="del mod">
          <ac:chgData name="Attfield, Lauren" userId="921bb4a4-d633-4a74-8cf9-f638b9950ec5" providerId="ADAL" clId="{FEE2802A-8BB2-486B-8823-036DDC1609A0}" dt="2022-12-04T16:39:09.769" v="832"/>
          <ac:grpSpMkLst>
            <pc:docMk/>
            <pc:sldMk cId="1193168390" sldId="267"/>
            <ac:grpSpMk id="237" creationId="{A4A3E537-187D-F783-5D92-7AA44133E9BD}"/>
          </ac:grpSpMkLst>
        </pc:grpChg>
        <pc:grpChg chg="del mod">
          <ac:chgData name="Attfield, Lauren" userId="921bb4a4-d633-4a74-8cf9-f638b9950ec5" providerId="ADAL" clId="{FEE2802A-8BB2-486B-8823-036DDC1609A0}" dt="2022-12-04T16:39:09.769" v="832"/>
          <ac:grpSpMkLst>
            <pc:docMk/>
            <pc:sldMk cId="1193168390" sldId="267"/>
            <ac:grpSpMk id="250" creationId="{AF320B14-9282-EDFB-2109-58D8360B1072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51" creationId="{4BEE069E-F7B9-8120-26C9-A78F610CE39C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54" creationId="{84951062-EE6A-42DA-C319-22485653AC2F}"/>
          </ac:grpSpMkLst>
        </pc:grpChg>
        <pc:grpChg chg="del mod">
          <ac:chgData name="Attfield, Lauren" userId="921bb4a4-d633-4a74-8cf9-f638b9950ec5" providerId="ADAL" clId="{FEE2802A-8BB2-486B-8823-036DDC1609A0}" dt="2022-12-04T16:39:40.979" v="849"/>
          <ac:grpSpMkLst>
            <pc:docMk/>
            <pc:sldMk cId="1193168390" sldId="267"/>
            <ac:grpSpMk id="259" creationId="{AF46A52F-98CE-9A82-06C1-7E4F907B8C17}"/>
          </ac:grpSpMkLst>
        </pc:grpChg>
        <pc:grpChg chg="del mod">
          <ac:chgData name="Attfield, Lauren" userId="921bb4a4-d633-4a74-8cf9-f638b9950ec5" providerId="ADAL" clId="{FEE2802A-8BB2-486B-8823-036DDC1609A0}" dt="2022-12-04T16:39:50.107" v="860"/>
          <ac:grpSpMkLst>
            <pc:docMk/>
            <pc:sldMk cId="1193168390" sldId="267"/>
            <ac:grpSpMk id="265" creationId="{6065A990-9D15-3B5B-F679-26E2E9846315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68" creationId="{0B2F81AE-74CD-6521-298C-76D1564B9799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271" creationId="{566D8ADD-C293-3EE9-A724-A9AB58A0A016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74" creationId="{78C1DCF3-CF92-4C2C-4C3A-3A08DBF6D8E0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82" creationId="{3BDC7087-257A-9664-941B-19A259BFB288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83" creationId="{A81F67B9-1854-562D-92A7-E88F0C5BA12C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295" creationId="{650090DC-2B9A-8CA4-6DE8-B9FDC9E8BCA4}"/>
          </ac:grpSpMkLst>
        </pc:grpChg>
        <pc:grpChg chg="del mod">
          <ac:chgData name="Attfield, Lauren" userId="921bb4a4-d633-4a74-8cf9-f638b9950ec5" providerId="ADAL" clId="{FEE2802A-8BB2-486B-8823-036DDC1609A0}" dt="2022-12-04T16:40:10.009" v="895"/>
          <ac:grpSpMkLst>
            <pc:docMk/>
            <pc:sldMk cId="1193168390" sldId="267"/>
            <ac:grpSpMk id="298" creationId="{A441DC4B-B031-673F-2243-FA2C41D3741A}"/>
          </ac:grpSpMkLst>
        </pc:grpChg>
        <pc:grpChg chg="del mod">
          <ac:chgData name="Attfield, Lauren" userId="921bb4a4-d633-4a74-8cf9-f638b9950ec5" providerId="ADAL" clId="{FEE2802A-8BB2-486B-8823-036DDC1609A0}" dt="2022-12-04T16:40:11.841" v="899"/>
          <ac:grpSpMkLst>
            <pc:docMk/>
            <pc:sldMk cId="1193168390" sldId="267"/>
            <ac:grpSpMk id="310" creationId="{0E3BEC9E-B0D3-FA68-14A6-0D8EDFA01411}"/>
          </ac:grpSpMkLst>
        </pc:grpChg>
        <pc:grpChg chg="del mod">
          <ac:chgData name="Attfield, Lauren" userId="921bb4a4-d633-4a74-8cf9-f638b9950ec5" providerId="ADAL" clId="{FEE2802A-8BB2-486B-8823-036DDC1609A0}" dt="2022-12-04T16:40:15.019" v="906"/>
          <ac:grpSpMkLst>
            <pc:docMk/>
            <pc:sldMk cId="1193168390" sldId="267"/>
            <ac:grpSpMk id="311" creationId="{38E28752-0FB9-C7DC-3051-F003602B9B05}"/>
          </ac:grpSpMkLst>
        </pc:grpChg>
        <pc:grpChg chg="del mod">
          <ac:chgData name="Attfield, Lauren" userId="921bb4a4-d633-4a74-8cf9-f638b9950ec5" providerId="ADAL" clId="{FEE2802A-8BB2-486B-8823-036DDC1609A0}" dt="2022-12-04T16:40:23.521" v="922"/>
          <ac:grpSpMkLst>
            <pc:docMk/>
            <pc:sldMk cId="1193168390" sldId="267"/>
            <ac:grpSpMk id="315" creationId="{C8DBC981-9A28-85F1-7041-6AC92BF5164F}"/>
          </ac:grpSpMkLst>
        </pc:grpChg>
        <pc:grpChg chg="del mod">
          <ac:chgData name="Attfield, Lauren" userId="921bb4a4-d633-4a74-8cf9-f638b9950ec5" providerId="ADAL" clId="{FEE2802A-8BB2-486B-8823-036DDC1609A0}" dt="2022-12-04T16:41:25.313" v="1006"/>
          <ac:grpSpMkLst>
            <pc:docMk/>
            <pc:sldMk cId="1193168390" sldId="267"/>
            <ac:grpSpMk id="331" creationId="{21EAB331-3E78-E2F4-082D-D8BA5049B9BB}"/>
          </ac:grpSpMkLst>
        </pc:grpChg>
        <pc:grpChg chg="del mod">
          <ac:chgData name="Attfield, Lauren" userId="921bb4a4-d633-4a74-8cf9-f638b9950ec5" providerId="ADAL" clId="{FEE2802A-8BB2-486B-8823-036DDC1609A0}" dt="2022-12-04T16:41:12.015" v="999"/>
          <ac:grpSpMkLst>
            <pc:docMk/>
            <pc:sldMk cId="1193168390" sldId="267"/>
            <ac:grpSpMk id="334" creationId="{93412915-2732-1222-5215-D63FE2C9A2A7}"/>
          </ac:grpSpMkLst>
        </pc:grpChg>
        <pc:grpChg chg="del mod">
          <ac:chgData name="Attfield, Lauren" userId="921bb4a4-d633-4a74-8cf9-f638b9950ec5" providerId="ADAL" clId="{FEE2802A-8BB2-486B-8823-036DDC1609A0}" dt="2022-12-04T16:41:25.313" v="1006"/>
          <ac:grpSpMkLst>
            <pc:docMk/>
            <pc:sldMk cId="1193168390" sldId="267"/>
            <ac:grpSpMk id="336" creationId="{6BE0D505-4BE0-3883-FEC6-0F9DA051046F}"/>
          </ac:grpSpMkLst>
        </pc:grpChg>
        <pc:grpChg chg="del mod">
          <ac:chgData name="Attfield, Lauren" userId="921bb4a4-d633-4a74-8cf9-f638b9950ec5" providerId="ADAL" clId="{FEE2802A-8BB2-486B-8823-036DDC1609A0}" dt="2022-12-04T16:41:30.942" v="1014"/>
          <ac:grpSpMkLst>
            <pc:docMk/>
            <pc:sldMk cId="1193168390" sldId="267"/>
            <ac:grpSpMk id="339" creationId="{208585B8-063A-FBB8-5AB2-5FB43FBBEC18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342" creationId="{4FAF811E-2A04-388F-03DF-7811CEB59B66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345" creationId="{1F1937DD-880F-76DE-1BDC-15E0A90D67A7}"/>
          </ac:grpSpMkLst>
        </pc:grpChg>
        <pc:grpChg chg="del mod">
          <ac:chgData name="Attfield, Lauren" userId="921bb4a4-d633-4a74-8cf9-f638b9950ec5" providerId="ADAL" clId="{FEE2802A-8BB2-486B-8823-036DDC1609A0}" dt="2022-12-04T16:41:43.080" v="1020"/>
          <ac:grpSpMkLst>
            <pc:docMk/>
            <pc:sldMk cId="1193168390" sldId="267"/>
            <ac:grpSpMk id="349" creationId="{5119F17E-429D-7754-F53C-C37942014996}"/>
          </ac:grpSpMkLst>
        </pc:grpChg>
        <pc:grpChg chg="del mod">
          <ac:chgData name="Attfield, Lauren" userId="921bb4a4-d633-4a74-8cf9-f638b9950ec5" providerId="ADAL" clId="{FEE2802A-8BB2-486B-8823-036DDC1609A0}" dt="2022-12-04T16:41:54.639" v="1029"/>
          <ac:grpSpMkLst>
            <pc:docMk/>
            <pc:sldMk cId="1193168390" sldId="267"/>
            <ac:grpSpMk id="351" creationId="{FB74EA00-9A68-3984-55DC-9F5AE03546D5}"/>
          </ac:grpSpMkLst>
        </pc:grpChg>
        <pc:grpChg chg="del mod">
          <ac:chgData name="Attfield, Lauren" userId="921bb4a4-d633-4a74-8cf9-f638b9950ec5" providerId="ADAL" clId="{FEE2802A-8BB2-486B-8823-036DDC1609A0}" dt="2022-12-04T16:41:54.639" v="1029"/>
          <ac:grpSpMkLst>
            <pc:docMk/>
            <pc:sldMk cId="1193168390" sldId="267"/>
            <ac:grpSpMk id="357" creationId="{18B48B9D-2218-E224-3A8C-8C63097889C9}"/>
          </ac:grpSpMkLst>
        </pc:grpChg>
        <pc:grpChg chg="del mod">
          <ac:chgData name="Attfield, Lauren" userId="921bb4a4-d633-4a74-8cf9-f638b9950ec5" providerId="ADAL" clId="{FEE2802A-8BB2-486B-8823-036DDC1609A0}" dt="2022-12-04T16:41:58.795" v="1034"/>
          <ac:grpSpMkLst>
            <pc:docMk/>
            <pc:sldMk cId="1193168390" sldId="267"/>
            <ac:grpSpMk id="359" creationId="{2658E635-970A-B834-C354-3A5A76101A70}"/>
          </ac:grpSpMkLst>
        </pc:grpChg>
        <pc:grpChg chg="del mod">
          <ac:chgData name="Attfield, Lauren" userId="921bb4a4-d633-4a74-8cf9-f638b9950ec5" providerId="ADAL" clId="{FEE2802A-8BB2-486B-8823-036DDC1609A0}" dt="2022-12-04T16:42:00.767" v="1036"/>
          <ac:grpSpMkLst>
            <pc:docMk/>
            <pc:sldMk cId="1193168390" sldId="267"/>
            <ac:grpSpMk id="364" creationId="{20FA99C5-E2A3-DBC9-B4C9-9152E0C32B75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366" creationId="{48BF017B-C5F9-3FAE-6C6A-A975BA976905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377" creationId="{120E0610-E664-0D6F-4AA5-C7B256E64FC4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384" creationId="{F9487533-2FEC-F967-9BE0-0D17072CD87A}"/>
          </ac:grpSpMkLst>
        </pc:grpChg>
        <pc:grpChg chg="del mod">
          <ac:chgData name="Attfield, Lauren" userId="921bb4a4-d633-4a74-8cf9-f638b9950ec5" providerId="ADAL" clId="{FEE2802A-8BB2-486B-8823-036DDC1609A0}" dt="2022-12-04T16:42:15.069" v="1058"/>
          <ac:grpSpMkLst>
            <pc:docMk/>
            <pc:sldMk cId="1193168390" sldId="267"/>
            <ac:grpSpMk id="387" creationId="{2F26417D-8E40-CB2C-A8AE-ABBEBFE4DB42}"/>
          </ac:grpSpMkLst>
        </pc:grpChg>
        <pc:grpChg chg="del 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402" creationId="{E6E204B3-472E-D5D6-26B6-986C71A80A2F}"/>
          </ac:grpSpMkLst>
        </pc:grpChg>
        <pc:grpChg chg="mod">
          <ac:chgData name="Attfield, Lauren" userId="921bb4a4-d633-4a74-8cf9-f638b9950ec5" providerId="ADAL" clId="{FEE2802A-8BB2-486B-8823-036DDC1609A0}" dt="2022-12-04T16:42:37.336" v="1088"/>
          <ac:grpSpMkLst>
            <pc:docMk/>
            <pc:sldMk cId="1193168390" sldId="267"/>
            <ac:grpSpMk id="416" creationId="{89696C24-8A9C-B190-EC2C-014B353FBC11}"/>
          </ac:grpSpMkLst>
        </pc:grp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" creationId="{7F2A65AA-520D-7BCD-CBFB-A092A807667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5" creationId="{291D362C-DB39-4A67-732F-BF51AC02095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6" creationId="{03995C50-F10C-54C7-65E9-508A3A5384B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7" creationId="{57591AD5-A906-83BC-767E-5C7D9F8232E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8" creationId="{34007FBA-9AAC-147B-C346-584BB12B487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9" creationId="{F643E6B2-EB39-9185-324B-EA7E8434E36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0" creationId="{8E4B0078-24C8-8920-A04E-1898F0964FA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1" creationId="{7160CB3C-04E9-E742-20BA-6FADDD86312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2" creationId="{0EAA942A-63CA-7DF2-FE83-AB170713BD1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3" creationId="{8BDDF30C-4C74-A24D-16D9-6392BA9A0C2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4" creationId="{23244210-55A3-F8C5-CF59-F306D2311B0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5" creationId="{C3D11D46-4633-97AE-F7B6-0DCACE2408B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6" creationId="{7EA38A11-6F78-0B6A-F595-718520DC5EC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7" creationId="{8830BC8F-14F5-7BFA-A3DA-766393481AC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8" creationId="{7D46E0B4-83FE-E455-40B7-05D4047CF04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9" creationId="{43642443-217B-6A51-43ED-BF04B90B3E7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0" creationId="{D92B6FAE-D0F3-15F8-AB4A-B93ADF24878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1" creationId="{0217746D-F8CA-2E37-A26E-61CE087F622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2" creationId="{FF83EECD-E372-EADB-7772-0B1A6DDE06C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3" creationId="{1746C783-EC18-5733-C1DE-4B35A1DDEA6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" creationId="{F288877F-6090-53F7-5380-271BB0FBF65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5" creationId="{5191A3AA-BA35-1E8B-89F1-4DEDFFAE729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6" creationId="{009EBCE9-E217-DAF1-49CA-2FABFC55CBC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7" creationId="{B2C67065-8EB2-7101-24D0-637A19BBEDE4}"/>
          </ac:inkMkLst>
        </pc:inkChg>
        <pc:inkChg chg="add del mod">
          <ac:chgData name="Attfield, Lauren" userId="921bb4a4-d633-4a74-8cf9-f638b9950ec5" providerId="ADAL" clId="{FEE2802A-8BB2-486B-8823-036DDC1609A0}" dt="2022-12-04T16:29:10.490" v="442"/>
          <ac:inkMkLst>
            <pc:docMk/>
            <pc:sldMk cId="1193168390" sldId="267"/>
            <ac:inkMk id="28" creationId="{F63CC57E-46BB-1B14-90BA-18EA0A53DC5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9" creationId="{72D7132A-7803-C58A-9D13-2E017440CDD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0" creationId="{529D268D-0836-C408-EBEC-273207A5725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1" creationId="{6339326E-13A3-0BDF-4B79-5EB290B5D04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" creationId="{1EA86EF9-9F79-5987-7578-4FF81387110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3" creationId="{29213C8B-5752-5EDC-8D08-D0C3ED5E863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" creationId="{5142EE46-5D7F-F103-B61A-17BC0ED3F18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" creationId="{A1DA538D-7D28-DF7D-1CA2-692636582A7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1" creationId="{26B24A4A-8031-42A1-B355-E268C802ACF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2" creationId="{B1AAEE6B-C3E3-8884-C8F3-7F8816E8711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3" creationId="{2421EC3D-A36E-59C0-F796-15354C051BF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5" creationId="{93DDADF2-3331-0C06-D880-2A1C3B97D73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6" creationId="{80D2AEF1-8BFD-1926-D16D-6055CE1F690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7" creationId="{212BDF22-229F-62FB-1A45-B3399FD8529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8" creationId="{42F298BD-5DB6-A4BF-4CCC-0FDAE45171D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9" creationId="{F2CE435D-8627-BE4D-4548-ACD3D5FAE3E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50" creationId="{C83FE100-224E-225B-D641-E3E7CBAEC66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51" creationId="{B3C03AA2-402B-CD88-5553-14296DAFCDC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52" creationId="{531232B8-E819-588F-62D3-FC30CB2A926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53" creationId="{4D0CB382-4DA1-FA97-E5E0-CBEEDF0A80C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54" creationId="{88C68D8C-CA5F-7BAD-0D3E-647BDD3CFD0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55" creationId="{4F9CCC03-3919-97C0-F3CD-471556F30380}"/>
          </ac:inkMkLst>
        </pc:inkChg>
        <pc:inkChg chg="add del mod">
          <ac:chgData name="Attfield, Lauren" userId="921bb4a4-d633-4a74-8cf9-f638b9950ec5" providerId="ADAL" clId="{FEE2802A-8BB2-486B-8823-036DDC1609A0}" dt="2022-12-04T16:29:31.107" v="464"/>
          <ac:inkMkLst>
            <pc:docMk/>
            <pc:sldMk cId="1193168390" sldId="267"/>
            <ac:inkMk id="58" creationId="{F32F0B40-E23E-D922-4510-7046562EF7D8}"/>
          </ac:inkMkLst>
        </pc:inkChg>
        <pc:inkChg chg="add del mod">
          <ac:chgData name="Attfield, Lauren" userId="921bb4a4-d633-4a74-8cf9-f638b9950ec5" providerId="ADAL" clId="{FEE2802A-8BB2-486B-8823-036DDC1609A0}" dt="2022-12-04T16:29:31.108" v="465"/>
          <ac:inkMkLst>
            <pc:docMk/>
            <pc:sldMk cId="1193168390" sldId="267"/>
            <ac:inkMk id="59" creationId="{421DC557-355D-6A65-6391-8798764DCB0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61" creationId="{7DB083E4-58F6-B46E-525C-E199DF239E8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62" creationId="{8A3424CC-FA5B-F3A5-2D8B-E3EA19A59DE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63" creationId="{1295C44F-E6FA-FE5C-DEAC-71A9208F388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65" creationId="{0E96A94D-C139-6256-D213-10F8320C40B7}"/>
          </ac:inkMkLst>
        </pc:inkChg>
        <pc:inkChg chg="add del mod">
          <ac:chgData name="Attfield, Lauren" userId="921bb4a4-d633-4a74-8cf9-f638b9950ec5" providerId="ADAL" clId="{FEE2802A-8BB2-486B-8823-036DDC1609A0}" dt="2022-12-04T16:37:39.336" v="674"/>
          <ac:inkMkLst>
            <pc:docMk/>
            <pc:sldMk cId="1193168390" sldId="267"/>
            <ac:inkMk id="66" creationId="{D733B91E-8FF7-1F11-68D2-D81D90B6F12C}"/>
          </ac:inkMkLst>
        </pc:inkChg>
        <pc:inkChg chg="add del mod">
          <ac:chgData name="Attfield, Lauren" userId="921bb4a4-d633-4a74-8cf9-f638b9950ec5" providerId="ADAL" clId="{FEE2802A-8BB2-486B-8823-036DDC1609A0}" dt="2022-12-04T16:37:39.334" v="673"/>
          <ac:inkMkLst>
            <pc:docMk/>
            <pc:sldMk cId="1193168390" sldId="267"/>
            <ac:inkMk id="67" creationId="{239BB81B-5075-8C4F-2215-F97B415B0BFF}"/>
          </ac:inkMkLst>
        </pc:inkChg>
        <pc:inkChg chg="add del mod">
          <ac:chgData name="Attfield, Lauren" userId="921bb4a4-d633-4a74-8cf9-f638b9950ec5" providerId="ADAL" clId="{FEE2802A-8BB2-486B-8823-036DDC1609A0}" dt="2022-12-04T16:37:37.771" v="671"/>
          <ac:inkMkLst>
            <pc:docMk/>
            <pc:sldMk cId="1193168390" sldId="267"/>
            <ac:inkMk id="68" creationId="{0361766D-908C-0444-9188-4C81DECA876D}"/>
          </ac:inkMkLst>
        </pc:inkChg>
        <pc:inkChg chg="add del mod">
          <ac:chgData name="Attfield, Lauren" userId="921bb4a4-d633-4a74-8cf9-f638b9950ec5" providerId="ADAL" clId="{FEE2802A-8BB2-486B-8823-036DDC1609A0}" dt="2022-12-04T16:37:46.196" v="680"/>
          <ac:inkMkLst>
            <pc:docMk/>
            <pc:sldMk cId="1193168390" sldId="267"/>
            <ac:inkMk id="69" creationId="{B3F151D0-7B60-B78C-04FB-A5524F64B4CD}"/>
          </ac:inkMkLst>
        </pc:inkChg>
        <pc:inkChg chg="add del mod">
          <ac:chgData name="Attfield, Lauren" userId="921bb4a4-d633-4a74-8cf9-f638b9950ec5" providerId="ADAL" clId="{FEE2802A-8BB2-486B-8823-036DDC1609A0}" dt="2022-12-04T16:29:49.724" v="477"/>
          <ac:inkMkLst>
            <pc:docMk/>
            <pc:sldMk cId="1193168390" sldId="267"/>
            <ac:inkMk id="70" creationId="{FE4FD809-2DA8-F96C-F7E8-D360A6553E0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74" creationId="{13811479-0B0C-D635-C851-8FD46029E71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75" creationId="{4788B9E9-3513-84F2-F606-3FE6F50507A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77" creationId="{68DF3313-1F4D-3F2C-1DB9-60253790756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78" creationId="{7861EC20-6C0A-7051-8969-54C7E12183F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80" creationId="{7CCEDB78-E00D-849F-BEE7-7D0C6CDD40D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81" creationId="{51FA7929-1925-2233-EA92-71DEDE0FE55B}"/>
          </ac:inkMkLst>
        </pc:inkChg>
        <pc:inkChg chg="add del mod">
          <ac:chgData name="Attfield, Lauren" userId="921bb4a4-d633-4a74-8cf9-f638b9950ec5" providerId="ADAL" clId="{FEE2802A-8BB2-486B-8823-036DDC1609A0}" dt="2022-12-04T16:41:21.465" v="1001"/>
          <ac:inkMkLst>
            <pc:docMk/>
            <pc:sldMk cId="1193168390" sldId="267"/>
            <ac:inkMk id="82" creationId="{AF039DBD-02F9-B057-40C9-5585E2F6786C}"/>
          </ac:inkMkLst>
        </pc:inkChg>
        <pc:inkChg chg="add del mod">
          <ac:chgData name="Attfield, Lauren" userId="921bb4a4-d633-4a74-8cf9-f638b9950ec5" providerId="ADAL" clId="{FEE2802A-8BB2-486B-8823-036DDC1609A0}" dt="2022-12-04T16:30:04.099" v="492"/>
          <ac:inkMkLst>
            <pc:docMk/>
            <pc:sldMk cId="1193168390" sldId="267"/>
            <ac:inkMk id="83" creationId="{334C9BE1-C760-AF5E-F649-050296121B3A}"/>
          </ac:inkMkLst>
        </pc:inkChg>
        <pc:inkChg chg="add del mod">
          <ac:chgData name="Attfield, Lauren" userId="921bb4a4-d633-4a74-8cf9-f638b9950ec5" providerId="ADAL" clId="{FEE2802A-8BB2-486B-8823-036DDC1609A0}" dt="2022-12-04T16:30:04.890" v="493"/>
          <ac:inkMkLst>
            <pc:docMk/>
            <pc:sldMk cId="1193168390" sldId="267"/>
            <ac:inkMk id="84" creationId="{8C1435D6-08A8-A1A4-FD9F-69E9516D327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87" creationId="{E003C54F-5C2D-EA74-2C01-05268A8238C2}"/>
          </ac:inkMkLst>
        </pc:inkChg>
        <pc:inkChg chg="add del mod">
          <ac:chgData name="Attfield, Lauren" userId="921bb4a4-d633-4a74-8cf9-f638b9950ec5" providerId="ADAL" clId="{FEE2802A-8BB2-486B-8823-036DDC1609A0}" dt="2022-12-04T16:41:21.017" v="1000"/>
          <ac:inkMkLst>
            <pc:docMk/>
            <pc:sldMk cId="1193168390" sldId="267"/>
            <ac:inkMk id="89" creationId="{8DEF4791-1C4D-5395-4D4E-AFBD630B252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91" creationId="{98D9024F-DBD6-A91A-C7F2-B9D14889DF3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92" creationId="{3CB10506-6E16-070E-6E6B-81D7764FFF7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93" creationId="{FA525651-8476-CBDA-FCB0-E672F0215C9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94" creationId="{0AB4F7EE-78CB-D403-B82A-6F2F28DDDE09}"/>
          </ac:inkMkLst>
        </pc:inkChg>
        <pc:inkChg chg="add del mod">
          <ac:chgData name="Attfield, Lauren" userId="921bb4a4-d633-4a74-8cf9-f638b9950ec5" providerId="ADAL" clId="{FEE2802A-8BB2-486B-8823-036DDC1609A0}" dt="2022-12-04T16:37:47.144" v="685"/>
          <ac:inkMkLst>
            <pc:docMk/>
            <pc:sldMk cId="1193168390" sldId="267"/>
            <ac:inkMk id="96" creationId="{3F5AF581-815A-50B2-A2A4-0E636B4FA6B6}"/>
          </ac:inkMkLst>
        </pc:inkChg>
        <pc:inkChg chg="add del mod">
          <ac:chgData name="Attfield, Lauren" userId="921bb4a4-d633-4a74-8cf9-f638b9950ec5" providerId="ADAL" clId="{FEE2802A-8BB2-486B-8823-036DDC1609A0}" dt="2022-12-04T16:37:47.143" v="683"/>
          <ac:inkMkLst>
            <pc:docMk/>
            <pc:sldMk cId="1193168390" sldId="267"/>
            <ac:inkMk id="97" creationId="{8F4CB2DF-EFB5-9BE7-69C0-F927D1CC4CF8}"/>
          </ac:inkMkLst>
        </pc:inkChg>
        <pc:inkChg chg="add del mod">
          <ac:chgData name="Attfield, Lauren" userId="921bb4a4-d633-4a74-8cf9-f638b9950ec5" providerId="ADAL" clId="{FEE2802A-8BB2-486B-8823-036DDC1609A0}" dt="2022-12-04T16:37:47.144" v="684"/>
          <ac:inkMkLst>
            <pc:docMk/>
            <pc:sldMk cId="1193168390" sldId="267"/>
            <ac:inkMk id="98" creationId="{8BE8A83E-F4C0-2647-12E5-DD74A35C216D}"/>
          </ac:inkMkLst>
        </pc:inkChg>
        <pc:inkChg chg="add del mod">
          <ac:chgData name="Attfield, Lauren" userId="921bb4a4-d633-4a74-8cf9-f638b9950ec5" providerId="ADAL" clId="{FEE2802A-8BB2-486B-8823-036DDC1609A0}" dt="2022-12-04T16:37:47.142" v="681"/>
          <ac:inkMkLst>
            <pc:docMk/>
            <pc:sldMk cId="1193168390" sldId="267"/>
            <ac:inkMk id="99" creationId="{50E75ED2-02B0-867F-B34C-A19673E4245F}"/>
          </ac:inkMkLst>
        </pc:inkChg>
        <pc:inkChg chg="add del mod">
          <ac:chgData name="Attfield, Lauren" userId="921bb4a4-d633-4a74-8cf9-f638b9950ec5" providerId="ADAL" clId="{FEE2802A-8BB2-486B-8823-036DDC1609A0}" dt="2022-12-04T16:37:47.143" v="682"/>
          <ac:inkMkLst>
            <pc:docMk/>
            <pc:sldMk cId="1193168390" sldId="267"/>
            <ac:inkMk id="100" creationId="{DBC534E9-BD3E-5D57-6FFD-8985BD7C8B9A}"/>
          </ac:inkMkLst>
        </pc:inkChg>
        <pc:inkChg chg="add del">
          <ac:chgData name="Attfield, Lauren" userId="921bb4a4-d633-4a74-8cf9-f638b9950ec5" providerId="ADAL" clId="{FEE2802A-8BB2-486B-8823-036DDC1609A0}" dt="2022-12-04T16:38:00.394" v="695"/>
          <ac:inkMkLst>
            <pc:docMk/>
            <pc:sldMk cId="1193168390" sldId="267"/>
            <ac:inkMk id="101" creationId="{130171C1-3D10-0EB9-1668-AC57E6A9F31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03" creationId="{731F52F5-7BA6-4E0C-9434-C4A1C9DE50B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04" creationId="{E6066D24-D3A1-D53D-EB0B-A7C15D26D73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06" creationId="{8DB27189-C60C-7A4B-572C-C024450183F5}"/>
          </ac:inkMkLst>
        </pc:inkChg>
        <pc:inkChg chg="add del mod">
          <ac:chgData name="Attfield, Lauren" userId="921bb4a4-d633-4a74-8cf9-f638b9950ec5" providerId="ADAL" clId="{FEE2802A-8BB2-486B-8823-036DDC1609A0}" dt="2022-12-04T16:38:40.543" v="746"/>
          <ac:inkMkLst>
            <pc:docMk/>
            <pc:sldMk cId="1193168390" sldId="267"/>
            <ac:inkMk id="107" creationId="{D666D4C9-1B07-8461-4CFC-805939B9F0B5}"/>
          </ac:inkMkLst>
        </pc:inkChg>
        <pc:inkChg chg="add del mod">
          <ac:chgData name="Attfield, Lauren" userId="921bb4a4-d633-4a74-8cf9-f638b9950ec5" providerId="ADAL" clId="{FEE2802A-8BB2-486B-8823-036DDC1609A0}" dt="2022-12-04T16:38:40.543" v="748"/>
          <ac:inkMkLst>
            <pc:docMk/>
            <pc:sldMk cId="1193168390" sldId="267"/>
            <ac:inkMk id="108" creationId="{AEFAE360-7B01-D940-3F30-05CEC05A2210}"/>
          </ac:inkMkLst>
        </pc:inkChg>
        <pc:inkChg chg="add del mod">
          <ac:chgData name="Attfield, Lauren" userId="921bb4a4-d633-4a74-8cf9-f638b9950ec5" providerId="ADAL" clId="{FEE2802A-8BB2-486B-8823-036DDC1609A0}" dt="2022-12-04T16:38:40.547" v="756"/>
          <ac:inkMkLst>
            <pc:docMk/>
            <pc:sldMk cId="1193168390" sldId="267"/>
            <ac:inkMk id="109" creationId="{248524FC-F444-2F14-4F83-23AA3B0B1B66}"/>
          </ac:inkMkLst>
        </pc:inkChg>
        <pc:inkChg chg="add del mod">
          <ac:chgData name="Attfield, Lauren" userId="921bb4a4-d633-4a74-8cf9-f638b9950ec5" providerId="ADAL" clId="{FEE2802A-8BB2-486B-8823-036DDC1609A0}" dt="2022-12-04T16:38:40.547" v="757"/>
          <ac:inkMkLst>
            <pc:docMk/>
            <pc:sldMk cId="1193168390" sldId="267"/>
            <ac:inkMk id="110" creationId="{F16B7B30-1919-F0D8-9F9F-2729740A27E6}"/>
          </ac:inkMkLst>
        </pc:inkChg>
        <pc:inkChg chg="add del mod">
          <ac:chgData name="Attfield, Lauren" userId="921bb4a4-d633-4a74-8cf9-f638b9950ec5" providerId="ADAL" clId="{FEE2802A-8BB2-486B-8823-036DDC1609A0}" dt="2022-12-04T16:38:40.545" v="752"/>
          <ac:inkMkLst>
            <pc:docMk/>
            <pc:sldMk cId="1193168390" sldId="267"/>
            <ac:inkMk id="111" creationId="{374E1CE7-95A1-2915-AEFB-C304F5FEAC65}"/>
          </ac:inkMkLst>
        </pc:inkChg>
        <pc:inkChg chg="add del mod">
          <ac:chgData name="Attfield, Lauren" userId="921bb4a4-d633-4a74-8cf9-f638b9950ec5" providerId="ADAL" clId="{FEE2802A-8BB2-486B-8823-036DDC1609A0}" dt="2022-12-04T16:38:40.543" v="747"/>
          <ac:inkMkLst>
            <pc:docMk/>
            <pc:sldMk cId="1193168390" sldId="267"/>
            <ac:inkMk id="112" creationId="{35B3F497-4671-DC95-BCBB-B603D6675739}"/>
          </ac:inkMkLst>
        </pc:inkChg>
        <pc:inkChg chg="add del mod">
          <ac:chgData name="Attfield, Lauren" userId="921bb4a4-d633-4a74-8cf9-f638b9950ec5" providerId="ADAL" clId="{FEE2802A-8BB2-486B-8823-036DDC1609A0}" dt="2022-12-04T16:38:40.543" v="749"/>
          <ac:inkMkLst>
            <pc:docMk/>
            <pc:sldMk cId="1193168390" sldId="267"/>
            <ac:inkMk id="113" creationId="{B5B5CF8E-3490-20DA-DA13-1ECC30DB5207}"/>
          </ac:inkMkLst>
        </pc:inkChg>
        <pc:inkChg chg="add del mod">
          <ac:chgData name="Attfield, Lauren" userId="921bb4a4-d633-4a74-8cf9-f638b9950ec5" providerId="ADAL" clId="{FEE2802A-8BB2-486B-8823-036DDC1609A0}" dt="2022-12-04T16:38:47.769" v="795"/>
          <ac:inkMkLst>
            <pc:docMk/>
            <pc:sldMk cId="1193168390" sldId="267"/>
            <ac:inkMk id="115" creationId="{7DC89140-E04F-0F7F-4A6A-05321F6AEBBE}"/>
          </ac:inkMkLst>
        </pc:inkChg>
        <pc:inkChg chg="add del mod">
          <ac:chgData name="Attfield, Lauren" userId="921bb4a4-d633-4a74-8cf9-f638b9950ec5" providerId="ADAL" clId="{FEE2802A-8BB2-486B-8823-036DDC1609A0}" dt="2022-12-04T16:38:47.766" v="786"/>
          <ac:inkMkLst>
            <pc:docMk/>
            <pc:sldMk cId="1193168390" sldId="267"/>
            <ac:inkMk id="116" creationId="{5B121A90-36B3-F5DB-93E7-4B8A6C31D4AF}"/>
          </ac:inkMkLst>
        </pc:inkChg>
        <pc:inkChg chg="add del mod">
          <ac:chgData name="Attfield, Lauren" userId="921bb4a4-d633-4a74-8cf9-f638b9950ec5" providerId="ADAL" clId="{FEE2802A-8BB2-486B-8823-036DDC1609A0}" dt="2022-12-04T16:38:47.765" v="780"/>
          <ac:inkMkLst>
            <pc:docMk/>
            <pc:sldMk cId="1193168390" sldId="267"/>
            <ac:inkMk id="117" creationId="{260305F8-8B28-BE3F-A991-1E3B0C761CC6}"/>
          </ac:inkMkLst>
        </pc:inkChg>
        <pc:inkChg chg="add del mod">
          <ac:chgData name="Attfield, Lauren" userId="921bb4a4-d633-4a74-8cf9-f638b9950ec5" providerId="ADAL" clId="{FEE2802A-8BB2-486B-8823-036DDC1609A0}" dt="2022-12-04T16:38:47.762" v="771"/>
          <ac:inkMkLst>
            <pc:docMk/>
            <pc:sldMk cId="1193168390" sldId="267"/>
            <ac:inkMk id="118" creationId="{943C3E5A-FE79-B53D-CAD8-029998D731C9}"/>
          </ac:inkMkLst>
        </pc:inkChg>
        <pc:inkChg chg="add del mod">
          <ac:chgData name="Attfield, Lauren" userId="921bb4a4-d633-4a74-8cf9-f638b9950ec5" providerId="ADAL" clId="{FEE2802A-8BB2-486B-8823-036DDC1609A0}" dt="2022-12-04T16:38:47.764" v="778"/>
          <ac:inkMkLst>
            <pc:docMk/>
            <pc:sldMk cId="1193168390" sldId="267"/>
            <ac:inkMk id="119" creationId="{6193F265-FC40-6963-DB8F-60B9C7D074DC}"/>
          </ac:inkMkLst>
        </pc:inkChg>
        <pc:inkChg chg="add del mod">
          <ac:chgData name="Attfield, Lauren" userId="921bb4a4-d633-4a74-8cf9-f638b9950ec5" providerId="ADAL" clId="{FEE2802A-8BB2-486B-8823-036DDC1609A0}" dt="2022-12-04T16:38:40.545" v="751"/>
          <ac:inkMkLst>
            <pc:docMk/>
            <pc:sldMk cId="1193168390" sldId="267"/>
            <ac:inkMk id="121" creationId="{89AEDDC3-3099-A931-A714-32844B93EAFB}"/>
          </ac:inkMkLst>
        </pc:inkChg>
        <pc:inkChg chg="add del mod">
          <ac:chgData name="Attfield, Lauren" userId="921bb4a4-d633-4a74-8cf9-f638b9950ec5" providerId="ADAL" clId="{FEE2802A-8BB2-486B-8823-036DDC1609A0}" dt="2022-12-04T16:38:40.544" v="750"/>
          <ac:inkMkLst>
            <pc:docMk/>
            <pc:sldMk cId="1193168390" sldId="267"/>
            <ac:inkMk id="122" creationId="{166D04AC-653E-F740-349C-0D40C5D8C3A6}"/>
          </ac:inkMkLst>
        </pc:inkChg>
        <pc:inkChg chg="add del mod">
          <ac:chgData name="Attfield, Lauren" userId="921bb4a4-d633-4a74-8cf9-f638b9950ec5" providerId="ADAL" clId="{FEE2802A-8BB2-486B-8823-036DDC1609A0}" dt="2022-12-04T16:38:40.541" v="744"/>
          <ac:inkMkLst>
            <pc:docMk/>
            <pc:sldMk cId="1193168390" sldId="267"/>
            <ac:inkMk id="123" creationId="{82707E11-F66F-C660-1C68-55CE41E9258C}"/>
          </ac:inkMkLst>
        </pc:inkChg>
        <pc:inkChg chg="add del mod">
          <ac:chgData name="Attfield, Lauren" userId="921bb4a4-d633-4a74-8cf9-f638b9950ec5" providerId="ADAL" clId="{FEE2802A-8BB2-486B-8823-036DDC1609A0}" dt="2022-12-04T16:38:40.547" v="755"/>
          <ac:inkMkLst>
            <pc:docMk/>
            <pc:sldMk cId="1193168390" sldId="267"/>
            <ac:inkMk id="124" creationId="{6B302656-D2CF-4F0C-B625-64CC9D8BC4BE}"/>
          </ac:inkMkLst>
        </pc:inkChg>
        <pc:inkChg chg="add del mod">
          <ac:chgData name="Attfield, Lauren" userId="921bb4a4-d633-4a74-8cf9-f638b9950ec5" providerId="ADAL" clId="{FEE2802A-8BB2-486B-8823-036DDC1609A0}" dt="2022-12-04T16:38:40.542" v="745"/>
          <ac:inkMkLst>
            <pc:docMk/>
            <pc:sldMk cId="1193168390" sldId="267"/>
            <ac:inkMk id="125" creationId="{740D8548-4CC0-E511-C301-E372DB4AF5D7}"/>
          </ac:inkMkLst>
        </pc:inkChg>
        <pc:inkChg chg="add del mod">
          <ac:chgData name="Attfield, Lauren" userId="921bb4a4-d633-4a74-8cf9-f638b9950ec5" providerId="ADAL" clId="{FEE2802A-8BB2-486B-8823-036DDC1609A0}" dt="2022-12-04T16:38:40.546" v="753"/>
          <ac:inkMkLst>
            <pc:docMk/>
            <pc:sldMk cId="1193168390" sldId="267"/>
            <ac:inkMk id="126" creationId="{E1F0AB04-3F12-B7CA-94F9-905B10474403}"/>
          </ac:inkMkLst>
        </pc:inkChg>
        <pc:inkChg chg="add del mod">
          <ac:chgData name="Attfield, Lauren" userId="921bb4a4-d633-4a74-8cf9-f638b9950ec5" providerId="ADAL" clId="{FEE2802A-8BB2-486B-8823-036DDC1609A0}" dt="2022-12-04T16:31:10.304" v="562"/>
          <ac:inkMkLst>
            <pc:docMk/>
            <pc:sldMk cId="1193168390" sldId="267"/>
            <ac:inkMk id="128" creationId="{ED00AD55-F798-831A-5635-30CC579772D2}"/>
          </ac:inkMkLst>
        </pc:inkChg>
        <pc:inkChg chg="add del mod">
          <ac:chgData name="Attfield, Lauren" userId="921bb4a4-d633-4a74-8cf9-f638b9950ec5" providerId="ADAL" clId="{FEE2802A-8BB2-486B-8823-036DDC1609A0}" dt="2022-12-04T16:31:10.304" v="561"/>
          <ac:inkMkLst>
            <pc:docMk/>
            <pc:sldMk cId="1193168390" sldId="267"/>
            <ac:inkMk id="129" creationId="{D52A5A05-881F-355E-69D9-55BE8B727E33}"/>
          </ac:inkMkLst>
        </pc:inkChg>
        <pc:inkChg chg="add del mod">
          <ac:chgData name="Attfield, Lauren" userId="921bb4a4-d633-4a74-8cf9-f638b9950ec5" providerId="ADAL" clId="{FEE2802A-8BB2-486B-8823-036DDC1609A0}" dt="2022-12-04T16:38:00.395" v="696"/>
          <ac:inkMkLst>
            <pc:docMk/>
            <pc:sldMk cId="1193168390" sldId="267"/>
            <ac:inkMk id="131" creationId="{B3632AEA-C6D9-1A37-6FD8-3A5015D981D2}"/>
          </ac:inkMkLst>
        </pc:inkChg>
        <pc:inkChg chg="add del mod">
          <ac:chgData name="Attfield, Lauren" userId="921bb4a4-d633-4a74-8cf9-f638b9950ec5" providerId="ADAL" clId="{FEE2802A-8BB2-486B-8823-036DDC1609A0}" dt="2022-12-04T16:38:00.395" v="697"/>
          <ac:inkMkLst>
            <pc:docMk/>
            <pc:sldMk cId="1193168390" sldId="267"/>
            <ac:inkMk id="132" creationId="{55555D8A-EF29-EEEC-D580-2AC2768796BA}"/>
          </ac:inkMkLst>
        </pc:inkChg>
        <pc:inkChg chg="add del mod">
          <ac:chgData name="Attfield, Lauren" userId="921bb4a4-d633-4a74-8cf9-f638b9950ec5" providerId="ADAL" clId="{FEE2802A-8BB2-486B-8823-036DDC1609A0}" dt="2022-12-04T16:31:09.211" v="559"/>
          <ac:inkMkLst>
            <pc:docMk/>
            <pc:sldMk cId="1193168390" sldId="267"/>
            <ac:inkMk id="133" creationId="{02D58E36-1803-1E15-0C7B-A51D016B719E}"/>
          </ac:inkMkLst>
        </pc:inkChg>
        <pc:inkChg chg="add del mod">
          <ac:chgData name="Attfield, Lauren" userId="921bb4a4-d633-4a74-8cf9-f638b9950ec5" providerId="ADAL" clId="{FEE2802A-8BB2-486B-8823-036DDC1609A0}" dt="2022-12-04T16:31:09.212" v="560"/>
          <ac:inkMkLst>
            <pc:docMk/>
            <pc:sldMk cId="1193168390" sldId="267"/>
            <ac:inkMk id="134" creationId="{3B1DC796-75D9-7A79-C7CE-D91DE6194807}"/>
          </ac:inkMkLst>
        </pc:inkChg>
        <pc:inkChg chg="add del mod">
          <ac:chgData name="Attfield, Lauren" userId="921bb4a4-d633-4a74-8cf9-f638b9950ec5" providerId="ADAL" clId="{FEE2802A-8BB2-486B-8823-036DDC1609A0}" dt="2022-12-04T16:37:56.298" v="694"/>
          <ac:inkMkLst>
            <pc:docMk/>
            <pc:sldMk cId="1193168390" sldId="267"/>
            <ac:inkMk id="135" creationId="{71F7E815-DF1C-0D7E-A4E7-94BA27466920}"/>
          </ac:inkMkLst>
        </pc:inkChg>
        <pc:inkChg chg="add del mod">
          <ac:chgData name="Attfield, Lauren" userId="921bb4a4-d633-4a74-8cf9-f638b9950ec5" providerId="ADAL" clId="{FEE2802A-8BB2-486B-8823-036DDC1609A0}" dt="2022-12-04T16:37:56.296" v="693"/>
          <ac:inkMkLst>
            <pc:docMk/>
            <pc:sldMk cId="1193168390" sldId="267"/>
            <ac:inkMk id="136" creationId="{0A3FBB53-8B44-ED51-DA89-EA61F4033818}"/>
          </ac:inkMkLst>
        </pc:inkChg>
        <pc:inkChg chg="add del mod">
          <ac:chgData name="Attfield, Lauren" userId="921bb4a4-d633-4a74-8cf9-f638b9950ec5" providerId="ADAL" clId="{FEE2802A-8BB2-486B-8823-036DDC1609A0}" dt="2022-12-04T16:31:08.222" v="558"/>
          <ac:inkMkLst>
            <pc:docMk/>
            <pc:sldMk cId="1193168390" sldId="267"/>
            <ac:inkMk id="137" creationId="{D97D6400-1422-B05F-2F9F-93DA85E3812C}"/>
          </ac:inkMkLst>
        </pc:inkChg>
        <pc:inkChg chg="add del">
          <ac:chgData name="Attfield, Lauren" userId="921bb4a4-d633-4a74-8cf9-f638b9950ec5" providerId="ADAL" clId="{FEE2802A-8BB2-486B-8823-036DDC1609A0}" dt="2022-12-04T16:37:38.695" v="672"/>
          <ac:inkMkLst>
            <pc:docMk/>
            <pc:sldMk cId="1193168390" sldId="267"/>
            <ac:inkMk id="138" creationId="{97DA8748-95FB-EE50-0492-4BCE2AA589EF}"/>
          </ac:inkMkLst>
        </pc:inkChg>
        <pc:inkChg chg="add del mod">
          <ac:chgData name="Attfield, Lauren" userId="921bb4a4-d633-4a74-8cf9-f638b9950ec5" providerId="ADAL" clId="{FEE2802A-8BB2-486B-8823-036DDC1609A0}" dt="2022-12-04T16:38:47.768" v="791"/>
          <ac:inkMkLst>
            <pc:docMk/>
            <pc:sldMk cId="1193168390" sldId="267"/>
            <ac:inkMk id="141" creationId="{67C309CC-B17B-C53C-782A-5CF3F1B0816C}"/>
          </ac:inkMkLst>
        </pc:inkChg>
        <pc:inkChg chg="add del mod">
          <ac:chgData name="Attfield, Lauren" userId="921bb4a4-d633-4a74-8cf9-f638b9950ec5" providerId="ADAL" clId="{FEE2802A-8BB2-486B-8823-036DDC1609A0}" dt="2022-12-04T16:38:47.764" v="777"/>
          <ac:inkMkLst>
            <pc:docMk/>
            <pc:sldMk cId="1193168390" sldId="267"/>
            <ac:inkMk id="142" creationId="{3EE9F1D0-2DC5-7E18-ADD8-3E7F925F2BD8}"/>
          </ac:inkMkLst>
        </pc:inkChg>
        <pc:inkChg chg="add del mod">
          <ac:chgData name="Attfield, Lauren" userId="921bb4a4-d633-4a74-8cf9-f638b9950ec5" providerId="ADAL" clId="{FEE2802A-8BB2-486B-8823-036DDC1609A0}" dt="2022-12-04T16:38:47.766" v="788"/>
          <ac:inkMkLst>
            <pc:docMk/>
            <pc:sldMk cId="1193168390" sldId="267"/>
            <ac:inkMk id="143" creationId="{D208A256-8391-9449-BF37-4D7D1369FC19}"/>
          </ac:inkMkLst>
        </pc:inkChg>
        <pc:inkChg chg="add del mod">
          <ac:chgData name="Attfield, Lauren" userId="921bb4a4-d633-4a74-8cf9-f638b9950ec5" providerId="ADAL" clId="{FEE2802A-8BB2-486B-8823-036DDC1609A0}" dt="2022-12-04T16:38:47.763" v="774"/>
          <ac:inkMkLst>
            <pc:docMk/>
            <pc:sldMk cId="1193168390" sldId="267"/>
            <ac:inkMk id="144" creationId="{9434242E-B4A0-424F-38C8-267C9F84DEFE}"/>
          </ac:inkMkLst>
        </pc:inkChg>
        <pc:inkChg chg="add del mod">
          <ac:chgData name="Attfield, Lauren" userId="921bb4a4-d633-4a74-8cf9-f638b9950ec5" providerId="ADAL" clId="{FEE2802A-8BB2-486B-8823-036DDC1609A0}" dt="2022-12-04T16:38:47.767" v="789"/>
          <ac:inkMkLst>
            <pc:docMk/>
            <pc:sldMk cId="1193168390" sldId="267"/>
            <ac:inkMk id="145" creationId="{F67DC950-2646-05B7-D2AA-75DE6E96BEA9}"/>
          </ac:inkMkLst>
        </pc:inkChg>
        <pc:inkChg chg="add del mod">
          <ac:chgData name="Attfield, Lauren" userId="921bb4a4-d633-4a74-8cf9-f638b9950ec5" providerId="ADAL" clId="{FEE2802A-8BB2-486B-8823-036DDC1609A0}" dt="2022-12-04T16:38:31.778" v="734"/>
          <ac:inkMkLst>
            <pc:docMk/>
            <pc:sldMk cId="1193168390" sldId="267"/>
            <ac:inkMk id="146" creationId="{0E41BD61-6F2D-AA44-D51D-A04B412F8345}"/>
          </ac:inkMkLst>
        </pc:inkChg>
        <pc:inkChg chg="add del mod">
          <ac:chgData name="Attfield, Lauren" userId="921bb4a4-d633-4a74-8cf9-f638b9950ec5" providerId="ADAL" clId="{FEE2802A-8BB2-486B-8823-036DDC1609A0}" dt="2022-12-04T16:38:31.775" v="732"/>
          <ac:inkMkLst>
            <pc:docMk/>
            <pc:sldMk cId="1193168390" sldId="267"/>
            <ac:inkMk id="147" creationId="{8887B324-922E-B915-0ACA-D5FCEF934678}"/>
          </ac:inkMkLst>
        </pc:inkChg>
        <pc:inkChg chg="add del">
          <ac:chgData name="Attfield, Lauren" userId="921bb4a4-d633-4a74-8cf9-f638b9950ec5" providerId="ADAL" clId="{FEE2802A-8BB2-486B-8823-036DDC1609A0}" dt="2022-12-04T16:31:04.521" v="554"/>
          <ac:inkMkLst>
            <pc:docMk/>
            <pc:sldMk cId="1193168390" sldId="267"/>
            <ac:inkMk id="148" creationId="{681C8E19-59E9-6911-1F50-9D460ABAA263}"/>
          </ac:inkMkLst>
        </pc:inkChg>
        <pc:inkChg chg="add del mod">
          <ac:chgData name="Attfield, Lauren" userId="921bb4a4-d633-4a74-8cf9-f638b9950ec5" providerId="ADAL" clId="{FEE2802A-8BB2-486B-8823-036DDC1609A0}" dt="2022-12-04T16:38:31.777" v="733"/>
          <ac:inkMkLst>
            <pc:docMk/>
            <pc:sldMk cId="1193168390" sldId="267"/>
            <ac:inkMk id="151" creationId="{076737BA-B14A-FC4A-D8F3-46431B77397D}"/>
          </ac:inkMkLst>
        </pc:inkChg>
        <pc:inkChg chg="add del mod">
          <ac:chgData name="Attfield, Lauren" userId="921bb4a4-d633-4a74-8cf9-f638b9950ec5" providerId="ADAL" clId="{FEE2802A-8BB2-486B-8823-036DDC1609A0}" dt="2022-12-04T16:38:31.778" v="735"/>
          <ac:inkMkLst>
            <pc:docMk/>
            <pc:sldMk cId="1193168390" sldId="267"/>
            <ac:inkMk id="152" creationId="{E5792B2A-3726-883D-C11C-4DA98E93564C}"/>
          </ac:inkMkLst>
        </pc:inkChg>
        <pc:inkChg chg="add del mod">
          <ac:chgData name="Attfield, Lauren" userId="921bb4a4-d633-4a74-8cf9-f638b9950ec5" providerId="ADAL" clId="{FEE2802A-8BB2-486B-8823-036DDC1609A0}" dt="2022-12-04T16:31:13.214" v="565"/>
          <ac:inkMkLst>
            <pc:docMk/>
            <pc:sldMk cId="1193168390" sldId="267"/>
            <ac:inkMk id="154" creationId="{DA0573E8-834E-BF76-7A66-B85090D1852F}"/>
          </ac:inkMkLst>
        </pc:inkChg>
        <pc:inkChg chg="add del mod">
          <ac:chgData name="Attfield, Lauren" userId="921bb4a4-d633-4a74-8cf9-f638b9950ec5" providerId="ADAL" clId="{FEE2802A-8BB2-486B-8823-036DDC1609A0}" dt="2022-12-04T16:38:47.763" v="775"/>
          <ac:inkMkLst>
            <pc:docMk/>
            <pc:sldMk cId="1193168390" sldId="267"/>
            <ac:inkMk id="156" creationId="{5DAC2C21-2C50-E49B-7C38-197FDE8BE0AA}"/>
          </ac:inkMkLst>
        </pc:inkChg>
        <pc:inkChg chg="add del mod">
          <ac:chgData name="Attfield, Lauren" userId="921bb4a4-d633-4a74-8cf9-f638b9950ec5" providerId="ADAL" clId="{FEE2802A-8BB2-486B-8823-036DDC1609A0}" dt="2022-12-04T16:38:47.766" v="784"/>
          <ac:inkMkLst>
            <pc:docMk/>
            <pc:sldMk cId="1193168390" sldId="267"/>
            <ac:inkMk id="157" creationId="{6CAE79DC-44FB-00A5-4AB4-70EEFE59420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59" creationId="{8153C78D-85A0-A45F-D42D-9CE6B91C4A9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60" creationId="{A3D4D754-0299-50FF-22EE-C89BECA785D9}"/>
          </ac:inkMkLst>
        </pc:inkChg>
        <pc:inkChg chg="add del mod">
          <ac:chgData name="Attfield, Lauren" userId="921bb4a4-d633-4a74-8cf9-f638b9950ec5" providerId="ADAL" clId="{FEE2802A-8BB2-486B-8823-036DDC1609A0}" dt="2022-12-04T16:39:43.729" v="853"/>
          <ac:inkMkLst>
            <pc:docMk/>
            <pc:sldMk cId="1193168390" sldId="267"/>
            <ac:inkMk id="161" creationId="{582F6400-F1CB-15BE-E602-8B932C25054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62" creationId="{457A2EE4-2FFB-13C2-DA0B-D9DE9B342B14}"/>
          </ac:inkMkLst>
        </pc:inkChg>
        <pc:inkChg chg="add mod">
          <ac:chgData name="Attfield, Lauren" userId="921bb4a4-d633-4a74-8cf9-f638b9950ec5" providerId="ADAL" clId="{FEE2802A-8BB2-486B-8823-036DDC1609A0}" dt="2022-12-04T16:40:37.421" v="962" actId="1038"/>
          <ac:inkMkLst>
            <pc:docMk/>
            <pc:sldMk cId="1193168390" sldId="267"/>
            <ac:inkMk id="164" creationId="{DFCE0D99-5BC6-640A-F098-A213A67C6DD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65" creationId="{710C2D88-5BB0-6E19-4FB7-EF1BA7BBA38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66" creationId="{38A3CD20-9025-762D-5B5A-92123ECE08E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67" creationId="{E815FE03-85A1-77DF-F51A-119B7D2674D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68" creationId="{95224FFD-5A30-B6DA-456F-F1D8E598AD8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69" creationId="{BBC370C2-8D13-FC6F-B143-5C0A2C0C78E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71" creationId="{4B462197-D520-5031-686C-ACC8FA66F0A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72" creationId="{E8B93C9E-78F2-9074-58FA-11C51738328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73" creationId="{2DCB9E51-91E5-B663-1EF7-90D38CDFC7E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75" creationId="{2737272E-060F-BECA-9475-125CD191AC6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76" creationId="{360783EE-3BB7-0542-9793-B88BA7E0A04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77" creationId="{33EF177F-8ECD-EF3E-04F9-5493B1076C1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78" creationId="{693B851C-B9BC-24E4-EE7D-2EA11594C4A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179" creationId="{B56A6566-9858-AF10-9183-6D4A184B8880}"/>
          </ac:inkMkLst>
        </pc:inkChg>
        <pc:inkChg chg="add del mod">
          <ac:chgData name="Attfield, Lauren" userId="921bb4a4-d633-4a74-8cf9-f638b9950ec5" providerId="ADAL" clId="{FEE2802A-8BB2-486B-8823-036DDC1609A0}" dt="2022-12-04T16:38:41.777" v="765"/>
          <ac:inkMkLst>
            <pc:docMk/>
            <pc:sldMk cId="1193168390" sldId="267"/>
            <ac:inkMk id="181" creationId="{9EC94C65-3370-C846-6F2A-7A200A1E57BA}"/>
          </ac:inkMkLst>
        </pc:inkChg>
        <pc:inkChg chg="add del mod">
          <ac:chgData name="Attfield, Lauren" userId="921bb4a4-d633-4a74-8cf9-f638b9950ec5" providerId="ADAL" clId="{FEE2802A-8BB2-486B-8823-036DDC1609A0}" dt="2022-12-04T16:38:41.776" v="763"/>
          <ac:inkMkLst>
            <pc:docMk/>
            <pc:sldMk cId="1193168390" sldId="267"/>
            <ac:inkMk id="182" creationId="{EC5DF9EE-F0B6-B2C8-E210-06C0A364DB5A}"/>
          </ac:inkMkLst>
        </pc:inkChg>
        <pc:inkChg chg="add del mod">
          <ac:chgData name="Attfield, Lauren" userId="921bb4a4-d633-4a74-8cf9-f638b9950ec5" providerId="ADAL" clId="{FEE2802A-8BB2-486B-8823-036DDC1609A0}" dt="2022-12-04T16:38:41.775" v="762"/>
          <ac:inkMkLst>
            <pc:docMk/>
            <pc:sldMk cId="1193168390" sldId="267"/>
            <ac:inkMk id="183" creationId="{B6F4CC2E-28BC-9439-5DEB-779EC467D8A8}"/>
          </ac:inkMkLst>
        </pc:inkChg>
        <pc:inkChg chg="add del mod">
          <ac:chgData name="Attfield, Lauren" userId="921bb4a4-d633-4a74-8cf9-f638b9950ec5" providerId="ADAL" clId="{FEE2802A-8BB2-486B-8823-036DDC1609A0}" dt="2022-12-04T16:38:41.776" v="764"/>
          <ac:inkMkLst>
            <pc:docMk/>
            <pc:sldMk cId="1193168390" sldId="267"/>
            <ac:inkMk id="184" creationId="{37C41646-D330-00C2-C5A2-261947245891}"/>
          </ac:inkMkLst>
        </pc:inkChg>
        <pc:inkChg chg="add del mod">
          <ac:chgData name="Attfield, Lauren" userId="921bb4a4-d633-4a74-8cf9-f638b9950ec5" providerId="ADAL" clId="{FEE2802A-8BB2-486B-8823-036DDC1609A0}" dt="2022-12-04T16:38:41.774" v="760"/>
          <ac:inkMkLst>
            <pc:docMk/>
            <pc:sldMk cId="1193168390" sldId="267"/>
            <ac:inkMk id="185" creationId="{D9693005-C7BB-0B76-75E4-77F1DFCC93DC}"/>
          </ac:inkMkLst>
        </pc:inkChg>
        <pc:inkChg chg="add del mod">
          <ac:chgData name="Attfield, Lauren" userId="921bb4a4-d633-4a74-8cf9-f638b9950ec5" providerId="ADAL" clId="{FEE2802A-8BB2-486B-8823-036DDC1609A0}" dt="2022-12-04T16:38:41.777" v="766"/>
          <ac:inkMkLst>
            <pc:docMk/>
            <pc:sldMk cId="1193168390" sldId="267"/>
            <ac:inkMk id="186" creationId="{D04BB2D8-2F66-A1D3-3B99-20AD47E13AFA}"/>
          </ac:inkMkLst>
        </pc:inkChg>
        <pc:inkChg chg="add del mod">
          <ac:chgData name="Attfield, Lauren" userId="921bb4a4-d633-4a74-8cf9-f638b9950ec5" providerId="ADAL" clId="{FEE2802A-8BB2-486B-8823-036DDC1609A0}" dt="2022-12-04T16:38:41.775" v="761"/>
          <ac:inkMkLst>
            <pc:docMk/>
            <pc:sldMk cId="1193168390" sldId="267"/>
            <ac:inkMk id="187" creationId="{B1FCA30C-7470-D674-274C-608735CF1ED5}"/>
          </ac:inkMkLst>
        </pc:inkChg>
        <pc:inkChg chg="add del mod">
          <ac:chgData name="Attfield, Lauren" userId="921bb4a4-d633-4a74-8cf9-f638b9950ec5" providerId="ADAL" clId="{FEE2802A-8BB2-486B-8823-036DDC1609A0}" dt="2022-12-04T16:38:41.774" v="759"/>
          <ac:inkMkLst>
            <pc:docMk/>
            <pc:sldMk cId="1193168390" sldId="267"/>
            <ac:inkMk id="188" creationId="{0CAA76F8-2871-C439-3DE8-67AE14DA48EC}"/>
          </ac:inkMkLst>
        </pc:inkChg>
        <pc:inkChg chg="add del mod">
          <ac:chgData name="Attfield, Lauren" userId="921bb4a4-d633-4a74-8cf9-f638b9950ec5" providerId="ADAL" clId="{FEE2802A-8BB2-486B-8823-036DDC1609A0}" dt="2022-12-04T16:38:41.772" v="758"/>
          <ac:inkMkLst>
            <pc:docMk/>
            <pc:sldMk cId="1193168390" sldId="267"/>
            <ac:inkMk id="189" creationId="{1C5615BB-D498-D9E4-8F91-C110CEEC72FC}"/>
          </ac:inkMkLst>
        </pc:inkChg>
        <pc:inkChg chg="add del mod">
          <ac:chgData name="Attfield, Lauren" userId="921bb4a4-d633-4a74-8cf9-f638b9950ec5" providerId="ADAL" clId="{FEE2802A-8BB2-486B-8823-036DDC1609A0}" dt="2022-12-04T16:38:47.766" v="787"/>
          <ac:inkMkLst>
            <pc:docMk/>
            <pc:sldMk cId="1193168390" sldId="267"/>
            <ac:inkMk id="190" creationId="{0D76B43C-DD17-BAD2-815C-43C1F056974D}"/>
          </ac:inkMkLst>
        </pc:inkChg>
        <pc:inkChg chg="add del mod">
          <ac:chgData name="Attfield, Lauren" userId="921bb4a4-d633-4a74-8cf9-f638b9950ec5" providerId="ADAL" clId="{FEE2802A-8BB2-486B-8823-036DDC1609A0}" dt="2022-12-04T16:38:47.763" v="772"/>
          <ac:inkMkLst>
            <pc:docMk/>
            <pc:sldMk cId="1193168390" sldId="267"/>
            <ac:inkMk id="191" creationId="{431E8003-23C2-861E-27BB-0AE4718CF176}"/>
          </ac:inkMkLst>
        </pc:inkChg>
        <pc:inkChg chg="add del mod">
          <ac:chgData name="Attfield, Lauren" userId="921bb4a4-d633-4a74-8cf9-f638b9950ec5" providerId="ADAL" clId="{FEE2802A-8BB2-486B-8823-036DDC1609A0}" dt="2022-12-04T16:38:47.765" v="781"/>
          <ac:inkMkLst>
            <pc:docMk/>
            <pc:sldMk cId="1193168390" sldId="267"/>
            <ac:inkMk id="192" creationId="{FAEB8C97-7DE4-B195-B565-C298C3A0961C}"/>
          </ac:inkMkLst>
        </pc:inkChg>
        <pc:inkChg chg="add del mod">
          <ac:chgData name="Attfield, Lauren" userId="921bb4a4-d633-4a74-8cf9-f638b9950ec5" providerId="ADAL" clId="{FEE2802A-8BB2-486B-8823-036DDC1609A0}" dt="2022-12-04T16:38:47.768" v="794"/>
          <ac:inkMkLst>
            <pc:docMk/>
            <pc:sldMk cId="1193168390" sldId="267"/>
            <ac:inkMk id="193" creationId="{BF2124FA-4E9C-6957-069E-925CAD5915F0}"/>
          </ac:inkMkLst>
        </pc:inkChg>
        <pc:inkChg chg="add del mod">
          <ac:chgData name="Attfield, Lauren" userId="921bb4a4-d633-4a74-8cf9-f638b9950ec5" providerId="ADAL" clId="{FEE2802A-8BB2-486B-8823-036DDC1609A0}" dt="2022-12-04T16:38:47.768" v="792"/>
          <ac:inkMkLst>
            <pc:docMk/>
            <pc:sldMk cId="1193168390" sldId="267"/>
            <ac:inkMk id="194" creationId="{03CD8DBA-1978-BFB0-1813-EDA1B7B5C6F7}"/>
          </ac:inkMkLst>
        </pc:inkChg>
        <pc:inkChg chg="add del mod">
          <ac:chgData name="Attfield, Lauren" userId="921bb4a4-d633-4a74-8cf9-f638b9950ec5" providerId="ADAL" clId="{FEE2802A-8BB2-486B-8823-036DDC1609A0}" dt="2022-12-04T16:38:47.764" v="779"/>
          <ac:inkMkLst>
            <pc:docMk/>
            <pc:sldMk cId="1193168390" sldId="267"/>
            <ac:inkMk id="195" creationId="{3CC9E31B-5A70-3683-5708-F1A5905FC594}"/>
          </ac:inkMkLst>
        </pc:inkChg>
        <pc:inkChg chg="add del mod">
          <ac:chgData name="Attfield, Lauren" userId="921bb4a4-d633-4a74-8cf9-f638b9950ec5" providerId="ADAL" clId="{FEE2802A-8BB2-486B-8823-036DDC1609A0}" dt="2022-12-04T16:38:47.764" v="776"/>
          <ac:inkMkLst>
            <pc:docMk/>
            <pc:sldMk cId="1193168390" sldId="267"/>
            <ac:inkMk id="196" creationId="{E80C7565-1A55-1FDB-88BB-12279A70F022}"/>
          </ac:inkMkLst>
        </pc:inkChg>
        <pc:inkChg chg="add del mod">
          <ac:chgData name="Attfield, Lauren" userId="921bb4a4-d633-4a74-8cf9-f638b9950ec5" providerId="ADAL" clId="{FEE2802A-8BB2-486B-8823-036DDC1609A0}" dt="2022-12-04T16:38:47.765" v="782"/>
          <ac:inkMkLst>
            <pc:docMk/>
            <pc:sldMk cId="1193168390" sldId="267"/>
            <ac:inkMk id="197" creationId="{B4BCCB01-C304-7A24-0BE7-7DCE13D95B56}"/>
          </ac:inkMkLst>
        </pc:inkChg>
        <pc:inkChg chg="add del mod">
          <ac:chgData name="Attfield, Lauren" userId="921bb4a4-d633-4a74-8cf9-f638b9950ec5" providerId="ADAL" clId="{FEE2802A-8BB2-486B-8823-036DDC1609A0}" dt="2022-12-04T16:38:47.763" v="773"/>
          <ac:inkMkLst>
            <pc:docMk/>
            <pc:sldMk cId="1193168390" sldId="267"/>
            <ac:inkMk id="198" creationId="{630D716F-EC05-7126-B709-7BC8968C2D45}"/>
          </ac:inkMkLst>
        </pc:inkChg>
        <pc:inkChg chg="add del mod">
          <ac:chgData name="Attfield, Lauren" userId="921bb4a4-d633-4a74-8cf9-f638b9950ec5" providerId="ADAL" clId="{FEE2802A-8BB2-486B-8823-036DDC1609A0}" dt="2022-12-04T16:38:47.766" v="785"/>
          <ac:inkMkLst>
            <pc:docMk/>
            <pc:sldMk cId="1193168390" sldId="267"/>
            <ac:inkMk id="199" creationId="{CF5707CA-BAA7-94C9-2618-A8294FC95E77}"/>
          </ac:inkMkLst>
        </pc:inkChg>
        <pc:inkChg chg="add del mod">
          <ac:chgData name="Attfield, Lauren" userId="921bb4a4-d633-4a74-8cf9-f638b9950ec5" providerId="ADAL" clId="{FEE2802A-8BB2-486B-8823-036DDC1609A0}" dt="2022-12-04T16:38:47.768" v="793"/>
          <ac:inkMkLst>
            <pc:docMk/>
            <pc:sldMk cId="1193168390" sldId="267"/>
            <ac:inkMk id="200" creationId="{72D5FB32-3C51-1DF6-45E8-F2A50D66837D}"/>
          </ac:inkMkLst>
        </pc:inkChg>
        <pc:inkChg chg="add del mod">
          <ac:chgData name="Attfield, Lauren" userId="921bb4a4-d633-4a74-8cf9-f638b9950ec5" providerId="ADAL" clId="{FEE2802A-8BB2-486B-8823-036DDC1609A0}" dt="2022-12-04T16:38:24.216" v="730"/>
          <ac:inkMkLst>
            <pc:docMk/>
            <pc:sldMk cId="1193168390" sldId="267"/>
            <ac:inkMk id="201" creationId="{1E756C4D-9C30-FBE5-1102-E44BD4A17C7B}"/>
          </ac:inkMkLst>
        </pc:inkChg>
        <pc:inkChg chg="add del">
          <ac:chgData name="Attfield, Lauren" userId="921bb4a4-d633-4a74-8cf9-f638b9950ec5" providerId="ADAL" clId="{FEE2802A-8BB2-486B-8823-036DDC1609A0}" dt="2022-12-04T16:38:40.546" v="754"/>
          <ac:inkMkLst>
            <pc:docMk/>
            <pc:sldMk cId="1193168390" sldId="267"/>
            <ac:inkMk id="203" creationId="{9FCDAEA8-15D4-227D-BEC0-0A5CB4B06D41}"/>
          </ac:inkMkLst>
        </pc:inkChg>
        <pc:inkChg chg="add del mod">
          <ac:chgData name="Attfield, Lauren" userId="921bb4a4-d633-4a74-8cf9-f638b9950ec5" providerId="ADAL" clId="{FEE2802A-8BB2-486B-8823-036DDC1609A0}" dt="2022-12-04T16:38:47.765" v="783"/>
          <ac:inkMkLst>
            <pc:docMk/>
            <pc:sldMk cId="1193168390" sldId="267"/>
            <ac:inkMk id="204" creationId="{BA2626DD-0CA5-5873-4A4F-FEB72FDDAA23}"/>
          </ac:inkMkLst>
        </pc:inkChg>
        <pc:inkChg chg="add del mod">
          <ac:chgData name="Attfield, Lauren" userId="921bb4a4-d633-4a74-8cf9-f638b9950ec5" providerId="ADAL" clId="{FEE2802A-8BB2-486B-8823-036DDC1609A0}" dt="2022-12-04T16:38:47.767" v="790"/>
          <ac:inkMkLst>
            <pc:docMk/>
            <pc:sldMk cId="1193168390" sldId="267"/>
            <ac:inkMk id="205" creationId="{3AEB576C-9299-6D4D-AD6D-2C136A2B156E}"/>
          </ac:inkMkLst>
        </pc:inkChg>
        <pc:inkChg chg="add del mod">
          <ac:chgData name="Attfield, Lauren" userId="921bb4a4-d633-4a74-8cf9-f638b9950ec5" providerId="ADAL" clId="{FEE2802A-8BB2-486B-8823-036DDC1609A0}" dt="2022-12-04T16:38:43.709" v="770"/>
          <ac:inkMkLst>
            <pc:docMk/>
            <pc:sldMk cId="1193168390" sldId="267"/>
            <ac:inkMk id="207" creationId="{DB7E79DB-98B1-B524-681C-A423F710D374}"/>
          </ac:inkMkLst>
        </pc:inkChg>
        <pc:inkChg chg="add del mod">
          <ac:chgData name="Attfield, Lauren" userId="921bb4a4-d633-4a74-8cf9-f638b9950ec5" providerId="ADAL" clId="{FEE2802A-8BB2-486B-8823-036DDC1609A0}" dt="2022-12-04T16:38:43.709" v="767"/>
          <ac:inkMkLst>
            <pc:docMk/>
            <pc:sldMk cId="1193168390" sldId="267"/>
            <ac:inkMk id="208" creationId="{98B15EF4-A404-A2CD-13E4-F0A4D428963B}"/>
          </ac:inkMkLst>
        </pc:inkChg>
        <pc:inkChg chg="add del mod">
          <ac:chgData name="Attfield, Lauren" userId="921bb4a4-d633-4a74-8cf9-f638b9950ec5" providerId="ADAL" clId="{FEE2802A-8BB2-486B-8823-036DDC1609A0}" dt="2022-12-04T16:38:43.709" v="768"/>
          <ac:inkMkLst>
            <pc:docMk/>
            <pc:sldMk cId="1193168390" sldId="267"/>
            <ac:inkMk id="209" creationId="{C9B23E28-8936-16A5-3BA9-7064C9465477}"/>
          </ac:inkMkLst>
        </pc:inkChg>
        <pc:inkChg chg="add del mod">
          <ac:chgData name="Attfield, Lauren" userId="921bb4a4-d633-4a74-8cf9-f638b9950ec5" providerId="ADAL" clId="{FEE2802A-8BB2-486B-8823-036DDC1609A0}" dt="2022-12-04T16:38:43.709" v="769"/>
          <ac:inkMkLst>
            <pc:docMk/>
            <pc:sldMk cId="1193168390" sldId="267"/>
            <ac:inkMk id="210" creationId="{C3CA5989-BE61-CA18-4FD8-D5A44364E55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12" creationId="{F0FDA8B5-7B10-51E8-045C-BBDE035BBA6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13" creationId="{8D4AB52E-7054-DCDC-9050-912B38EDE4D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15" creationId="{C1A2F723-3EA6-328C-85E9-CF401A465AB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16" creationId="{0699868E-FE29-C861-E12E-8C79CBBE3B9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17" creationId="{5E1F5E2E-77CD-AA8C-EF2F-CDEB2583D7A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18" creationId="{0D67F824-09F8-D89F-94F4-E79928E9652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19" creationId="{A72BE947-A966-55DB-B971-4FDDB5F65BD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20" creationId="{F5149EF3-2B46-4DB2-DD3E-3D29F6C959D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21" creationId="{76F081C2-EC6C-F0BF-DD34-8159281797E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22" creationId="{337C0AB0-F8AF-0EFD-D34E-0E839A65F5F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23" creationId="{4E0EFF3F-064B-396B-CC50-DE252CA6A3B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24" creationId="{62DB7E75-65FA-4276-B448-71251780515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25" creationId="{030B4C4C-3B5E-9905-21B9-C1A3A7B4656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29" creationId="{C26FD4C5-DBF9-AB99-838A-10180B1590E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30" creationId="{6A50D0C1-DFC4-2EA7-F0C3-BF80E9EF1FB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31" creationId="{B6B5A8CB-9582-5C8A-F645-5A5C6C4CE8B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33" creationId="{80E7ED67-F668-63D4-D85D-2D6C3055148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34" creationId="{A61679D7-B1DA-BB68-945D-85F057EEA9C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35" creationId="{A2F8F5FA-C669-08FA-4E3E-E697DA44CF9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36" creationId="{CAE879C3-7C03-CED7-E7D1-12543170D46E}"/>
          </ac:inkMkLst>
        </pc:inkChg>
        <pc:inkChg chg="add del mod">
          <ac:chgData name="Attfield, Lauren" userId="921bb4a4-d633-4a74-8cf9-f638b9950ec5" providerId="ADAL" clId="{FEE2802A-8BB2-486B-8823-036DDC1609A0}" dt="2022-12-04T16:41:22.426" v="1003"/>
          <ac:inkMkLst>
            <pc:docMk/>
            <pc:sldMk cId="1193168390" sldId="267"/>
            <ac:inkMk id="238" creationId="{F627CDC1-058A-481D-F8A8-BC902FAE5118}"/>
          </ac:inkMkLst>
        </pc:inkChg>
        <pc:inkChg chg="add del mod">
          <ac:chgData name="Attfield, Lauren" userId="921bb4a4-d633-4a74-8cf9-f638b9950ec5" providerId="ADAL" clId="{FEE2802A-8BB2-486B-8823-036DDC1609A0}" dt="2022-12-04T16:41:22.424" v="1002"/>
          <ac:inkMkLst>
            <pc:docMk/>
            <pc:sldMk cId="1193168390" sldId="267"/>
            <ac:inkMk id="239" creationId="{269BA3E0-49B4-1155-9882-6F40D57DAAE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0" creationId="{3183272F-82C5-9C48-D581-B3AE4C2630F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1" creationId="{2B601B35-95F0-2D3E-649F-71C0EDCC48A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2" creationId="{6B948DA6-0FB5-981D-FD71-5E293482EFA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3" creationId="{BD4C8C31-E867-2494-9A87-A21D4B77315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4" creationId="{87E424A9-8879-89E7-3B4D-B4AE4CEB75F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5" creationId="{7B5D3D0F-F3AD-43EC-BF2B-8D21EAA421F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6" creationId="{85F52A46-D4F1-3CBD-2F01-0759F14037F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7" creationId="{DA49695A-4D38-463A-3C7B-28522672D8F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8" creationId="{DE436E7A-3490-34A5-0958-D154AA2F134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49" creationId="{02BB6557-E781-2256-4300-F7B40DFCAA9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52" creationId="{9C50F849-A7C9-9407-BC99-1852CFD1BA1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53" creationId="{44FB509D-F8BF-5B13-02DB-F6D7E0D22F97}"/>
          </ac:inkMkLst>
        </pc:inkChg>
        <pc:inkChg chg="add del mod">
          <ac:chgData name="Attfield, Lauren" userId="921bb4a4-d633-4a74-8cf9-f638b9950ec5" providerId="ADAL" clId="{FEE2802A-8BB2-486B-8823-036DDC1609A0}" dt="2022-12-04T16:39:35.698" v="842"/>
          <ac:inkMkLst>
            <pc:docMk/>
            <pc:sldMk cId="1193168390" sldId="267"/>
            <ac:inkMk id="255" creationId="{FC3D3539-5F89-F00E-23D6-4B6FC75A49E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56" creationId="{70BDB3DF-511C-0DC2-B814-040F37FA719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57" creationId="{C8F6EEF3-4C3E-B94A-53EC-8652C4B208B4}"/>
          </ac:inkMkLst>
        </pc:inkChg>
        <pc:inkChg chg="add del mod">
          <ac:chgData name="Attfield, Lauren" userId="921bb4a4-d633-4a74-8cf9-f638b9950ec5" providerId="ADAL" clId="{FEE2802A-8BB2-486B-8823-036DDC1609A0}" dt="2022-12-04T16:39:29.616" v="841"/>
          <ac:inkMkLst>
            <pc:docMk/>
            <pc:sldMk cId="1193168390" sldId="267"/>
            <ac:inkMk id="258" creationId="{77EBAE36-CFE1-ABEF-F4ED-F547E6ABA214}"/>
          </ac:inkMkLst>
        </pc:inkChg>
        <pc:inkChg chg="add del mod">
          <ac:chgData name="Attfield, Lauren" userId="921bb4a4-d633-4a74-8cf9-f638b9950ec5" providerId="ADAL" clId="{FEE2802A-8BB2-486B-8823-036DDC1609A0}" dt="2022-12-04T16:39:47.749" v="857"/>
          <ac:inkMkLst>
            <pc:docMk/>
            <pc:sldMk cId="1193168390" sldId="267"/>
            <ac:inkMk id="260" creationId="{46B5C502-EA10-3375-A49F-6062172D6CE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61" creationId="{BB765A5A-2C1F-1B32-9E16-8BB8511C341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62" creationId="{5A80001B-091E-0882-B84F-0C03F5F4738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63" creationId="{EBE6CEF6-9F9D-D568-A0E8-A0A3299EA543}"/>
          </ac:inkMkLst>
        </pc:inkChg>
        <pc:inkChg chg="add del">
          <ac:chgData name="Attfield, Lauren" userId="921bb4a4-d633-4a74-8cf9-f638b9950ec5" providerId="ADAL" clId="{FEE2802A-8BB2-486B-8823-036DDC1609A0}" dt="2022-12-04T16:39:40.242" v="848"/>
          <ac:inkMkLst>
            <pc:docMk/>
            <pc:sldMk cId="1193168390" sldId="267"/>
            <ac:inkMk id="264" creationId="{C11B700C-3710-B532-0F2E-9167FA73F56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66" creationId="{34452401-30AC-7F6F-E518-5D38D837BCF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67" creationId="{8A56FA54-DF8D-AB70-AEE5-E222F05A9EB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69" creationId="{8FFC1B7C-5905-2C6C-B4E5-2FD82F440F5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70" creationId="{4D575E00-C37D-F8D1-4F2F-7946F447D58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72" creationId="{47291410-60C3-3908-B282-17F71BB7FEE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73" creationId="{14975B22-247B-2438-7DC1-4A00E720D81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75" creationId="{EC69E50F-A192-8F2F-0E57-5C5D02CC8CA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76" creationId="{DD26635D-D5A7-7DCE-4AD6-EE0667A4AFD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77" creationId="{2B957D5A-80FA-B0F0-BBC7-CED1B74BE9B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78" creationId="{B058C996-CDF3-934F-FCE8-351A86B5F93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79" creationId="{F3C252F2-CD8B-1B4B-40E2-0A5A3D3AF18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80" creationId="{A082ED62-749B-E230-4932-548C4E92311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81" creationId="{FD462BF2-9E7E-341A-84F7-C159D674338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84" creationId="{6F23D0BF-13D0-576B-C859-63C1CB4B330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85" creationId="{9AB21420-E2AB-B261-5119-7604E3F270D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86" creationId="{B0D8319F-7C3A-3F0C-A201-3DF2D778BA9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87" creationId="{5584A361-2816-4116-EE49-9CF4EA390F4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88" creationId="{73CDB866-1506-412C-473E-27BA46A2BCA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89" creationId="{96AA0593-84CE-F38F-B50A-C7C93269BB1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90" creationId="{0837E1BB-FFCA-5DCD-7354-3002BCB3DC5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91" creationId="{4FADFC02-744E-D7E9-8064-6ADD2A53A18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92" creationId="{E7223003-22B0-FD22-4BAF-6E24C2B8F40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93" creationId="{EA0E2D8D-9D43-2603-FD7C-8A264C599AB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94" creationId="{83106624-FA22-F338-91C3-2B008DBD0B1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96" creationId="{356357BA-8BC3-9D65-9BE3-690B53B097F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97" creationId="{6E054651-237D-6718-CA89-8EDB3E7E575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299" creationId="{1C04E263-6455-2879-F985-0C1A4EBAC83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00" creationId="{6E78FD29-73E9-36C2-E162-A4BC3982611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01" creationId="{A6832598-5844-FE66-F1ED-EBDA94B11CC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02" creationId="{59C31416-D6D9-6D81-980F-AD4DB5E9B84E}"/>
          </ac:inkMkLst>
        </pc:inkChg>
        <pc:inkChg chg="add del mod">
          <ac:chgData name="Attfield, Lauren" userId="921bb4a4-d633-4a74-8cf9-f638b9950ec5" providerId="ADAL" clId="{FEE2802A-8BB2-486B-8823-036DDC1609A0}" dt="2022-12-04T16:40:11.842" v="901"/>
          <ac:inkMkLst>
            <pc:docMk/>
            <pc:sldMk cId="1193168390" sldId="267"/>
            <ac:inkMk id="303" creationId="{094254E1-06D2-3A16-2718-DF8B26F8F299}"/>
          </ac:inkMkLst>
        </pc:inkChg>
        <pc:inkChg chg="add del mod">
          <ac:chgData name="Attfield, Lauren" userId="921bb4a4-d633-4a74-8cf9-f638b9950ec5" providerId="ADAL" clId="{FEE2802A-8BB2-486B-8823-036DDC1609A0}" dt="2022-12-04T16:40:11.842" v="900"/>
          <ac:inkMkLst>
            <pc:docMk/>
            <pc:sldMk cId="1193168390" sldId="267"/>
            <ac:inkMk id="304" creationId="{20BF4FA4-A6FC-C74C-981A-DBB52D276336}"/>
          </ac:inkMkLst>
        </pc:inkChg>
        <pc:inkChg chg="add del mod">
          <ac:chgData name="Attfield, Lauren" userId="921bb4a4-d633-4a74-8cf9-f638b9950ec5" providerId="ADAL" clId="{FEE2802A-8BB2-486B-8823-036DDC1609A0}" dt="2022-12-04T16:40:11.838" v="896"/>
          <ac:inkMkLst>
            <pc:docMk/>
            <pc:sldMk cId="1193168390" sldId="267"/>
            <ac:inkMk id="305" creationId="{0C70C89F-AA4C-2018-8881-15B7B9338404}"/>
          </ac:inkMkLst>
        </pc:inkChg>
        <pc:inkChg chg="add del mod">
          <ac:chgData name="Attfield, Lauren" userId="921bb4a4-d633-4a74-8cf9-f638b9950ec5" providerId="ADAL" clId="{FEE2802A-8BB2-486B-8823-036DDC1609A0}" dt="2022-12-04T16:40:11.842" v="902"/>
          <ac:inkMkLst>
            <pc:docMk/>
            <pc:sldMk cId="1193168390" sldId="267"/>
            <ac:inkMk id="306" creationId="{0B8DA5F7-EBDD-59B9-6385-ED35A6D79012}"/>
          </ac:inkMkLst>
        </pc:inkChg>
        <pc:inkChg chg="add del mod">
          <ac:chgData name="Attfield, Lauren" userId="921bb4a4-d633-4a74-8cf9-f638b9950ec5" providerId="ADAL" clId="{FEE2802A-8BB2-486B-8823-036DDC1609A0}" dt="2022-12-04T16:40:11.841" v="897"/>
          <ac:inkMkLst>
            <pc:docMk/>
            <pc:sldMk cId="1193168390" sldId="267"/>
            <ac:inkMk id="307" creationId="{CE78AC5F-BB5D-C55A-5C08-8C223FFB0CD4}"/>
          </ac:inkMkLst>
        </pc:inkChg>
        <pc:inkChg chg="add del mod">
          <ac:chgData name="Attfield, Lauren" userId="921bb4a4-d633-4a74-8cf9-f638b9950ec5" providerId="ADAL" clId="{FEE2802A-8BB2-486B-8823-036DDC1609A0}" dt="2022-12-04T16:40:11.841" v="899"/>
          <ac:inkMkLst>
            <pc:docMk/>
            <pc:sldMk cId="1193168390" sldId="267"/>
            <ac:inkMk id="308" creationId="{DB44730D-0436-5FB2-70FA-B1F8E4C6E55B}"/>
          </ac:inkMkLst>
        </pc:inkChg>
        <pc:inkChg chg="add del mod">
          <ac:chgData name="Attfield, Lauren" userId="921bb4a4-d633-4a74-8cf9-f638b9950ec5" providerId="ADAL" clId="{FEE2802A-8BB2-486B-8823-036DDC1609A0}" dt="2022-12-04T16:40:11.841" v="898"/>
          <ac:inkMkLst>
            <pc:docMk/>
            <pc:sldMk cId="1193168390" sldId="267"/>
            <ac:inkMk id="309" creationId="{DDA304CB-31F6-1733-A761-F9A61D37424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12" creationId="{B6CA6172-32CB-5F8D-B0FE-7EC3066989C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13" creationId="{8CB13A4A-9645-23CB-86C4-24235C94B67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14" creationId="{10E46488-ED07-8838-236A-3ED8ED28F4B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16" creationId="{C9E05C27-8E07-133D-E4B7-7F76EE33037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17" creationId="{981FA40D-0A0D-ADFC-802D-741EE8D19DC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18" creationId="{AA252866-63E3-7E01-E9D6-600F616FC55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19" creationId="{891B4C11-45C3-E105-DB0C-8A1E666B703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0" creationId="{C190C343-3047-3D20-1E95-103A517D0FB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1" creationId="{5AFE705F-36F3-9190-F524-C42808A4D50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2" creationId="{59B183BC-379D-8E0F-3884-1C167FFBF5D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3" creationId="{2D594918-98E6-8637-CD59-D0EEAB705AE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4" creationId="{15740753-265D-9049-985C-957D9E772619}"/>
          </ac:inkMkLst>
        </pc:inkChg>
        <pc:inkChg chg="add del mod">
          <ac:chgData name="Attfield, Lauren" userId="921bb4a4-d633-4a74-8cf9-f638b9950ec5" providerId="ADAL" clId="{FEE2802A-8BB2-486B-8823-036DDC1609A0}" dt="2022-12-04T16:41:28.391" v="1011"/>
          <ac:inkMkLst>
            <pc:docMk/>
            <pc:sldMk cId="1193168390" sldId="267"/>
            <ac:inkMk id="325" creationId="{064410F7-69C5-BD58-D49A-2BAFF64DC05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6" creationId="{C7DA14D6-B876-3A9D-D2C1-2372F142E3E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7" creationId="{1B045E8E-CEBD-33DF-55BA-F8F6A418BF8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8" creationId="{DF65C48D-CC40-8BD1-2BAB-7881CA0F87A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29" creationId="{C53738DB-FC8A-2CF8-684A-736F39BDDC9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30" creationId="{918A6F1C-D3D0-F5D8-1184-ECE3A8392BB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32" creationId="{EFD860B6-C1BF-A262-B37E-4D366EC96E7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33" creationId="{ED72A7DB-7AAD-79E5-C10E-FEFB22749A5C}"/>
          </ac:inkMkLst>
        </pc:inkChg>
        <pc:inkChg chg="add del mod">
          <ac:chgData name="Attfield, Lauren" userId="921bb4a4-d633-4a74-8cf9-f638b9950ec5" providerId="ADAL" clId="{FEE2802A-8BB2-486B-8823-036DDC1609A0}" dt="2022-12-04T16:41:52" v="1027"/>
          <ac:inkMkLst>
            <pc:docMk/>
            <pc:sldMk cId="1193168390" sldId="267"/>
            <ac:inkMk id="335" creationId="{AFE220DD-1D2A-F3A4-5680-FD5E7ED33DD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37" creationId="{94D3F782-2FDC-515C-8A24-DCCF4D04C09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38" creationId="{ABC51978-4EFF-E923-BA92-661F9DB2A16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40" creationId="{419A4FA7-759A-88C2-3B59-BE3E6F9F736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41" creationId="{85E51795-B902-C4A4-5543-4FF19BD6277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43" creationId="{D7296B97-8222-E549-1947-E77F5BBE79D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44" creationId="{9A8F5ED1-4B25-7B2A-E981-A5391B918C1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46" creationId="{2CBCA205-1429-8EE0-C001-97051C41506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47" creationId="{DCFCCF32-0A6C-84FF-56DA-A7B747CCC82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48" creationId="{03CA40D7-F86C-7270-4D33-31E019B6CA4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50" creationId="{D1969479-8C99-F60A-7D40-0FB09150DE0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52" creationId="{3EF1CB86-1E18-CDA3-78E2-03CA3D4A792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53" creationId="{CA9A716C-E143-CBE4-465F-00186E98A51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54" creationId="{ED61553D-1A38-08C5-7BC2-8CD5C408BB9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55" creationId="{AFBCDD00-F5AF-6C4B-72A5-9235C97B68E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56" creationId="{1E7AD9F1-669C-5FBB-7729-195A24EF22C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58" creationId="{0E34A93E-2134-417E-60E0-26A4EB36CD7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60" creationId="{16BF2FE8-13AD-BB42-C13B-6883EEC38F1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61" creationId="{A9D4688E-FFF3-AF4D-8ECB-8FE23AEC3D7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62" creationId="{68CC2817-4387-869E-9179-66E4DC1D86C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63" creationId="{8509236A-236D-22CB-76E5-E66DBB05B60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65" creationId="{4FD8CF81-B9E0-FA7B-8F40-24B87DF3778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67" creationId="{D62D19AE-0051-672A-55C8-BDBD2E53EE8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68" creationId="{760F1EB0-8459-8839-854D-F8421635E4C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69" creationId="{E2DF5115-66F0-A4CE-3036-867F020A17A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70" creationId="{A7FBBECD-8669-488B-8B7D-A4E56EF2047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71" creationId="{F4D21DD6-415F-F50F-6AB8-E6AE88DB5F9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72" creationId="{1ABFB415-4A2C-F1BF-5AEC-C8E6BFC8ACD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73" creationId="{4A5A0B76-A597-7D82-DD8C-22684D2812F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74" creationId="{08B8A6AA-587F-D7A4-E5BD-6A9C92BDC00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75" creationId="{53A6D3D3-DCB0-8A17-2036-44DB19A3614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76" creationId="{77C6200F-E04A-3DA6-8561-021ECAFE240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78" creationId="{F67A18D5-A2B0-5856-E7DE-BF5B28665FE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79" creationId="{FE5E1B17-6F85-CAC4-28FF-9D8B407E6D7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80" creationId="{93D3500A-DCCB-9AC9-D75C-E6786D48F20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81" creationId="{B63ED118-A46E-7082-EF97-3DE3AE2B057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82" creationId="{27681D39-DCB0-1513-D1E8-B64807600FD8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83" creationId="{A224590B-D8B2-DE07-86F4-A1BA25E05430}"/>
          </ac:inkMkLst>
        </pc:inkChg>
        <pc:inkChg chg="add del mod">
          <ac:chgData name="Attfield, Lauren" userId="921bb4a4-d633-4a74-8cf9-f638b9950ec5" providerId="ADAL" clId="{FEE2802A-8BB2-486B-8823-036DDC1609A0}" dt="2022-12-04T16:42:15.069" v="1058"/>
          <ac:inkMkLst>
            <pc:docMk/>
            <pc:sldMk cId="1193168390" sldId="267"/>
            <ac:inkMk id="385" creationId="{36DE63C6-0417-4189-5238-7BCBFECD9E0E}"/>
          </ac:inkMkLst>
        </pc:inkChg>
        <pc:inkChg chg="add del mod">
          <ac:chgData name="Attfield, Lauren" userId="921bb4a4-d633-4a74-8cf9-f638b9950ec5" providerId="ADAL" clId="{FEE2802A-8BB2-486B-8823-036DDC1609A0}" dt="2022-12-04T16:42:15.069" v="1059"/>
          <ac:inkMkLst>
            <pc:docMk/>
            <pc:sldMk cId="1193168390" sldId="267"/>
            <ac:inkMk id="386" creationId="{8A99B9B4-DA4E-CA6F-27E2-3D6422E9507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88" creationId="{6ACE48A8-9531-F2F2-7CB7-E24DFE68E3FB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89" creationId="{3C5A974E-1129-93DB-4D9B-9277149B3BB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0" creationId="{0606DBBE-78BD-3C25-54E7-29CF707E2690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1" creationId="{280A951E-43A6-3CA7-8B6F-DC54E8C4777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2" creationId="{91496ECC-AA35-875D-9CDB-DFC266040EE4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3" creationId="{8A4D3A58-7B6D-4491-6CC9-75AB1ED0A103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4" creationId="{1E282A5F-937C-C9A2-FDA9-6852380F65D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5" creationId="{2D85D941-D4A5-72F2-A8B0-E345FD50CC8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6" creationId="{CA988072-F8DD-8E42-C319-4DFFE371C942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7" creationId="{059C3357-F5D2-0389-6B19-4B8AB82192AD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8" creationId="{32FDABF8-CEC4-C56A-B021-4F12F9A0360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399" creationId="{673D24BF-A0C2-E470-C8A4-E01BEE03B70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0" creationId="{A9A2A100-FF7C-9138-3073-ADD1747861F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1" creationId="{1C27A2A3-2019-E082-675A-7A3F9C5EBAB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3" creationId="{2E63BBD7-2220-756B-2153-087457E5B7F5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4" creationId="{4B2059AD-B6DD-5302-74C7-D14E0348AA61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5" creationId="{B889F192-B1D9-13E3-D8D5-8C85E0284B8A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6" creationId="{D87C40E3-719B-9D31-A2F0-41EEBC0C8F5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7" creationId="{5488D52F-1BD8-6B86-542F-D88563F7C79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8" creationId="{79A1A6EA-6E86-F143-9E65-F046E62232C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09" creationId="{BAE65D7B-7446-4626-B1D5-8E1064A32A8E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10" creationId="{4E869767-DE12-175B-4F78-AD4CAB3E6497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11" creationId="{F5638AC4-342B-A820-32DB-C91AFFB60DAF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12" creationId="{B233AEAD-12D4-63C6-EC90-C4E79BF60289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13" creationId="{047F16A5-71C0-B10E-9541-3685CFE756DC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14" creationId="{576F1CF8-91C7-C6E8-D05C-F2AA416CA916}"/>
          </ac:inkMkLst>
        </pc:inkChg>
        <pc:inkChg chg="add mod">
          <ac:chgData name="Attfield, Lauren" userId="921bb4a4-d633-4a74-8cf9-f638b9950ec5" providerId="ADAL" clId="{FEE2802A-8BB2-486B-8823-036DDC1609A0}" dt="2022-12-04T16:42:37.336" v="1088"/>
          <ac:inkMkLst>
            <pc:docMk/>
            <pc:sldMk cId="1193168390" sldId="267"/>
            <ac:inkMk id="415" creationId="{0B16476E-AEBF-50C7-4AF4-C97D38F85F7D}"/>
          </ac:inkMkLst>
        </pc:inkChg>
      </pc:sldChg>
      <pc:sldChg chg="modSp mod">
        <pc:chgData name="Attfield, Lauren" userId="921bb4a4-d633-4a74-8cf9-f638b9950ec5" providerId="ADAL" clId="{FEE2802A-8BB2-486B-8823-036DDC1609A0}" dt="2022-12-07T10:35:44.977" v="5003" actId="20577"/>
        <pc:sldMkLst>
          <pc:docMk/>
          <pc:sldMk cId="59982684" sldId="268"/>
        </pc:sldMkLst>
        <pc:spChg chg="mod">
          <ac:chgData name="Attfield, Lauren" userId="921bb4a4-d633-4a74-8cf9-f638b9950ec5" providerId="ADAL" clId="{FEE2802A-8BB2-486B-8823-036DDC1609A0}" dt="2022-12-07T10:35:44.977" v="5003" actId="20577"/>
          <ac:spMkLst>
            <pc:docMk/>
            <pc:sldMk cId="59982684" sldId="268"/>
            <ac:spMk id="3" creationId="{A1165A0C-359B-2EA7-0CE7-83350B8FD927}"/>
          </ac:spMkLst>
        </pc:spChg>
      </pc:sldChg>
      <pc:sldChg chg="modSp mod">
        <pc:chgData name="Attfield, Lauren" userId="921bb4a4-d633-4a74-8cf9-f638b9950ec5" providerId="ADAL" clId="{FEE2802A-8BB2-486B-8823-036DDC1609A0}" dt="2022-12-07T10:26:51.460" v="3906" actId="20577"/>
        <pc:sldMkLst>
          <pc:docMk/>
          <pc:sldMk cId="4287328619" sldId="270"/>
        </pc:sldMkLst>
        <pc:spChg chg="mod">
          <ac:chgData name="Attfield, Lauren" userId="921bb4a4-d633-4a74-8cf9-f638b9950ec5" providerId="ADAL" clId="{FEE2802A-8BB2-486B-8823-036DDC1609A0}" dt="2022-12-07T10:26:51.460" v="3906" actId="20577"/>
          <ac:spMkLst>
            <pc:docMk/>
            <pc:sldMk cId="4287328619" sldId="270"/>
            <ac:spMk id="3" creationId="{A1165A0C-359B-2EA7-0CE7-83350B8FD927}"/>
          </ac:spMkLst>
        </pc:spChg>
        <pc:picChg chg="mod">
          <ac:chgData name="Attfield, Lauren" userId="921bb4a4-d633-4a74-8cf9-f638b9950ec5" providerId="ADAL" clId="{FEE2802A-8BB2-486B-8823-036DDC1609A0}" dt="2022-12-07T10:26:04.577" v="3876" actId="1036"/>
          <ac:picMkLst>
            <pc:docMk/>
            <pc:sldMk cId="4287328619" sldId="270"/>
            <ac:picMk id="5" creationId="{4F3A6369-FD04-2C0F-D54A-B40110E49293}"/>
          </ac:picMkLst>
        </pc:picChg>
        <pc:picChg chg="mod">
          <ac:chgData name="Attfield, Lauren" userId="921bb4a4-d633-4a74-8cf9-f638b9950ec5" providerId="ADAL" clId="{FEE2802A-8BB2-486B-8823-036DDC1609A0}" dt="2022-12-07T10:26:00.951" v="3874" actId="1036"/>
          <ac:picMkLst>
            <pc:docMk/>
            <pc:sldMk cId="4287328619" sldId="270"/>
            <ac:picMk id="8" creationId="{A9225D06-5DE7-E6A2-CED4-8E209ACEB0EA}"/>
          </ac:picMkLst>
        </pc:picChg>
        <pc:picChg chg="mod">
          <ac:chgData name="Attfield, Lauren" userId="921bb4a4-d633-4a74-8cf9-f638b9950ec5" providerId="ADAL" clId="{FEE2802A-8BB2-486B-8823-036DDC1609A0}" dt="2022-12-07T10:26:00.951" v="3874" actId="1036"/>
          <ac:picMkLst>
            <pc:docMk/>
            <pc:sldMk cId="4287328619" sldId="270"/>
            <ac:picMk id="10" creationId="{E901369D-A7E6-09B0-1635-2B8C96C75B4A}"/>
          </ac:picMkLst>
        </pc:picChg>
        <pc:picChg chg="mod">
          <ac:chgData name="Attfield, Lauren" userId="921bb4a4-d633-4a74-8cf9-f638b9950ec5" providerId="ADAL" clId="{FEE2802A-8BB2-486B-8823-036DDC1609A0}" dt="2022-12-07T10:26:00.951" v="3874" actId="1036"/>
          <ac:picMkLst>
            <pc:docMk/>
            <pc:sldMk cId="4287328619" sldId="270"/>
            <ac:picMk id="12" creationId="{596FF023-ED7C-ABF8-F2EC-65D8F5896DE7}"/>
          </ac:picMkLst>
        </pc:picChg>
      </pc:sldChg>
      <pc:sldChg chg="addSp delSp modSp mod">
        <pc:chgData name="Attfield, Lauren" userId="921bb4a4-d633-4a74-8cf9-f638b9950ec5" providerId="ADAL" clId="{FEE2802A-8BB2-486B-8823-036DDC1609A0}" dt="2022-12-04T16:32:40.542" v="594"/>
        <pc:sldMkLst>
          <pc:docMk/>
          <pc:sldMk cId="1326773905" sldId="271"/>
        </pc:sldMkLst>
        <pc:spChg chg="del">
          <ac:chgData name="Attfield, Lauren" userId="921bb4a4-d633-4a74-8cf9-f638b9950ec5" providerId="ADAL" clId="{FEE2802A-8BB2-486B-8823-036DDC1609A0}" dt="2022-12-04T16:32:40.231" v="593" actId="478"/>
          <ac:spMkLst>
            <pc:docMk/>
            <pc:sldMk cId="1326773905" sldId="271"/>
            <ac:spMk id="39" creationId="{205FFC38-ECB3-5058-3B7C-7D48E2B5E347}"/>
          </ac:spMkLst>
        </pc:spChg>
        <pc:spChg chg="del">
          <ac:chgData name="Attfield, Lauren" userId="921bb4a4-d633-4a74-8cf9-f638b9950ec5" providerId="ADAL" clId="{FEE2802A-8BB2-486B-8823-036DDC1609A0}" dt="2022-12-04T16:32:40.231" v="593" actId="478"/>
          <ac:spMkLst>
            <pc:docMk/>
            <pc:sldMk cId="1326773905" sldId="271"/>
            <ac:spMk id="40" creationId="{3615EC3F-1EC4-18D8-AE9D-0E171AD83C67}"/>
          </ac:spMkLst>
        </pc:spChg>
        <pc:spChg chg="del">
          <ac:chgData name="Attfield, Lauren" userId="921bb4a4-d633-4a74-8cf9-f638b9950ec5" providerId="ADAL" clId="{FEE2802A-8BB2-486B-8823-036DDC1609A0}" dt="2022-12-04T16:32:40.231" v="593" actId="478"/>
          <ac:spMkLst>
            <pc:docMk/>
            <pc:sldMk cId="1326773905" sldId="271"/>
            <ac:spMk id="41" creationId="{D750E826-E534-56C2-9808-98930D87417C}"/>
          </ac:spMkLst>
        </pc:spChg>
        <pc:spChg chg="add mod">
          <ac:chgData name="Attfield, Lauren" userId="921bb4a4-d633-4a74-8cf9-f638b9950ec5" providerId="ADAL" clId="{FEE2802A-8BB2-486B-8823-036DDC1609A0}" dt="2022-12-04T16:32:40.542" v="594"/>
          <ac:spMkLst>
            <pc:docMk/>
            <pc:sldMk cId="1326773905" sldId="271"/>
            <ac:spMk id="42" creationId="{10702694-BC28-C715-84C3-0E0DB0C813F8}"/>
          </ac:spMkLst>
        </pc:spChg>
        <pc:spChg chg="add mod">
          <ac:chgData name="Attfield, Lauren" userId="921bb4a4-d633-4a74-8cf9-f638b9950ec5" providerId="ADAL" clId="{FEE2802A-8BB2-486B-8823-036DDC1609A0}" dt="2022-12-04T16:32:40.542" v="594"/>
          <ac:spMkLst>
            <pc:docMk/>
            <pc:sldMk cId="1326773905" sldId="271"/>
            <ac:spMk id="43" creationId="{B00255ED-ACCF-5B77-AC27-3F2ADFFF2FA4}"/>
          </ac:spMkLst>
        </pc:spChg>
        <pc:spChg chg="add mod">
          <ac:chgData name="Attfield, Lauren" userId="921bb4a4-d633-4a74-8cf9-f638b9950ec5" providerId="ADAL" clId="{FEE2802A-8BB2-486B-8823-036DDC1609A0}" dt="2022-12-04T16:32:40.542" v="594"/>
          <ac:spMkLst>
            <pc:docMk/>
            <pc:sldMk cId="1326773905" sldId="271"/>
            <ac:spMk id="44" creationId="{F230C0BB-819B-B4D2-74C0-0BBE890B7EB7}"/>
          </ac:spMkLst>
        </pc:spChg>
      </pc:sldChg>
      <pc:sldChg chg="addSp delSp modSp mod">
        <pc:chgData name="Attfield, Lauren" userId="921bb4a4-d633-4a74-8cf9-f638b9950ec5" providerId="ADAL" clId="{FEE2802A-8BB2-486B-8823-036DDC1609A0}" dt="2022-12-04T16:37:21.942" v="670"/>
        <pc:sldMkLst>
          <pc:docMk/>
          <pc:sldMk cId="3361083922" sldId="274"/>
        </pc:sldMkLst>
        <pc:spChg chg="del">
          <ac:chgData name="Attfield, Lauren" userId="921bb4a4-d633-4a74-8cf9-f638b9950ec5" providerId="ADAL" clId="{FEE2802A-8BB2-486B-8823-036DDC1609A0}" dt="2022-12-04T16:33:16.742" v="599" actId="478"/>
          <ac:spMkLst>
            <pc:docMk/>
            <pc:sldMk cId="3361083922" sldId="274"/>
            <ac:spMk id="12" creationId="{E9CBFE71-37EF-8555-24CB-E0FD6F003CE1}"/>
          </ac:spMkLst>
        </pc:spChg>
        <pc:spChg chg="del">
          <ac:chgData name="Attfield, Lauren" userId="921bb4a4-d633-4a74-8cf9-f638b9950ec5" providerId="ADAL" clId="{FEE2802A-8BB2-486B-8823-036DDC1609A0}" dt="2022-12-04T16:33:16.742" v="599" actId="478"/>
          <ac:spMkLst>
            <pc:docMk/>
            <pc:sldMk cId="3361083922" sldId="274"/>
            <ac:spMk id="13" creationId="{1B5DC1D6-489F-33F9-A91F-9CE5183B9C52}"/>
          </ac:spMkLst>
        </pc:spChg>
        <pc:spChg chg="add mod">
          <ac:chgData name="Attfield, Lauren" userId="921bb4a4-d633-4a74-8cf9-f638b9950ec5" providerId="ADAL" clId="{FEE2802A-8BB2-486B-8823-036DDC1609A0}" dt="2022-12-04T16:33:48.697" v="606"/>
          <ac:spMkLst>
            <pc:docMk/>
            <pc:sldMk cId="3361083922" sldId="274"/>
            <ac:spMk id="14" creationId="{7B41DE2B-A075-1079-E989-4A2C8AB5E029}"/>
          </ac:spMkLst>
        </pc:spChg>
        <pc:spChg chg="add mod">
          <ac:chgData name="Attfield, Lauren" userId="921bb4a4-d633-4a74-8cf9-f638b9950ec5" providerId="ADAL" clId="{FEE2802A-8BB2-486B-8823-036DDC1609A0}" dt="2022-12-04T16:33:48.697" v="606"/>
          <ac:spMkLst>
            <pc:docMk/>
            <pc:sldMk cId="3361083922" sldId="274"/>
            <ac:spMk id="15" creationId="{CD38A1C4-6589-5DEE-282E-2633A6B4A419}"/>
          </ac:spMkLst>
        </pc:spChg>
        <pc:spChg chg="add mod">
          <ac:chgData name="Attfield, Lauren" userId="921bb4a4-d633-4a74-8cf9-f638b9950ec5" providerId="ADAL" clId="{FEE2802A-8BB2-486B-8823-036DDC1609A0}" dt="2022-12-04T16:37:21.942" v="670"/>
          <ac:spMkLst>
            <pc:docMk/>
            <pc:sldMk cId="3361083922" sldId="274"/>
            <ac:spMk id="16" creationId="{6445C0FE-4CB6-7149-3C59-058A791FC14C}"/>
          </ac:spMkLst>
        </pc:spChg>
      </pc:sldChg>
      <pc:sldChg chg="addSp delSp modSp mod">
        <pc:chgData name="Attfield, Lauren" userId="921bb4a4-d633-4a74-8cf9-f638b9950ec5" providerId="ADAL" clId="{FEE2802A-8BB2-486B-8823-036DDC1609A0}" dt="2022-12-04T16:32:34.991" v="592" actId="167"/>
        <pc:sldMkLst>
          <pc:docMk/>
          <pc:sldMk cId="1900978762" sldId="277"/>
        </pc:sldMkLst>
        <pc:spChg chg="mod">
          <ac:chgData name="Attfield, Lauren" userId="921bb4a4-d633-4a74-8cf9-f638b9950ec5" providerId="ADAL" clId="{FEE2802A-8BB2-486B-8823-036DDC1609A0}" dt="2022-12-04T16:32:28.719" v="589" actId="1076"/>
          <ac:spMkLst>
            <pc:docMk/>
            <pc:sldMk cId="1900978762" sldId="277"/>
            <ac:spMk id="4" creationId="{1592623D-C412-8DC3-E4DE-32CD13404E7D}"/>
          </ac:spMkLst>
        </pc:spChg>
        <pc:spChg chg="del">
          <ac:chgData name="Attfield, Lauren" userId="921bb4a4-d633-4a74-8cf9-f638b9950ec5" providerId="ADAL" clId="{FEE2802A-8BB2-486B-8823-036DDC1609A0}" dt="2022-12-04T16:32:24.308" v="588" actId="478"/>
          <ac:spMkLst>
            <pc:docMk/>
            <pc:sldMk cId="1900978762" sldId="277"/>
            <ac:spMk id="6" creationId="{3D6B627C-B345-178B-F91B-40B91B0A503F}"/>
          </ac:spMkLst>
        </pc:spChg>
        <pc:spChg chg="add mod ord">
          <ac:chgData name="Attfield, Lauren" userId="921bb4a4-d633-4a74-8cf9-f638b9950ec5" providerId="ADAL" clId="{FEE2802A-8BB2-486B-8823-036DDC1609A0}" dt="2022-12-04T16:32:34.991" v="592" actId="167"/>
          <ac:spMkLst>
            <pc:docMk/>
            <pc:sldMk cId="1900978762" sldId="277"/>
            <ac:spMk id="9" creationId="{7B2D0828-1BB6-F031-EC30-3A3C58409D8B}"/>
          </ac:spMkLst>
        </pc:spChg>
      </pc:sldChg>
      <pc:sldChg chg="addSp delSp modSp mod">
        <pc:chgData name="Attfield, Lauren" userId="921bb4a4-d633-4a74-8cf9-f638b9950ec5" providerId="ADAL" clId="{FEE2802A-8BB2-486B-8823-036DDC1609A0}" dt="2022-12-04T16:33:46.809" v="605"/>
        <pc:sldMkLst>
          <pc:docMk/>
          <pc:sldMk cId="3523101719" sldId="278"/>
        </pc:sldMkLst>
        <pc:spChg chg="del">
          <ac:chgData name="Attfield, Lauren" userId="921bb4a4-d633-4a74-8cf9-f638b9950ec5" providerId="ADAL" clId="{FEE2802A-8BB2-486B-8823-036DDC1609A0}" dt="2022-12-04T16:33:10.328" v="598" actId="478"/>
          <ac:spMkLst>
            <pc:docMk/>
            <pc:sldMk cId="3523101719" sldId="278"/>
            <ac:spMk id="4" creationId="{D1E23B0E-44F8-117F-3EF6-3AD76C6D7A4E}"/>
          </ac:spMkLst>
        </pc:spChg>
        <pc:spChg chg="del">
          <ac:chgData name="Attfield, Lauren" userId="921bb4a4-d633-4a74-8cf9-f638b9950ec5" providerId="ADAL" clId="{FEE2802A-8BB2-486B-8823-036DDC1609A0}" dt="2022-12-04T16:33:10.328" v="598" actId="478"/>
          <ac:spMkLst>
            <pc:docMk/>
            <pc:sldMk cId="3523101719" sldId="278"/>
            <ac:spMk id="5" creationId="{4D3AFF7C-EFDE-6B1F-D3FF-FAC999B8B444}"/>
          </ac:spMkLst>
        </pc:spChg>
        <pc:spChg chg="add mod">
          <ac:chgData name="Attfield, Lauren" userId="921bb4a4-d633-4a74-8cf9-f638b9950ec5" providerId="ADAL" clId="{FEE2802A-8BB2-486B-8823-036DDC1609A0}" dt="2022-12-04T16:33:46.809" v="605"/>
          <ac:spMkLst>
            <pc:docMk/>
            <pc:sldMk cId="3523101719" sldId="278"/>
            <ac:spMk id="18" creationId="{5B362289-CB55-6CC6-AE87-EEB3442AFE4A}"/>
          </ac:spMkLst>
        </pc:spChg>
        <pc:spChg chg="add mod">
          <ac:chgData name="Attfield, Lauren" userId="921bb4a4-d633-4a74-8cf9-f638b9950ec5" providerId="ADAL" clId="{FEE2802A-8BB2-486B-8823-036DDC1609A0}" dt="2022-12-04T16:33:46.809" v="605"/>
          <ac:spMkLst>
            <pc:docMk/>
            <pc:sldMk cId="3523101719" sldId="278"/>
            <ac:spMk id="19" creationId="{9B4E9705-4007-99E3-1E20-EB87EDA21F61}"/>
          </ac:spMkLst>
        </pc:spChg>
      </pc:sldChg>
      <pc:sldChg chg="addSp delSp modSp mod">
        <pc:chgData name="Attfield, Lauren" userId="921bb4a4-d633-4a74-8cf9-f638b9950ec5" providerId="ADAL" clId="{FEE2802A-8BB2-486B-8823-036DDC1609A0}" dt="2022-12-04T16:33:44.457" v="604"/>
        <pc:sldMkLst>
          <pc:docMk/>
          <pc:sldMk cId="1235061925" sldId="279"/>
        </pc:sldMkLst>
        <pc:spChg chg="del">
          <ac:chgData name="Attfield, Lauren" userId="921bb4a4-d633-4a74-8cf9-f638b9950ec5" providerId="ADAL" clId="{FEE2802A-8BB2-486B-8823-036DDC1609A0}" dt="2022-12-04T16:33:07.737" v="597" actId="478"/>
          <ac:spMkLst>
            <pc:docMk/>
            <pc:sldMk cId="1235061925" sldId="279"/>
            <ac:spMk id="4" creationId="{D1E23B0E-44F8-117F-3EF6-3AD76C6D7A4E}"/>
          </ac:spMkLst>
        </pc:spChg>
        <pc:spChg chg="del">
          <ac:chgData name="Attfield, Lauren" userId="921bb4a4-d633-4a74-8cf9-f638b9950ec5" providerId="ADAL" clId="{FEE2802A-8BB2-486B-8823-036DDC1609A0}" dt="2022-12-04T16:33:07.737" v="597" actId="478"/>
          <ac:spMkLst>
            <pc:docMk/>
            <pc:sldMk cId="1235061925" sldId="279"/>
            <ac:spMk id="5" creationId="{4D3AFF7C-EFDE-6B1F-D3FF-FAC999B8B444}"/>
          </ac:spMkLst>
        </pc:spChg>
        <pc:spChg chg="add mod">
          <ac:chgData name="Attfield, Lauren" userId="921bb4a4-d633-4a74-8cf9-f638b9950ec5" providerId="ADAL" clId="{FEE2802A-8BB2-486B-8823-036DDC1609A0}" dt="2022-12-04T16:33:44.457" v="604"/>
          <ac:spMkLst>
            <pc:docMk/>
            <pc:sldMk cId="1235061925" sldId="279"/>
            <ac:spMk id="8" creationId="{6C49965B-B907-0B70-3F6C-5D0D87C09D71}"/>
          </ac:spMkLst>
        </pc:spChg>
        <pc:spChg chg="add mod">
          <ac:chgData name="Attfield, Lauren" userId="921bb4a4-d633-4a74-8cf9-f638b9950ec5" providerId="ADAL" clId="{FEE2802A-8BB2-486B-8823-036DDC1609A0}" dt="2022-12-04T16:33:44.457" v="604"/>
          <ac:spMkLst>
            <pc:docMk/>
            <pc:sldMk cId="1235061925" sldId="279"/>
            <ac:spMk id="11" creationId="{90679707-6E87-5419-0863-5AA974D348EC}"/>
          </ac:spMkLst>
        </pc:spChg>
      </pc:sldChg>
      <pc:sldChg chg="addSp delSp modSp mod">
        <pc:chgData name="Attfield, Lauren" userId="921bb4a4-d633-4a74-8cf9-f638b9950ec5" providerId="ADAL" clId="{FEE2802A-8BB2-486B-8823-036DDC1609A0}" dt="2022-12-04T16:33:38.140" v="603" actId="1076"/>
        <pc:sldMkLst>
          <pc:docMk/>
          <pc:sldMk cId="338724392" sldId="280"/>
        </pc:sldMkLst>
        <pc:spChg chg="del">
          <ac:chgData name="Attfield, Lauren" userId="921bb4a4-d633-4a74-8cf9-f638b9950ec5" providerId="ADAL" clId="{FEE2802A-8BB2-486B-8823-036DDC1609A0}" dt="2022-12-04T16:33:02.212" v="595" actId="478"/>
          <ac:spMkLst>
            <pc:docMk/>
            <pc:sldMk cId="338724392" sldId="280"/>
            <ac:spMk id="4" creationId="{D1E23B0E-44F8-117F-3EF6-3AD76C6D7A4E}"/>
          </ac:spMkLst>
        </pc:spChg>
        <pc:spChg chg="mod">
          <ac:chgData name="Attfield, Lauren" userId="921bb4a4-d633-4a74-8cf9-f638b9950ec5" providerId="ADAL" clId="{FEE2802A-8BB2-486B-8823-036DDC1609A0}" dt="2022-12-04T16:33:38.140" v="603" actId="1076"/>
          <ac:spMkLst>
            <pc:docMk/>
            <pc:sldMk cId="338724392" sldId="280"/>
            <ac:spMk id="5" creationId="{4D3AFF7C-EFDE-6B1F-D3FF-FAC999B8B444}"/>
          </ac:spMkLst>
        </pc:spChg>
        <pc:spChg chg="add mod">
          <ac:chgData name="Attfield, Lauren" userId="921bb4a4-d633-4a74-8cf9-f638b9950ec5" providerId="ADAL" clId="{FEE2802A-8BB2-486B-8823-036DDC1609A0}" dt="2022-12-04T16:33:38.140" v="603" actId="1076"/>
          <ac:spMkLst>
            <pc:docMk/>
            <pc:sldMk cId="338724392" sldId="280"/>
            <ac:spMk id="8" creationId="{84E9D64F-7A15-D259-8FA4-8DDDCA29AB3A}"/>
          </ac:spMkLst>
        </pc:spChg>
      </pc:sldChg>
      <pc:sldChg chg="addSp delSp modSp mod">
        <pc:chgData name="Attfield, Lauren" userId="921bb4a4-d633-4a74-8cf9-f638b9950ec5" providerId="ADAL" clId="{FEE2802A-8BB2-486B-8823-036DDC1609A0}" dt="2022-12-04T16:37:03.926" v="668" actId="167"/>
        <pc:sldMkLst>
          <pc:docMk/>
          <pc:sldMk cId="3435798158" sldId="285"/>
        </pc:sldMkLst>
        <pc:spChg chg="del">
          <ac:chgData name="Attfield, Lauren" userId="921bb4a4-d633-4a74-8cf9-f638b9950ec5" providerId="ADAL" clId="{FEE2802A-8BB2-486B-8823-036DDC1609A0}" dt="2022-12-04T16:35:19.603" v="637" actId="478"/>
          <ac:spMkLst>
            <pc:docMk/>
            <pc:sldMk cId="3435798158" sldId="285"/>
            <ac:spMk id="9" creationId="{C6BA9B83-0829-7D07-E63E-B41BD7118969}"/>
          </ac:spMkLst>
        </pc:spChg>
        <pc:spChg chg="del">
          <ac:chgData name="Attfield, Lauren" userId="921bb4a4-d633-4a74-8cf9-f638b9950ec5" providerId="ADAL" clId="{FEE2802A-8BB2-486B-8823-036DDC1609A0}" dt="2022-12-04T16:35:19.603" v="637" actId="478"/>
          <ac:spMkLst>
            <pc:docMk/>
            <pc:sldMk cId="3435798158" sldId="285"/>
            <ac:spMk id="13" creationId="{0261F4A9-940C-181A-90A9-928949C05B45}"/>
          </ac:spMkLst>
        </pc:spChg>
        <pc:spChg chg="del">
          <ac:chgData name="Attfield, Lauren" userId="921bb4a4-d633-4a74-8cf9-f638b9950ec5" providerId="ADAL" clId="{FEE2802A-8BB2-486B-8823-036DDC1609A0}" dt="2022-12-04T16:35:19.603" v="637" actId="478"/>
          <ac:spMkLst>
            <pc:docMk/>
            <pc:sldMk cId="3435798158" sldId="285"/>
            <ac:spMk id="29" creationId="{50726E67-5F03-5621-D9D0-9F659562A313}"/>
          </ac:spMkLst>
        </pc:spChg>
        <pc:spChg chg="del">
          <ac:chgData name="Attfield, Lauren" userId="921bb4a4-d633-4a74-8cf9-f638b9950ec5" providerId="ADAL" clId="{FEE2802A-8BB2-486B-8823-036DDC1609A0}" dt="2022-12-04T16:35:19.603" v="637" actId="478"/>
          <ac:spMkLst>
            <pc:docMk/>
            <pc:sldMk cId="3435798158" sldId="285"/>
            <ac:spMk id="34" creationId="{50C47C37-ABE2-07FC-CA65-CBF8F85A3E45}"/>
          </ac:spMkLst>
        </pc:spChg>
        <pc:spChg chg="add mod">
          <ac:chgData name="Attfield, Lauren" userId="921bb4a4-d633-4a74-8cf9-f638b9950ec5" providerId="ADAL" clId="{FEE2802A-8BB2-486B-8823-036DDC1609A0}" dt="2022-12-04T16:36:24.408" v="656"/>
          <ac:spMkLst>
            <pc:docMk/>
            <pc:sldMk cId="3435798158" sldId="285"/>
            <ac:spMk id="35" creationId="{CB2F2547-4700-815F-8445-AEAA6BCFD7D5}"/>
          </ac:spMkLst>
        </pc:spChg>
        <pc:spChg chg="add mod ord">
          <ac:chgData name="Attfield, Lauren" userId="921bb4a4-d633-4a74-8cf9-f638b9950ec5" providerId="ADAL" clId="{FEE2802A-8BB2-486B-8823-036DDC1609A0}" dt="2022-12-04T16:37:03.926" v="668" actId="167"/>
          <ac:spMkLst>
            <pc:docMk/>
            <pc:sldMk cId="3435798158" sldId="285"/>
            <ac:spMk id="36" creationId="{05114290-587D-BCBE-0F52-AD0B79188660}"/>
          </ac:spMkLst>
        </pc:spChg>
        <pc:spChg chg="add mod ord">
          <ac:chgData name="Attfield, Lauren" userId="921bb4a4-d633-4a74-8cf9-f638b9950ec5" providerId="ADAL" clId="{FEE2802A-8BB2-486B-8823-036DDC1609A0}" dt="2022-12-04T16:37:03.926" v="668" actId="167"/>
          <ac:spMkLst>
            <pc:docMk/>
            <pc:sldMk cId="3435798158" sldId="285"/>
            <ac:spMk id="37" creationId="{D825C176-BF40-1E9B-382B-F2B10166605C}"/>
          </ac:spMkLst>
        </pc:spChg>
        <pc:spChg chg="add mod ord">
          <ac:chgData name="Attfield, Lauren" userId="921bb4a4-d633-4a74-8cf9-f638b9950ec5" providerId="ADAL" clId="{FEE2802A-8BB2-486B-8823-036DDC1609A0}" dt="2022-12-04T16:37:03.926" v="668" actId="167"/>
          <ac:spMkLst>
            <pc:docMk/>
            <pc:sldMk cId="3435798158" sldId="285"/>
            <ac:spMk id="38" creationId="{3F2948AD-8F10-BEB5-3838-9CAAAD11E98C}"/>
          </ac:spMkLst>
        </pc:spChg>
        <pc:cxnChg chg="del">
          <ac:chgData name="Attfield, Lauren" userId="921bb4a4-d633-4a74-8cf9-f638b9950ec5" providerId="ADAL" clId="{FEE2802A-8BB2-486B-8823-036DDC1609A0}" dt="2022-12-04T16:35:16.767" v="636" actId="478"/>
          <ac:cxnSpMkLst>
            <pc:docMk/>
            <pc:sldMk cId="3435798158" sldId="285"/>
            <ac:cxnSpMk id="17" creationId="{14321A46-0B7C-74AC-67B2-69D7CA981A75}"/>
          </ac:cxnSpMkLst>
        </pc:cxnChg>
        <pc:cxnChg chg="del">
          <ac:chgData name="Attfield, Lauren" userId="921bb4a4-d633-4a74-8cf9-f638b9950ec5" providerId="ADAL" clId="{FEE2802A-8BB2-486B-8823-036DDC1609A0}" dt="2022-12-04T16:35:16.767" v="636" actId="478"/>
          <ac:cxnSpMkLst>
            <pc:docMk/>
            <pc:sldMk cId="3435798158" sldId="285"/>
            <ac:cxnSpMk id="20" creationId="{355CEC68-0D73-14FC-C4D8-BE7A52FCD3C4}"/>
          </ac:cxnSpMkLst>
        </pc:cxnChg>
        <pc:cxnChg chg="del">
          <ac:chgData name="Attfield, Lauren" userId="921bb4a4-d633-4a74-8cf9-f638b9950ec5" providerId="ADAL" clId="{FEE2802A-8BB2-486B-8823-036DDC1609A0}" dt="2022-12-04T16:35:16.767" v="636" actId="478"/>
          <ac:cxnSpMkLst>
            <pc:docMk/>
            <pc:sldMk cId="3435798158" sldId="285"/>
            <ac:cxnSpMk id="24" creationId="{E347A30E-337D-E040-926E-45867CC6AEE5}"/>
          </ac:cxnSpMkLst>
        </pc:cxnChg>
        <pc:cxnChg chg="add mod">
          <ac:chgData name="Attfield, Lauren" userId="921bb4a4-d633-4a74-8cf9-f638b9950ec5" providerId="ADAL" clId="{FEE2802A-8BB2-486B-8823-036DDC1609A0}" dt="2022-12-04T16:36:24.408" v="656"/>
          <ac:cxnSpMkLst>
            <pc:docMk/>
            <pc:sldMk cId="3435798158" sldId="285"/>
            <ac:cxnSpMk id="39" creationId="{AE47840D-6EEE-DDCD-CAD0-82086A4F829A}"/>
          </ac:cxnSpMkLst>
        </pc:cxnChg>
        <pc:cxnChg chg="add mod">
          <ac:chgData name="Attfield, Lauren" userId="921bb4a4-d633-4a74-8cf9-f638b9950ec5" providerId="ADAL" clId="{FEE2802A-8BB2-486B-8823-036DDC1609A0}" dt="2022-12-04T16:36:24.408" v="656"/>
          <ac:cxnSpMkLst>
            <pc:docMk/>
            <pc:sldMk cId="3435798158" sldId="285"/>
            <ac:cxnSpMk id="40" creationId="{FA554128-3DBF-CA32-9C51-715CF1512AD0}"/>
          </ac:cxnSpMkLst>
        </pc:cxnChg>
        <pc:cxnChg chg="add mod">
          <ac:chgData name="Attfield, Lauren" userId="921bb4a4-d633-4a74-8cf9-f638b9950ec5" providerId="ADAL" clId="{FEE2802A-8BB2-486B-8823-036DDC1609A0}" dt="2022-12-04T16:36:24.408" v="656"/>
          <ac:cxnSpMkLst>
            <pc:docMk/>
            <pc:sldMk cId="3435798158" sldId="285"/>
            <ac:cxnSpMk id="41" creationId="{1115BE65-9142-0B25-716C-C7D0ECF81AA4}"/>
          </ac:cxnSpMkLst>
        </pc:cxnChg>
      </pc:sldChg>
      <pc:sldChg chg="addSp delSp modSp mod">
        <pc:chgData name="Attfield, Lauren" userId="921bb4a4-d633-4a74-8cf9-f638b9950ec5" providerId="ADAL" clId="{FEE2802A-8BB2-486B-8823-036DDC1609A0}" dt="2022-12-04T16:36:58.988" v="667" actId="167"/>
        <pc:sldMkLst>
          <pc:docMk/>
          <pc:sldMk cId="325527524" sldId="286"/>
        </pc:sldMkLst>
        <pc:spChg chg="add mod">
          <ac:chgData name="Attfield, Lauren" userId="921bb4a4-d633-4a74-8cf9-f638b9950ec5" providerId="ADAL" clId="{FEE2802A-8BB2-486B-8823-036DDC1609A0}" dt="2022-12-04T16:36:28.780" v="658"/>
          <ac:spMkLst>
            <pc:docMk/>
            <pc:sldMk cId="325527524" sldId="286"/>
            <ac:spMk id="3" creationId="{1E29165F-5939-41A5-4B20-D5137F165EA9}"/>
          </ac:spMkLst>
        </pc:spChg>
        <pc:spChg chg="add mod ord">
          <ac:chgData name="Attfield, Lauren" userId="921bb4a4-d633-4a74-8cf9-f638b9950ec5" providerId="ADAL" clId="{FEE2802A-8BB2-486B-8823-036DDC1609A0}" dt="2022-12-04T16:36:58.988" v="667" actId="167"/>
          <ac:spMkLst>
            <pc:docMk/>
            <pc:sldMk cId="325527524" sldId="286"/>
            <ac:spMk id="4" creationId="{22BBB715-39BF-14A5-FD12-B5F0D656F997}"/>
          </ac:spMkLst>
        </pc:spChg>
        <pc:spChg chg="add mod ord">
          <ac:chgData name="Attfield, Lauren" userId="921bb4a4-d633-4a74-8cf9-f638b9950ec5" providerId="ADAL" clId="{FEE2802A-8BB2-486B-8823-036DDC1609A0}" dt="2022-12-04T16:36:58.988" v="667" actId="167"/>
          <ac:spMkLst>
            <pc:docMk/>
            <pc:sldMk cId="325527524" sldId="286"/>
            <ac:spMk id="5" creationId="{28ACF342-EAA1-3347-C4E9-A7A3B6938D3D}"/>
          </ac:spMkLst>
        </pc:spChg>
        <pc:spChg chg="add mod ord">
          <ac:chgData name="Attfield, Lauren" userId="921bb4a4-d633-4a74-8cf9-f638b9950ec5" providerId="ADAL" clId="{FEE2802A-8BB2-486B-8823-036DDC1609A0}" dt="2022-12-04T16:36:58.988" v="667" actId="167"/>
          <ac:spMkLst>
            <pc:docMk/>
            <pc:sldMk cId="325527524" sldId="286"/>
            <ac:spMk id="6" creationId="{5928C78C-7434-9A49-A844-05DF76AF0244}"/>
          </ac:spMkLst>
        </pc:spChg>
        <pc:spChg chg="del">
          <ac:chgData name="Attfield, Lauren" userId="921bb4a4-d633-4a74-8cf9-f638b9950ec5" providerId="ADAL" clId="{FEE2802A-8BB2-486B-8823-036DDC1609A0}" dt="2022-12-04T16:36:28.132" v="657" actId="478"/>
          <ac:spMkLst>
            <pc:docMk/>
            <pc:sldMk cId="325527524" sldId="286"/>
            <ac:spMk id="9" creationId="{C6BA9B83-0829-7D07-E63E-B41BD7118969}"/>
          </ac:spMkLst>
        </pc:spChg>
        <pc:spChg chg="del">
          <ac:chgData name="Attfield, Lauren" userId="921bb4a4-d633-4a74-8cf9-f638b9950ec5" providerId="ADAL" clId="{FEE2802A-8BB2-486B-8823-036DDC1609A0}" dt="2022-12-04T16:36:28.132" v="657" actId="478"/>
          <ac:spMkLst>
            <pc:docMk/>
            <pc:sldMk cId="325527524" sldId="286"/>
            <ac:spMk id="13" creationId="{0261F4A9-940C-181A-90A9-928949C05B45}"/>
          </ac:spMkLst>
        </pc:spChg>
        <pc:spChg chg="del">
          <ac:chgData name="Attfield, Lauren" userId="921bb4a4-d633-4a74-8cf9-f638b9950ec5" providerId="ADAL" clId="{FEE2802A-8BB2-486B-8823-036DDC1609A0}" dt="2022-12-04T16:36:28.132" v="657" actId="478"/>
          <ac:spMkLst>
            <pc:docMk/>
            <pc:sldMk cId="325527524" sldId="286"/>
            <ac:spMk id="29" creationId="{50726E67-5F03-5621-D9D0-9F659562A313}"/>
          </ac:spMkLst>
        </pc:spChg>
        <pc:spChg chg="del">
          <ac:chgData name="Attfield, Lauren" userId="921bb4a4-d633-4a74-8cf9-f638b9950ec5" providerId="ADAL" clId="{FEE2802A-8BB2-486B-8823-036DDC1609A0}" dt="2022-12-04T16:36:28.132" v="657" actId="478"/>
          <ac:spMkLst>
            <pc:docMk/>
            <pc:sldMk cId="325527524" sldId="286"/>
            <ac:spMk id="34" creationId="{50C47C37-ABE2-07FC-CA65-CBF8F85A3E45}"/>
          </ac:spMkLst>
        </pc:spChg>
        <pc:cxnChg chg="add mod">
          <ac:chgData name="Attfield, Lauren" userId="921bb4a4-d633-4a74-8cf9-f638b9950ec5" providerId="ADAL" clId="{FEE2802A-8BB2-486B-8823-036DDC1609A0}" dt="2022-12-04T16:36:28.780" v="658"/>
          <ac:cxnSpMkLst>
            <pc:docMk/>
            <pc:sldMk cId="325527524" sldId="286"/>
            <ac:cxnSpMk id="7" creationId="{0E3B149B-11B7-A50B-1ECC-ECCEC1A03268}"/>
          </ac:cxnSpMkLst>
        </pc:cxnChg>
        <pc:cxnChg chg="add del mod">
          <ac:chgData name="Attfield, Lauren" userId="921bb4a4-d633-4a74-8cf9-f638b9950ec5" providerId="ADAL" clId="{FEE2802A-8BB2-486B-8823-036DDC1609A0}" dt="2022-12-04T16:36:32.729" v="659" actId="478"/>
          <ac:cxnSpMkLst>
            <pc:docMk/>
            <pc:sldMk cId="325527524" sldId="286"/>
            <ac:cxnSpMk id="10" creationId="{186AB61E-E0CA-9667-10C9-6CFA73E83CBD}"/>
          </ac:cxnSpMkLst>
        </pc:cxnChg>
        <pc:cxnChg chg="add mod">
          <ac:chgData name="Attfield, Lauren" userId="921bb4a4-d633-4a74-8cf9-f638b9950ec5" providerId="ADAL" clId="{FEE2802A-8BB2-486B-8823-036DDC1609A0}" dt="2022-12-04T16:36:28.780" v="658"/>
          <ac:cxnSpMkLst>
            <pc:docMk/>
            <pc:sldMk cId="325527524" sldId="286"/>
            <ac:cxnSpMk id="16" creationId="{F8F27823-BCFA-90BD-2D46-C9BE82D36D81}"/>
          </ac:cxnSpMkLst>
        </pc:cxnChg>
        <pc:cxnChg chg="del">
          <ac:chgData name="Attfield, Lauren" userId="921bb4a4-d633-4a74-8cf9-f638b9950ec5" providerId="ADAL" clId="{FEE2802A-8BB2-486B-8823-036DDC1609A0}" dt="2022-12-04T16:36:28.132" v="657" actId="478"/>
          <ac:cxnSpMkLst>
            <pc:docMk/>
            <pc:sldMk cId="325527524" sldId="286"/>
            <ac:cxnSpMk id="17" creationId="{14321A46-0B7C-74AC-67B2-69D7CA981A75}"/>
          </ac:cxnSpMkLst>
        </pc:cxnChg>
        <pc:cxnChg chg="del">
          <ac:chgData name="Attfield, Lauren" userId="921bb4a4-d633-4a74-8cf9-f638b9950ec5" providerId="ADAL" clId="{FEE2802A-8BB2-486B-8823-036DDC1609A0}" dt="2022-12-04T16:36:28.132" v="657" actId="478"/>
          <ac:cxnSpMkLst>
            <pc:docMk/>
            <pc:sldMk cId="325527524" sldId="286"/>
            <ac:cxnSpMk id="24" creationId="{E347A30E-337D-E040-926E-45867CC6AEE5}"/>
          </ac:cxnSpMkLst>
        </pc:cxnChg>
      </pc:sldChg>
      <pc:sldChg chg="addSp delSp modSp mod">
        <pc:chgData name="Attfield, Lauren" userId="921bb4a4-d633-4a74-8cf9-f638b9950ec5" providerId="ADAL" clId="{FEE2802A-8BB2-486B-8823-036DDC1609A0}" dt="2022-12-04T16:36:54.399" v="666" actId="167"/>
        <pc:sldMkLst>
          <pc:docMk/>
          <pc:sldMk cId="2458389292" sldId="287"/>
        </pc:sldMkLst>
        <pc:spChg chg="add mod">
          <ac:chgData name="Attfield, Lauren" userId="921bb4a4-d633-4a74-8cf9-f638b9950ec5" providerId="ADAL" clId="{FEE2802A-8BB2-486B-8823-036DDC1609A0}" dt="2022-12-04T16:36:41.264" v="662"/>
          <ac:spMkLst>
            <pc:docMk/>
            <pc:sldMk cId="2458389292" sldId="287"/>
            <ac:spMk id="3" creationId="{66B35D16-0DAC-B7A3-1B94-4E927FB5058B}"/>
          </ac:spMkLst>
        </pc:spChg>
        <pc:spChg chg="add mod ord">
          <ac:chgData name="Attfield, Lauren" userId="921bb4a4-d633-4a74-8cf9-f638b9950ec5" providerId="ADAL" clId="{FEE2802A-8BB2-486B-8823-036DDC1609A0}" dt="2022-12-04T16:36:54.399" v="666" actId="167"/>
          <ac:spMkLst>
            <pc:docMk/>
            <pc:sldMk cId="2458389292" sldId="287"/>
            <ac:spMk id="4" creationId="{F66B84E9-C257-7363-CF29-B0A7FE38F733}"/>
          </ac:spMkLst>
        </pc:spChg>
        <pc:spChg chg="add mod ord">
          <ac:chgData name="Attfield, Lauren" userId="921bb4a4-d633-4a74-8cf9-f638b9950ec5" providerId="ADAL" clId="{FEE2802A-8BB2-486B-8823-036DDC1609A0}" dt="2022-12-04T16:36:54.399" v="666" actId="167"/>
          <ac:spMkLst>
            <pc:docMk/>
            <pc:sldMk cId="2458389292" sldId="287"/>
            <ac:spMk id="5" creationId="{F9226F58-FBB8-EF1A-8CA3-B61ABDE96A9B}"/>
          </ac:spMkLst>
        </pc:spChg>
        <pc:spChg chg="add del mod">
          <ac:chgData name="Attfield, Lauren" userId="921bb4a4-d633-4a74-8cf9-f638b9950ec5" providerId="ADAL" clId="{FEE2802A-8BB2-486B-8823-036DDC1609A0}" dt="2022-12-04T16:36:48.131" v="665" actId="478"/>
          <ac:spMkLst>
            <pc:docMk/>
            <pc:sldMk cId="2458389292" sldId="287"/>
            <ac:spMk id="6" creationId="{400AF4B0-A08D-BB2F-BCF5-597FEB5B69EE}"/>
          </ac:spMkLst>
        </pc:spChg>
        <pc:spChg chg="del">
          <ac:chgData name="Attfield, Lauren" userId="921bb4a4-d633-4a74-8cf9-f638b9950ec5" providerId="ADAL" clId="{FEE2802A-8BB2-486B-8823-036DDC1609A0}" dt="2022-12-04T16:36:41.011" v="661" actId="478"/>
          <ac:spMkLst>
            <pc:docMk/>
            <pc:sldMk cId="2458389292" sldId="287"/>
            <ac:spMk id="9" creationId="{C6BA9B83-0829-7D07-E63E-B41BD7118969}"/>
          </ac:spMkLst>
        </pc:spChg>
        <pc:spChg chg="del">
          <ac:chgData name="Attfield, Lauren" userId="921bb4a4-d633-4a74-8cf9-f638b9950ec5" providerId="ADAL" clId="{FEE2802A-8BB2-486B-8823-036DDC1609A0}" dt="2022-12-04T16:36:41.011" v="661" actId="478"/>
          <ac:spMkLst>
            <pc:docMk/>
            <pc:sldMk cId="2458389292" sldId="287"/>
            <ac:spMk id="13" creationId="{0261F4A9-940C-181A-90A9-928949C05B45}"/>
          </ac:spMkLst>
        </pc:spChg>
        <pc:spChg chg="del">
          <ac:chgData name="Attfield, Lauren" userId="921bb4a4-d633-4a74-8cf9-f638b9950ec5" providerId="ADAL" clId="{FEE2802A-8BB2-486B-8823-036DDC1609A0}" dt="2022-12-04T16:36:41.011" v="661" actId="478"/>
          <ac:spMkLst>
            <pc:docMk/>
            <pc:sldMk cId="2458389292" sldId="287"/>
            <ac:spMk id="29" creationId="{50726E67-5F03-5621-D9D0-9F659562A313}"/>
          </ac:spMkLst>
        </pc:spChg>
        <pc:cxnChg chg="add del mod">
          <ac:chgData name="Attfield, Lauren" userId="921bb4a4-d633-4a74-8cf9-f638b9950ec5" providerId="ADAL" clId="{FEE2802A-8BB2-486B-8823-036DDC1609A0}" dt="2022-12-04T16:36:44.434" v="663" actId="478"/>
          <ac:cxnSpMkLst>
            <pc:docMk/>
            <pc:sldMk cId="2458389292" sldId="287"/>
            <ac:cxnSpMk id="7" creationId="{6B0D1D85-BF63-E303-B4A4-3179745B10B3}"/>
          </ac:cxnSpMkLst>
        </pc:cxnChg>
        <pc:cxnChg chg="add del mod">
          <ac:chgData name="Attfield, Lauren" userId="921bb4a4-d633-4a74-8cf9-f638b9950ec5" providerId="ADAL" clId="{FEE2802A-8BB2-486B-8823-036DDC1609A0}" dt="2022-12-04T16:36:44.434" v="663" actId="478"/>
          <ac:cxnSpMkLst>
            <pc:docMk/>
            <pc:sldMk cId="2458389292" sldId="287"/>
            <ac:cxnSpMk id="10" creationId="{14FDB08F-4A03-B8DD-022A-E80B14D2A92D}"/>
          </ac:cxnSpMkLst>
        </pc:cxnChg>
        <pc:cxnChg chg="add mod">
          <ac:chgData name="Attfield, Lauren" userId="921bb4a4-d633-4a74-8cf9-f638b9950ec5" providerId="ADAL" clId="{FEE2802A-8BB2-486B-8823-036DDC1609A0}" dt="2022-12-04T16:36:41.264" v="662"/>
          <ac:cxnSpMkLst>
            <pc:docMk/>
            <pc:sldMk cId="2458389292" sldId="287"/>
            <ac:cxnSpMk id="16" creationId="{306D94C6-3818-FA26-DA5D-C08EE65E1481}"/>
          </ac:cxnSpMkLst>
        </pc:cxnChg>
        <pc:cxnChg chg="del">
          <ac:chgData name="Attfield, Lauren" userId="921bb4a4-d633-4a74-8cf9-f638b9950ec5" providerId="ADAL" clId="{FEE2802A-8BB2-486B-8823-036DDC1609A0}" dt="2022-12-04T16:36:41.011" v="661" actId="478"/>
          <ac:cxnSpMkLst>
            <pc:docMk/>
            <pc:sldMk cId="2458389292" sldId="287"/>
            <ac:cxnSpMk id="24" creationId="{E347A30E-337D-E040-926E-45867CC6AEE5}"/>
          </ac:cxnSpMkLst>
        </pc:cxnChg>
      </pc:sldChg>
      <pc:sldChg chg="addSp delSp modSp mod">
        <pc:chgData name="Attfield, Lauren" userId="921bb4a4-d633-4a74-8cf9-f638b9950ec5" providerId="ADAL" clId="{FEE2802A-8BB2-486B-8823-036DDC1609A0}" dt="2022-12-04T16:37:08.550" v="669" actId="167"/>
        <pc:sldMkLst>
          <pc:docMk/>
          <pc:sldMk cId="2869968558" sldId="288"/>
        </pc:sldMkLst>
        <pc:spChg chg="mod ord">
          <ac:chgData name="Attfield, Lauren" userId="921bb4a4-d633-4a74-8cf9-f638b9950ec5" providerId="ADAL" clId="{FEE2802A-8BB2-486B-8823-036DDC1609A0}" dt="2022-12-04T16:35:32.047" v="642" actId="1076"/>
          <ac:spMkLst>
            <pc:docMk/>
            <pc:sldMk cId="2869968558" sldId="288"/>
            <ac:spMk id="9" creationId="{C6BA9B83-0829-7D07-E63E-B41BD7118969}"/>
          </ac:spMkLst>
        </pc:spChg>
        <pc:spChg chg="mod ord">
          <ac:chgData name="Attfield, Lauren" userId="921bb4a4-d633-4a74-8cf9-f638b9950ec5" providerId="ADAL" clId="{FEE2802A-8BB2-486B-8823-036DDC1609A0}" dt="2022-12-04T16:37:08.550" v="669" actId="167"/>
          <ac:spMkLst>
            <pc:docMk/>
            <pc:sldMk cId="2869968558" sldId="288"/>
            <ac:spMk id="13" creationId="{0261F4A9-940C-181A-90A9-928949C05B45}"/>
          </ac:spMkLst>
        </pc:spChg>
        <pc:spChg chg="mod ord">
          <ac:chgData name="Attfield, Lauren" userId="921bb4a4-d633-4a74-8cf9-f638b9950ec5" providerId="ADAL" clId="{FEE2802A-8BB2-486B-8823-036DDC1609A0}" dt="2022-12-04T16:37:08.550" v="669" actId="167"/>
          <ac:spMkLst>
            <pc:docMk/>
            <pc:sldMk cId="2869968558" sldId="288"/>
            <ac:spMk id="29" creationId="{50726E67-5F03-5621-D9D0-9F659562A313}"/>
          </ac:spMkLst>
        </pc:spChg>
        <pc:spChg chg="mod ord">
          <ac:chgData name="Attfield, Lauren" userId="921bb4a4-d633-4a74-8cf9-f638b9950ec5" providerId="ADAL" clId="{FEE2802A-8BB2-486B-8823-036DDC1609A0}" dt="2022-12-04T16:37:08.550" v="669" actId="167"/>
          <ac:spMkLst>
            <pc:docMk/>
            <pc:sldMk cId="2869968558" sldId="288"/>
            <ac:spMk id="34" creationId="{50C47C37-ABE2-07FC-CA65-CBF8F85A3E45}"/>
          </ac:spMkLst>
        </pc:spChg>
        <pc:cxnChg chg="add mod">
          <ac:chgData name="Attfield, Lauren" userId="921bb4a4-d633-4a74-8cf9-f638b9950ec5" providerId="ADAL" clId="{FEE2802A-8BB2-486B-8823-036DDC1609A0}" dt="2022-12-04T16:35:58.022" v="648" actId="14100"/>
          <ac:cxnSpMkLst>
            <pc:docMk/>
            <pc:sldMk cId="2869968558" sldId="288"/>
            <ac:cxnSpMk id="16" creationId="{CBF17EF9-D2A5-34DF-78C2-CD8E29701CE5}"/>
          </ac:cxnSpMkLst>
        </pc:cxnChg>
        <pc:cxnChg chg="mod">
          <ac:chgData name="Attfield, Lauren" userId="921bb4a4-d633-4a74-8cf9-f638b9950ec5" providerId="ADAL" clId="{FEE2802A-8BB2-486B-8823-036DDC1609A0}" dt="2022-12-04T16:36:10.742" v="653" actId="14100"/>
          <ac:cxnSpMkLst>
            <pc:docMk/>
            <pc:sldMk cId="2869968558" sldId="288"/>
            <ac:cxnSpMk id="17" creationId="{14321A46-0B7C-74AC-67B2-69D7CA981A75}"/>
          </ac:cxnSpMkLst>
        </pc:cxnChg>
        <pc:cxnChg chg="mod">
          <ac:chgData name="Attfield, Lauren" userId="921bb4a4-d633-4a74-8cf9-f638b9950ec5" providerId="ADAL" clId="{FEE2802A-8BB2-486B-8823-036DDC1609A0}" dt="2022-12-04T16:36:16.573" v="655" actId="14100"/>
          <ac:cxnSpMkLst>
            <pc:docMk/>
            <pc:sldMk cId="2869968558" sldId="288"/>
            <ac:cxnSpMk id="20" creationId="{355CEC68-0D73-14FC-C4D8-BE7A52FCD3C4}"/>
          </ac:cxnSpMkLst>
        </pc:cxnChg>
        <pc:cxnChg chg="del mod">
          <ac:chgData name="Attfield, Lauren" userId="921bb4a4-d633-4a74-8cf9-f638b9950ec5" providerId="ADAL" clId="{FEE2802A-8BB2-486B-8823-036DDC1609A0}" dt="2022-12-04T16:34:39.897" v="630" actId="478"/>
          <ac:cxnSpMkLst>
            <pc:docMk/>
            <pc:sldMk cId="2869968558" sldId="288"/>
            <ac:cxnSpMk id="24" creationId="{E347A30E-337D-E040-926E-45867CC6AEE5}"/>
          </ac:cxnSpMkLst>
        </pc:cxnChg>
      </pc:sldChg>
      <pc:sldChg chg="addSp delSp modSp add mod">
        <pc:chgData name="Attfield, Lauren" userId="921bb4a4-d633-4a74-8cf9-f638b9950ec5" providerId="ADAL" clId="{FEE2802A-8BB2-486B-8823-036DDC1609A0}" dt="2022-12-04T16:45:57.604" v="1533"/>
        <pc:sldMkLst>
          <pc:docMk/>
          <pc:sldMk cId="2881032495" sldId="290"/>
        </pc:sldMkLst>
        <pc:grpChg chg="del mod">
          <ac:chgData name="Attfield, Lauren" userId="921bb4a4-d633-4a74-8cf9-f638b9950ec5" providerId="ADAL" clId="{FEE2802A-8BB2-486B-8823-036DDC1609A0}" dt="2022-12-04T16:43:24.101" v="1335"/>
          <ac:grpSpMkLst>
            <pc:docMk/>
            <pc:sldMk cId="2881032495" sldId="290"/>
            <ac:grpSpMk id="68" creationId="{AD868A5C-AD39-CDB7-2C33-DB2322E4D611}"/>
          </ac:grpSpMkLst>
        </pc:grpChg>
        <pc:grpChg chg="mod">
          <ac:chgData name="Attfield, Lauren" userId="921bb4a4-d633-4a74-8cf9-f638b9950ec5" providerId="ADAL" clId="{FEE2802A-8BB2-486B-8823-036DDC1609A0}" dt="2022-12-04T16:43:24.101" v="1335"/>
          <ac:grpSpMkLst>
            <pc:docMk/>
            <pc:sldMk cId="2881032495" sldId="290"/>
            <ac:grpSpMk id="69" creationId="{ACDBA13D-71C9-62D3-BC32-4C6E94195D36}"/>
          </ac:grpSpMkLst>
        </pc:grpChg>
        <pc:grpChg chg="mod">
          <ac:chgData name="Attfield, Lauren" userId="921bb4a4-d633-4a74-8cf9-f638b9950ec5" providerId="ADAL" clId="{FEE2802A-8BB2-486B-8823-036DDC1609A0}" dt="2022-12-04T16:43:28.448" v="1341"/>
          <ac:grpSpMkLst>
            <pc:docMk/>
            <pc:sldMk cId="2881032495" sldId="290"/>
            <ac:grpSpMk id="76" creationId="{967CCC9E-ABCE-E734-FC2E-1EC1AD204D95}"/>
          </ac:grpSpMkLst>
        </pc:grpChg>
        <pc:grpChg chg="mod">
          <ac:chgData name="Attfield, Lauren" userId="921bb4a4-d633-4a74-8cf9-f638b9950ec5" providerId="ADAL" clId="{FEE2802A-8BB2-486B-8823-036DDC1609A0}" dt="2022-12-04T16:43:30.886" v="1344"/>
          <ac:grpSpMkLst>
            <pc:docMk/>
            <pc:sldMk cId="2881032495" sldId="290"/>
            <ac:grpSpMk id="83" creationId="{BF0234A2-028E-D443-64F6-E04E4368D422}"/>
          </ac:grpSpMkLst>
        </pc:grpChg>
        <pc:grpChg chg="mod">
          <ac:chgData name="Attfield, Lauren" userId="921bb4a4-d633-4a74-8cf9-f638b9950ec5" providerId="ADAL" clId="{FEE2802A-8BB2-486B-8823-036DDC1609A0}" dt="2022-12-04T16:43:49.172" v="1373"/>
          <ac:grpSpMkLst>
            <pc:docMk/>
            <pc:sldMk cId="2881032495" sldId="290"/>
            <ac:grpSpMk id="120" creationId="{2E366E3F-FAC9-07CF-5FC0-583FD03492FE}"/>
          </ac:grpSpMkLst>
        </pc:grpChg>
        <pc:grpChg chg="mod">
          <ac:chgData name="Attfield, Lauren" userId="921bb4a4-d633-4a74-8cf9-f638b9950ec5" providerId="ADAL" clId="{FEE2802A-8BB2-486B-8823-036DDC1609A0}" dt="2022-12-04T16:43:49.172" v="1373"/>
          <ac:grpSpMkLst>
            <pc:docMk/>
            <pc:sldMk cId="2881032495" sldId="290"/>
            <ac:grpSpMk id="121" creationId="{59A08B8F-BF5E-BFD4-0196-FEE2A104888A}"/>
          </ac:grpSpMkLst>
        </pc:grpChg>
        <pc:grpChg chg="mod">
          <ac:chgData name="Attfield, Lauren" userId="921bb4a4-d633-4a74-8cf9-f638b9950ec5" providerId="ADAL" clId="{FEE2802A-8BB2-486B-8823-036DDC1609A0}" dt="2022-12-04T16:43:49.172" v="1373"/>
          <ac:grpSpMkLst>
            <pc:docMk/>
            <pc:sldMk cId="2881032495" sldId="290"/>
            <ac:grpSpMk id="122" creationId="{7A6C0275-C71C-9107-D8DF-40F90BC509FE}"/>
          </ac:grpSpMkLst>
        </pc:grpChg>
        <pc:grpChg chg="mod">
          <ac:chgData name="Attfield, Lauren" userId="921bb4a4-d633-4a74-8cf9-f638b9950ec5" providerId="ADAL" clId="{FEE2802A-8BB2-486B-8823-036DDC1609A0}" dt="2022-12-04T16:43:49.172" v="1373"/>
          <ac:grpSpMkLst>
            <pc:docMk/>
            <pc:sldMk cId="2881032495" sldId="290"/>
            <ac:grpSpMk id="123" creationId="{E1064377-A706-D076-7BC1-25A7B05B2DB5}"/>
          </ac:grpSpMkLst>
        </pc:grpChg>
        <pc:grpChg chg="mod">
          <ac:chgData name="Attfield, Lauren" userId="921bb4a4-d633-4a74-8cf9-f638b9950ec5" providerId="ADAL" clId="{FEE2802A-8BB2-486B-8823-036DDC1609A0}" dt="2022-12-04T16:43:49.172" v="1373"/>
          <ac:grpSpMkLst>
            <pc:docMk/>
            <pc:sldMk cId="2881032495" sldId="290"/>
            <ac:grpSpMk id="124" creationId="{386692D3-8C8A-75DE-0956-16C7135F05FB}"/>
          </ac:grpSpMkLst>
        </pc:grpChg>
        <pc:grpChg chg="mod">
          <ac:chgData name="Attfield, Lauren" userId="921bb4a4-d633-4a74-8cf9-f638b9950ec5" providerId="ADAL" clId="{FEE2802A-8BB2-486B-8823-036DDC1609A0}" dt="2022-12-04T16:43:49.172" v="1373"/>
          <ac:grpSpMkLst>
            <pc:docMk/>
            <pc:sldMk cId="2881032495" sldId="290"/>
            <ac:grpSpMk id="125" creationId="{B3888EA7-0A81-95DA-565B-32949926AF0A}"/>
          </ac:grpSpMkLst>
        </pc:grpChg>
        <pc:grpChg chg="mod">
          <ac:chgData name="Attfield, Lauren" userId="921bb4a4-d633-4a74-8cf9-f638b9950ec5" providerId="ADAL" clId="{FEE2802A-8BB2-486B-8823-036DDC1609A0}" dt="2022-12-04T16:43:49.172" v="1373"/>
          <ac:grpSpMkLst>
            <pc:docMk/>
            <pc:sldMk cId="2881032495" sldId="290"/>
            <ac:grpSpMk id="126" creationId="{6A5C8E55-C2A2-531B-D119-59314007A877}"/>
          </ac:grpSpMkLst>
        </pc:grpChg>
        <pc:grpChg chg="mod">
          <ac:chgData name="Attfield, Lauren" userId="921bb4a4-d633-4a74-8cf9-f638b9950ec5" providerId="ADAL" clId="{FEE2802A-8BB2-486B-8823-036DDC1609A0}" dt="2022-12-04T16:44:31.351" v="1389"/>
          <ac:grpSpMkLst>
            <pc:docMk/>
            <pc:sldMk cId="2881032495" sldId="290"/>
            <ac:grpSpMk id="142" creationId="{34989078-2D3C-40D4-B6A6-A5F5C620B4D6}"/>
          </ac:grpSpMkLst>
        </pc:grpChg>
        <pc:grpChg chg="mod">
          <ac:chgData name="Attfield, Lauren" userId="921bb4a4-d633-4a74-8cf9-f638b9950ec5" providerId="ADAL" clId="{FEE2802A-8BB2-486B-8823-036DDC1609A0}" dt="2022-12-04T16:44:31.351" v="1389"/>
          <ac:grpSpMkLst>
            <pc:docMk/>
            <pc:sldMk cId="2881032495" sldId="290"/>
            <ac:grpSpMk id="143" creationId="{5EAD3264-B3B4-B9D9-7F68-CBF03421565F}"/>
          </ac:grpSpMkLst>
        </pc:grpChg>
        <pc:grpChg chg="mod">
          <ac:chgData name="Attfield, Lauren" userId="921bb4a4-d633-4a74-8cf9-f638b9950ec5" providerId="ADAL" clId="{FEE2802A-8BB2-486B-8823-036DDC1609A0}" dt="2022-12-04T16:44:39.598" v="1408"/>
          <ac:grpSpMkLst>
            <pc:docMk/>
            <pc:sldMk cId="2881032495" sldId="290"/>
            <ac:grpSpMk id="174" creationId="{A9E3E9FB-543F-ED0E-4297-7312277A0BAB}"/>
          </ac:grpSpMkLst>
        </pc:grpChg>
        <pc:grpChg chg="mod">
          <ac:chgData name="Attfield, Lauren" userId="921bb4a4-d633-4a74-8cf9-f638b9950ec5" providerId="ADAL" clId="{FEE2802A-8BB2-486B-8823-036DDC1609A0}" dt="2022-12-04T16:44:39.598" v="1408"/>
          <ac:grpSpMkLst>
            <pc:docMk/>
            <pc:sldMk cId="2881032495" sldId="290"/>
            <ac:grpSpMk id="180" creationId="{96F3BCE0-3A28-8E1F-CD38-168BEEA5CC8C}"/>
          </ac:grpSpMkLst>
        </pc:grpChg>
        <pc:grpChg chg="mod">
          <ac:chgData name="Attfield, Lauren" userId="921bb4a4-d633-4a74-8cf9-f638b9950ec5" providerId="ADAL" clId="{FEE2802A-8BB2-486B-8823-036DDC1609A0}" dt="2022-12-04T16:44:39.598" v="1408"/>
          <ac:grpSpMkLst>
            <pc:docMk/>
            <pc:sldMk cId="2881032495" sldId="290"/>
            <ac:grpSpMk id="181" creationId="{1311B269-B29F-8201-15E2-0EDB64840DA2}"/>
          </ac:grpSpMkLst>
        </pc:grpChg>
        <pc:grpChg chg="mod">
          <ac:chgData name="Attfield, Lauren" userId="921bb4a4-d633-4a74-8cf9-f638b9950ec5" providerId="ADAL" clId="{FEE2802A-8BB2-486B-8823-036DDC1609A0}" dt="2022-12-04T16:44:39.598" v="1408"/>
          <ac:grpSpMkLst>
            <pc:docMk/>
            <pc:sldMk cId="2881032495" sldId="290"/>
            <ac:grpSpMk id="182" creationId="{8C2D0CC1-34FB-A5D2-74F5-FA9339B37EE8}"/>
          </ac:grpSpMkLst>
        </pc:grpChg>
        <pc:grpChg chg="mod">
          <ac:chgData name="Attfield, Lauren" userId="921bb4a4-d633-4a74-8cf9-f638b9950ec5" providerId="ADAL" clId="{FEE2802A-8BB2-486B-8823-036DDC1609A0}" dt="2022-12-04T16:44:44.893" v="1411"/>
          <ac:grpSpMkLst>
            <pc:docMk/>
            <pc:sldMk cId="2881032495" sldId="290"/>
            <ac:grpSpMk id="185" creationId="{B5C5565C-560B-3E45-EA86-B53B1C92B063}"/>
          </ac:grpSpMkLst>
        </pc:grpChg>
        <pc:grpChg chg="mod">
          <ac:chgData name="Attfield, Lauren" userId="921bb4a4-d633-4a74-8cf9-f638b9950ec5" providerId="ADAL" clId="{FEE2802A-8BB2-486B-8823-036DDC1609A0}" dt="2022-12-04T16:45:04.254" v="1450"/>
          <ac:grpSpMkLst>
            <pc:docMk/>
            <pc:sldMk cId="2881032495" sldId="290"/>
            <ac:grpSpMk id="258" creationId="{CD40C118-2D1A-8272-2E4F-9595F9CA7C06}"/>
          </ac:grpSpMkLst>
        </pc:grpChg>
        <pc:grpChg chg="del mod">
          <ac:chgData name="Attfield, Lauren" userId="921bb4a4-d633-4a74-8cf9-f638b9950ec5" providerId="ADAL" clId="{FEE2802A-8BB2-486B-8823-036DDC1609A0}" dt="2022-12-04T16:45:24.531" v="1488"/>
          <ac:grpSpMkLst>
            <pc:docMk/>
            <pc:sldMk cId="2881032495" sldId="290"/>
            <ac:grpSpMk id="385" creationId="{9819CA7B-07CC-8B92-AC1B-B44A964FFD16}"/>
          </ac:grpSpMkLst>
        </pc:grpChg>
        <pc:grpChg chg="del mod">
          <ac:chgData name="Attfield, Lauren" userId="921bb4a4-d633-4a74-8cf9-f638b9950ec5" providerId="ADAL" clId="{FEE2802A-8BB2-486B-8823-036DDC1609A0}" dt="2022-12-04T16:45:57.604" v="1533"/>
          <ac:grpSpMkLst>
            <pc:docMk/>
            <pc:sldMk cId="2881032495" sldId="290"/>
            <ac:grpSpMk id="386" creationId="{9F89908B-075D-3D1B-6A25-AC9746864E7F}"/>
          </ac:grpSpMkLst>
        </pc:grpChg>
        <pc:grpChg chg="del mod">
          <ac:chgData name="Attfield, Lauren" userId="921bb4a4-d633-4a74-8cf9-f638b9950ec5" providerId="ADAL" clId="{FEE2802A-8BB2-486B-8823-036DDC1609A0}" dt="2022-12-04T16:43:12.991" v="1318"/>
          <ac:grpSpMkLst>
            <pc:docMk/>
            <pc:sldMk cId="2881032495" sldId="290"/>
            <ac:grpSpMk id="416" creationId="{89696C24-8A9C-B190-EC2C-014B353FBC11}"/>
          </ac:grpSpMkLst>
        </pc:grpChg>
        <pc:grpChg chg="del mod">
          <ac:chgData name="Attfield, Lauren" userId="921bb4a4-d633-4a74-8cf9-f638b9950ec5" providerId="ADAL" clId="{FEE2802A-8BB2-486B-8823-036DDC1609A0}" dt="2022-12-04T16:45:57.604" v="1533"/>
          <ac:grpSpMkLst>
            <pc:docMk/>
            <pc:sldMk cId="2881032495" sldId="290"/>
            <ac:grpSpMk id="427" creationId="{6D8FA405-3DE4-E649-88D5-AC076C0D6AC0}"/>
          </ac:grpSpMkLst>
        </pc:grpChg>
        <pc:grpChg chg="mod">
          <ac:chgData name="Attfield, Lauren" userId="921bb4a4-d633-4a74-8cf9-f638b9950ec5" providerId="ADAL" clId="{FEE2802A-8BB2-486B-8823-036DDC1609A0}" dt="2022-12-04T16:45:57.604" v="1533"/>
          <ac:grpSpMkLst>
            <pc:docMk/>
            <pc:sldMk cId="2881032495" sldId="290"/>
            <ac:grpSpMk id="451" creationId="{A055100A-2654-9B1E-DAE3-590415F9C720}"/>
          </ac:grpSpMkLst>
        </pc:grpChg>
        <pc:grpChg chg="del mod">
          <ac:chgData name="Attfield, Lauren" userId="921bb4a4-d633-4a74-8cf9-f638b9950ec5" providerId="ADAL" clId="{FEE2802A-8BB2-486B-8823-036DDC1609A0}" dt="2022-12-04T16:45:57.604" v="1533"/>
          <ac:grpSpMkLst>
            <pc:docMk/>
            <pc:sldMk cId="2881032495" sldId="290"/>
            <ac:grpSpMk id="452" creationId="{84753ED6-F7B3-5D11-D3D1-29244D83B849}"/>
          </ac:grpSpMkLst>
        </pc:grpChg>
        <pc:grpChg chg="del mod">
          <ac:chgData name="Attfield, Lauren" userId="921bb4a4-d633-4a74-8cf9-f638b9950ec5" providerId="ADAL" clId="{FEE2802A-8BB2-486B-8823-036DDC1609A0}" dt="2022-12-04T16:45:57.604" v="1533"/>
          <ac:grpSpMkLst>
            <pc:docMk/>
            <pc:sldMk cId="2881032495" sldId="290"/>
            <ac:grpSpMk id="453" creationId="{BE7FA35A-6383-9A78-F9CA-07547C987FC7}"/>
          </ac:grpSpMkLst>
        </pc:grpChg>
        <pc:grpChg chg="mod">
          <ac:chgData name="Attfield, Lauren" userId="921bb4a4-d633-4a74-8cf9-f638b9950ec5" providerId="ADAL" clId="{FEE2802A-8BB2-486B-8823-036DDC1609A0}" dt="2022-12-04T16:45:57.604" v="1533"/>
          <ac:grpSpMkLst>
            <pc:docMk/>
            <pc:sldMk cId="2881032495" sldId="290"/>
            <ac:grpSpMk id="454" creationId="{C3FA41AD-CEF7-AFE0-F833-7B5C795F55D1}"/>
          </ac:grpSpMkLst>
        </pc:grpChg>
        <pc:inkChg chg="del">
          <ac:chgData name="Attfield, Lauren" userId="921bb4a4-d633-4a74-8cf9-f638b9950ec5" providerId="ADAL" clId="{FEE2802A-8BB2-486B-8823-036DDC1609A0}" dt="2022-12-04T16:43:12.898" v="1166"/>
          <ac:inkMkLst>
            <pc:docMk/>
            <pc:sldMk cId="2881032495" sldId="290"/>
            <ac:inkMk id="4" creationId="{7F2A65AA-520D-7BCD-CBFB-A092A807667D}"/>
          </ac:inkMkLst>
        </pc:inkChg>
        <pc:inkChg chg="del mod">
          <ac:chgData name="Attfield, Lauren" userId="921bb4a4-d633-4a74-8cf9-f638b9950ec5" providerId="ADAL" clId="{FEE2802A-8BB2-486B-8823-036DDC1609A0}" dt="2022-12-04T16:43:12.828" v="1107"/>
          <ac:inkMkLst>
            <pc:docMk/>
            <pc:sldMk cId="2881032495" sldId="290"/>
            <ac:inkMk id="5" creationId="{291D362C-DB39-4A67-732F-BF51AC020952}"/>
          </ac:inkMkLst>
        </pc:inkChg>
        <pc:inkChg chg="del mod">
          <ac:chgData name="Attfield, Lauren" userId="921bb4a4-d633-4a74-8cf9-f638b9950ec5" providerId="ADAL" clId="{FEE2802A-8BB2-486B-8823-036DDC1609A0}" dt="2022-12-04T16:43:12.975" v="1290"/>
          <ac:inkMkLst>
            <pc:docMk/>
            <pc:sldMk cId="2881032495" sldId="290"/>
            <ac:inkMk id="6" creationId="{03995C50-F10C-54C7-65E9-508A3A5384B4}"/>
          </ac:inkMkLst>
        </pc:inkChg>
        <pc:inkChg chg="del mod">
          <ac:chgData name="Attfield, Lauren" userId="921bb4a4-d633-4a74-8cf9-f638b9950ec5" providerId="ADAL" clId="{FEE2802A-8BB2-486B-8823-036DDC1609A0}" dt="2022-12-04T16:43:12.960" v="1254"/>
          <ac:inkMkLst>
            <pc:docMk/>
            <pc:sldMk cId="2881032495" sldId="290"/>
            <ac:inkMk id="7" creationId="{57591AD5-A906-83BC-767E-5C7D9F8232EA}"/>
          </ac:inkMkLst>
        </pc:inkChg>
        <pc:inkChg chg="del mod">
          <ac:chgData name="Attfield, Lauren" userId="921bb4a4-d633-4a74-8cf9-f638b9950ec5" providerId="ADAL" clId="{FEE2802A-8BB2-486B-8823-036DDC1609A0}" dt="2022-12-04T16:43:12.991" v="1312"/>
          <ac:inkMkLst>
            <pc:docMk/>
            <pc:sldMk cId="2881032495" sldId="290"/>
            <ac:inkMk id="8" creationId="{34007FBA-9AAC-147B-C346-584BB12B4871}"/>
          </ac:inkMkLst>
        </pc:inkChg>
        <pc:inkChg chg="del mod">
          <ac:chgData name="Attfield, Lauren" userId="921bb4a4-d633-4a74-8cf9-f638b9950ec5" providerId="ADAL" clId="{FEE2802A-8BB2-486B-8823-036DDC1609A0}" dt="2022-12-04T16:43:12.806" v="1094"/>
          <ac:inkMkLst>
            <pc:docMk/>
            <pc:sldMk cId="2881032495" sldId="290"/>
            <ac:inkMk id="9" creationId="{F643E6B2-EB39-9185-324B-EA7E8434E365}"/>
          </ac:inkMkLst>
        </pc:inkChg>
        <pc:inkChg chg="del mod">
          <ac:chgData name="Attfield, Lauren" userId="921bb4a4-d633-4a74-8cf9-f638b9950ec5" providerId="ADAL" clId="{FEE2802A-8BB2-486B-8823-036DDC1609A0}" dt="2022-12-04T16:43:12.960" v="1255"/>
          <ac:inkMkLst>
            <pc:docMk/>
            <pc:sldMk cId="2881032495" sldId="290"/>
            <ac:inkMk id="10" creationId="{8E4B0078-24C8-8920-A04E-1898F0964FAD}"/>
          </ac:inkMkLst>
        </pc:inkChg>
        <pc:inkChg chg="del mod">
          <ac:chgData name="Attfield, Lauren" userId="921bb4a4-d633-4a74-8cf9-f638b9950ec5" providerId="ADAL" clId="{FEE2802A-8BB2-486B-8823-036DDC1609A0}" dt="2022-12-04T16:43:12.913" v="1190"/>
          <ac:inkMkLst>
            <pc:docMk/>
            <pc:sldMk cId="2881032495" sldId="290"/>
            <ac:inkMk id="11" creationId="{7160CB3C-04E9-E742-20BA-6FADDD86312C}"/>
          </ac:inkMkLst>
        </pc:inkChg>
        <pc:inkChg chg="del mod">
          <ac:chgData name="Attfield, Lauren" userId="921bb4a4-d633-4a74-8cf9-f638b9950ec5" providerId="ADAL" clId="{FEE2802A-8BB2-486B-8823-036DDC1609A0}" dt="2022-12-04T16:43:12.975" v="1278"/>
          <ac:inkMkLst>
            <pc:docMk/>
            <pc:sldMk cId="2881032495" sldId="290"/>
            <ac:inkMk id="12" creationId="{0EAA942A-63CA-7DF2-FE83-AB170713BD1C}"/>
          </ac:inkMkLst>
        </pc:inkChg>
        <pc:inkChg chg="del mod">
          <ac:chgData name="Attfield, Lauren" userId="921bb4a4-d633-4a74-8cf9-f638b9950ec5" providerId="ADAL" clId="{FEE2802A-8BB2-486B-8823-036DDC1609A0}" dt="2022-12-04T16:43:12.975" v="1279"/>
          <ac:inkMkLst>
            <pc:docMk/>
            <pc:sldMk cId="2881032495" sldId="290"/>
            <ac:inkMk id="13" creationId="{8BDDF30C-4C74-A24D-16D9-6392BA9A0C26}"/>
          </ac:inkMkLst>
        </pc:inkChg>
        <pc:inkChg chg="del mod">
          <ac:chgData name="Attfield, Lauren" userId="921bb4a4-d633-4a74-8cf9-f638b9950ec5" providerId="ADAL" clId="{FEE2802A-8BB2-486B-8823-036DDC1609A0}" dt="2022-12-04T16:43:12.991" v="1301"/>
          <ac:inkMkLst>
            <pc:docMk/>
            <pc:sldMk cId="2881032495" sldId="290"/>
            <ac:inkMk id="14" creationId="{23244210-55A3-F8C5-CF59-F306D2311B03}"/>
          </ac:inkMkLst>
        </pc:inkChg>
        <pc:inkChg chg="del mod">
          <ac:chgData name="Attfield, Lauren" userId="921bb4a4-d633-4a74-8cf9-f638b9950ec5" providerId="ADAL" clId="{FEE2802A-8BB2-486B-8823-036DDC1609A0}" dt="2022-12-04T16:43:12.882" v="1155"/>
          <ac:inkMkLst>
            <pc:docMk/>
            <pc:sldMk cId="2881032495" sldId="290"/>
            <ac:inkMk id="15" creationId="{C3D11D46-4633-97AE-F7B6-0DCACE2408BA}"/>
          </ac:inkMkLst>
        </pc:inkChg>
        <pc:inkChg chg="del mod">
          <ac:chgData name="Attfield, Lauren" userId="921bb4a4-d633-4a74-8cf9-f638b9950ec5" providerId="ADAL" clId="{FEE2802A-8BB2-486B-8823-036DDC1609A0}" dt="2022-12-04T16:43:12.975" v="1267"/>
          <ac:inkMkLst>
            <pc:docMk/>
            <pc:sldMk cId="2881032495" sldId="290"/>
            <ac:inkMk id="16" creationId="{7EA38A11-6F78-0B6A-F595-718520DC5ECF}"/>
          </ac:inkMkLst>
        </pc:inkChg>
        <pc:inkChg chg="del mod">
          <ac:chgData name="Attfield, Lauren" userId="921bb4a4-d633-4a74-8cf9-f638b9950ec5" providerId="ADAL" clId="{FEE2802A-8BB2-486B-8823-036DDC1609A0}" dt="2022-12-04T16:43:12.866" v="1143"/>
          <ac:inkMkLst>
            <pc:docMk/>
            <pc:sldMk cId="2881032495" sldId="290"/>
            <ac:inkMk id="17" creationId="{8830BC8F-14F5-7BFA-A3DA-766393481AC2}"/>
          </ac:inkMkLst>
        </pc:inkChg>
        <pc:inkChg chg="del mod">
          <ac:chgData name="Attfield, Lauren" userId="921bb4a4-d633-4a74-8cf9-f638b9950ec5" providerId="ADAL" clId="{FEE2802A-8BB2-486B-8823-036DDC1609A0}" dt="2022-12-04T16:43:12.882" v="1156"/>
          <ac:inkMkLst>
            <pc:docMk/>
            <pc:sldMk cId="2881032495" sldId="290"/>
            <ac:inkMk id="18" creationId="{7D46E0B4-83FE-E455-40B7-05D4047CF045}"/>
          </ac:inkMkLst>
        </pc:inkChg>
        <pc:inkChg chg="del mod">
          <ac:chgData name="Attfield, Lauren" userId="921bb4a4-d633-4a74-8cf9-f638b9950ec5" providerId="ADAL" clId="{FEE2802A-8BB2-486B-8823-036DDC1609A0}" dt="2022-12-04T16:43:12.866" v="1142"/>
          <ac:inkMkLst>
            <pc:docMk/>
            <pc:sldMk cId="2881032495" sldId="290"/>
            <ac:inkMk id="19" creationId="{43642443-217B-6A51-43ED-BF04B90B3E75}"/>
          </ac:inkMkLst>
        </pc:inkChg>
        <pc:inkChg chg="del mod">
          <ac:chgData name="Attfield, Lauren" userId="921bb4a4-d633-4a74-8cf9-f638b9950ec5" providerId="ADAL" clId="{FEE2802A-8BB2-486B-8823-036DDC1609A0}" dt="2022-12-04T16:43:12.975" v="1266"/>
          <ac:inkMkLst>
            <pc:docMk/>
            <pc:sldMk cId="2881032495" sldId="290"/>
            <ac:inkMk id="20" creationId="{D92B6FAE-D0F3-15F8-AB4A-B93ADF248781}"/>
          </ac:inkMkLst>
        </pc:inkChg>
        <pc:inkChg chg="del mod">
          <ac:chgData name="Attfield, Lauren" userId="921bb4a4-d633-4a74-8cf9-f638b9950ec5" providerId="ADAL" clId="{FEE2802A-8BB2-486B-8823-036DDC1609A0}" dt="2022-12-04T16:43:12.860" v="1130"/>
          <ac:inkMkLst>
            <pc:docMk/>
            <pc:sldMk cId="2881032495" sldId="290"/>
            <ac:inkMk id="21" creationId="{0217746D-F8CA-2E37-A26E-61CE087F6229}"/>
          </ac:inkMkLst>
        </pc:inkChg>
        <pc:inkChg chg="del mod">
          <ac:chgData name="Attfield, Lauren" userId="921bb4a4-d633-4a74-8cf9-f638b9950ec5" providerId="ADAL" clId="{FEE2802A-8BB2-486B-8823-036DDC1609A0}" dt="2022-12-04T16:43:12.975" v="1289"/>
          <ac:inkMkLst>
            <pc:docMk/>
            <pc:sldMk cId="2881032495" sldId="290"/>
            <ac:inkMk id="22" creationId="{FF83EECD-E372-EADB-7772-0B1A6DDE06CC}"/>
          </ac:inkMkLst>
        </pc:inkChg>
        <pc:inkChg chg="del mod">
          <ac:chgData name="Attfield, Lauren" userId="921bb4a4-d633-4a74-8cf9-f638b9950ec5" providerId="ADAL" clId="{FEE2802A-8BB2-486B-8823-036DDC1609A0}" dt="2022-12-04T16:43:12.991" v="1311"/>
          <ac:inkMkLst>
            <pc:docMk/>
            <pc:sldMk cId="2881032495" sldId="290"/>
            <ac:inkMk id="23" creationId="{1746C783-EC18-5733-C1DE-4B35A1DDEA63}"/>
          </ac:inkMkLst>
        </pc:inkChg>
        <pc:inkChg chg="del mod">
          <ac:chgData name="Attfield, Lauren" userId="921bb4a4-d633-4a74-8cf9-f638b9950ec5" providerId="ADAL" clId="{FEE2802A-8BB2-486B-8823-036DDC1609A0}" dt="2022-12-04T16:43:12.960" v="1244"/>
          <ac:inkMkLst>
            <pc:docMk/>
            <pc:sldMk cId="2881032495" sldId="290"/>
            <ac:inkMk id="24" creationId="{F288877F-6090-53F7-5380-271BB0FBF655}"/>
          </ac:inkMkLst>
        </pc:inkChg>
        <pc:inkChg chg="del mod">
          <ac:chgData name="Attfield, Lauren" userId="921bb4a4-d633-4a74-8cf9-f638b9950ec5" providerId="ADAL" clId="{FEE2802A-8BB2-486B-8823-036DDC1609A0}" dt="2022-12-04T16:43:12.991" v="1300"/>
          <ac:inkMkLst>
            <pc:docMk/>
            <pc:sldMk cId="2881032495" sldId="290"/>
            <ac:inkMk id="25" creationId="{5191A3AA-BA35-1E8B-89F1-4DEDFFAE7294}"/>
          </ac:inkMkLst>
        </pc:inkChg>
        <pc:inkChg chg="del mod">
          <ac:chgData name="Attfield, Lauren" userId="921bb4a4-d633-4a74-8cf9-f638b9950ec5" providerId="ADAL" clId="{FEE2802A-8BB2-486B-8823-036DDC1609A0}" dt="2022-12-04T16:43:12.898" v="1167"/>
          <ac:inkMkLst>
            <pc:docMk/>
            <pc:sldMk cId="2881032495" sldId="290"/>
            <ac:inkMk id="26" creationId="{009EBCE9-E217-DAF1-49CA-2FABFC55CBC2}"/>
          </ac:inkMkLst>
        </pc:inkChg>
        <pc:inkChg chg="del mod">
          <ac:chgData name="Attfield, Lauren" userId="921bb4a4-d633-4a74-8cf9-f638b9950ec5" providerId="ADAL" clId="{FEE2802A-8BB2-486B-8823-036DDC1609A0}" dt="2022-12-04T16:43:12.913" v="1179"/>
          <ac:inkMkLst>
            <pc:docMk/>
            <pc:sldMk cId="2881032495" sldId="290"/>
            <ac:inkMk id="27" creationId="{B2C67065-8EB2-7101-24D0-637A19BBEDE4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28" creationId="{DCCE608A-85C7-3280-3A98-AB65CEC66390}"/>
          </ac:inkMkLst>
        </pc:inkChg>
        <pc:inkChg chg="del mod">
          <ac:chgData name="Attfield, Lauren" userId="921bb4a4-d633-4a74-8cf9-f638b9950ec5" providerId="ADAL" clId="{FEE2802A-8BB2-486B-8823-036DDC1609A0}" dt="2022-12-04T16:43:12.866" v="1140"/>
          <ac:inkMkLst>
            <pc:docMk/>
            <pc:sldMk cId="2881032495" sldId="290"/>
            <ac:inkMk id="29" creationId="{72D7132A-7803-C58A-9D13-2E017440CDDD}"/>
          </ac:inkMkLst>
        </pc:inkChg>
        <pc:inkChg chg="del mod">
          <ac:chgData name="Attfield, Lauren" userId="921bb4a4-d633-4a74-8cf9-f638b9950ec5" providerId="ADAL" clId="{FEE2802A-8BB2-486B-8823-036DDC1609A0}" dt="2022-12-04T16:43:12.960" v="1253"/>
          <ac:inkMkLst>
            <pc:docMk/>
            <pc:sldMk cId="2881032495" sldId="290"/>
            <ac:inkMk id="30" creationId="{529D268D-0836-C408-EBEC-273207A57259}"/>
          </ac:inkMkLst>
        </pc:inkChg>
        <pc:inkChg chg="del mod">
          <ac:chgData name="Attfield, Lauren" userId="921bb4a4-d633-4a74-8cf9-f638b9950ec5" providerId="ADAL" clId="{FEE2802A-8BB2-486B-8823-036DDC1609A0}" dt="2022-12-04T16:43:12.882" v="1153"/>
          <ac:inkMkLst>
            <pc:docMk/>
            <pc:sldMk cId="2881032495" sldId="290"/>
            <ac:inkMk id="31" creationId="{6339326E-13A3-0BDF-4B79-5EB290B5D041}"/>
          </ac:inkMkLst>
        </pc:inkChg>
        <pc:inkChg chg="del mod">
          <ac:chgData name="Attfield, Lauren" userId="921bb4a4-d633-4a74-8cf9-f638b9950ec5" providerId="ADAL" clId="{FEE2802A-8BB2-486B-8823-036DDC1609A0}" dt="2022-12-04T16:43:12.882" v="1154"/>
          <ac:inkMkLst>
            <pc:docMk/>
            <pc:sldMk cId="2881032495" sldId="290"/>
            <ac:inkMk id="32" creationId="{1EA86EF9-9F79-5987-7578-4FF813871100}"/>
          </ac:inkMkLst>
        </pc:inkChg>
        <pc:inkChg chg="del mod">
          <ac:chgData name="Attfield, Lauren" userId="921bb4a4-d633-4a74-8cf9-f638b9950ec5" providerId="ADAL" clId="{FEE2802A-8BB2-486B-8823-036DDC1609A0}" dt="2022-12-04T16:43:12.913" v="1178"/>
          <ac:inkMkLst>
            <pc:docMk/>
            <pc:sldMk cId="2881032495" sldId="290"/>
            <ac:inkMk id="33" creationId="{29213C8B-5752-5EDC-8D08-D0C3ED5E8635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34" creationId="{80562860-7FBC-3D46-9F77-786D70E1D662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35" creationId="{2934B575-C524-8E55-7344-816FC07A03F0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36" creationId="{768F9F00-C0BF-6484-C867-D357843EC437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37" creationId="{EC845283-34C5-3902-09AA-48943F3E5E44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38" creationId="{07698B2A-9054-731F-5059-1623DB4FB285}"/>
          </ac:inkMkLst>
        </pc:inkChg>
        <pc:inkChg chg="del mod">
          <ac:chgData name="Attfield, Lauren" userId="921bb4a4-d633-4a74-8cf9-f638b9950ec5" providerId="ADAL" clId="{FEE2802A-8BB2-486B-8823-036DDC1609A0}" dt="2022-12-04T16:43:12.975" v="1265"/>
          <ac:inkMkLst>
            <pc:docMk/>
            <pc:sldMk cId="2881032495" sldId="290"/>
            <ac:inkMk id="39" creationId="{5142EE46-5D7F-F103-B61A-17BC0ED3F188}"/>
          </ac:inkMkLst>
        </pc:inkChg>
        <pc:inkChg chg="del mod">
          <ac:chgData name="Attfield, Lauren" userId="921bb4a4-d633-4a74-8cf9-f638b9950ec5" providerId="ADAL" clId="{FEE2802A-8BB2-486B-8823-036DDC1609A0}" dt="2022-12-04T16:43:12.913" v="1189"/>
          <ac:inkMkLst>
            <pc:docMk/>
            <pc:sldMk cId="2881032495" sldId="290"/>
            <ac:inkMk id="40" creationId="{A1DA538D-7D28-DF7D-1CA2-692636582A73}"/>
          </ac:inkMkLst>
        </pc:inkChg>
        <pc:inkChg chg="del mod">
          <ac:chgData name="Attfield, Lauren" userId="921bb4a4-d633-4a74-8cf9-f638b9950ec5" providerId="ADAL" clId="{FEE2802A-8BB2-486B-8823-036DDC1609A0}" dt="2022-12-04T16:43:12.898" v="1177"/>
          <ac:inkMkLst>
            <pc:docMk/>
            <pc:sldMk cId="2881032495" sldId="290"/>
            <ac:inkMk id="41" creationId="{26B24A4A-8031-42A1-B355-E268C802ACFD}"/>
          </ac:inkMkLst>
        </pc:inkChg>
        <pc:inkChg chg="del mod">
          <ac:chgData name="Attfield, Lauren" userId="921bb4a4-d633-4a74-8cf9-f638b9950ec5" providerId="ADAL" clId="{FEE2802A-8BB2-486B-8823-036DDC1609A0}" dt="2022-12-04T16:43:12.928" v="1209"/>
          <ac:inkMkLst>
            <pc:docMk/>
            <pc:sldMk cId="2881032495" sldId="290"/>
            <ac:inkMk id="42" creationId="{B1AAEE6B-C3E3-8884-C8F3-7F8816E87116}"/>
          </ac:inkMkLst>
        </pc:inkChg>
        <pc:inkChg chg="del mod">
          <ac:chgData name="Attfield, Lauren" userId="921bb4a4-d633-4a74-8cf9-f638b9950ec5" providerId="ADAL" clId="{FEE2802A-8BB2-486B-8823-036DDC1609A0}" dt="2022-12-04T16:43:12.960" v="1243"/>
          <ac:inkMkLst>
            <pc:docMk/>
            <pc:sldMk cId="2881032495" sldId="290"/>
            <ac:inkMk id="43" creationId="{2421EC3D-A36E-59C0-F796-15354C051BF9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44" creationId="{043E2BB3-4DC3-E12C-5A25-BC4CC74DB0C9}"/>
          </ac:inkMkLst>
        </pc:inkChg>
        <pc:inkChg chg="del mod">
          <ac:chgData name="Attfield, Lauren" userId="921bb4a4-d633-4a74-8cf9-f638b9950ec5" providerId="ADAL" clId="{FEE2802A-8BB2-486B-8823-036DDC1609A0}" dt="2022-12-04T16:43:12.944" v="1222"/>
          <ac:inkMkLst>
            <pc:docMk/>
            <pc:sldMk cId="2881032495" sldId="290"/>
            <ac:inkMk id="45" creationId="{93DDADF2-3331-0C06-D880-2A1C3B97D738}"/>
          </ac:inkMkLst>
        </pc:inkChg>
        <pc:inkChg chg="del mod">
          <ac:chgData name="Attfield, Lauren" userId="921bb4a4-d633-4a74-8cf9-f638b9950ec5" providerId="ADAL" clId="{FEE2802A-8BB2-486B-8823-036DDC1609A0}" dt="2022-12-04T16:43:12.975" v="1277"/>
          <ac:inkMkLst>
            <pc:docMk/>
            <pc:sldMk cId="2881032495" sldId="290"/>
            <ac:inkMk id="46" creationId="{80D2AEF1-8BFD-1926-D16D-6055CE1F6906}"/>
          </ac:inkMkLst>
        </pc:inkChg>
        <pc:inkChg chg="del mod">
          <ac:chgData name="Attfield, Lauren" userId="921bb4a4-d633-4a74-8cf9-f638b9950ec5" providerId="ADAL" clId="{FEE2802A-8BB2-486B-8823-036DDC1609A0}" dt="2022-12-04T16:43:12.898" v="1165"/>
          <ac:inkMkLst>
            <pc:docMk/>
            <pc:sldMk cId="2881032495" sldId="290"/>
            <ac:inkMk id="47" creationId="{212BDF22-229F-62FB-1A45-B3399FD8529A}"/>
          </ac:inkMkLst>
        </pc:inkChg>
        <pc:inkChg chg="del mod">
          <ac:chgData name="Attfield, Lauren" userId="921bb4a4-d633-4a74-8cf9-f638b9950ec5" providerId="ADAL" clId="{FEE2802A-8BB2-486B-8823-036DDC1609A0}" dt="2022-12-04T16:43:12.928" v="1208"/>
          <ac:inkMkLst>
            <pc:docMk/>
            <pc:sldMk cId="2881032495" sldId="290"/>
            <ac:inkMk id="48" creationId="{42F298BD-5DB6-A4BF-4CCC-0FDAE45171D1}"/>
          </ac:inkMkLst>
        </pc:inkChg>
        <pc:inkChg chg="del mod">
          <ac:chgData name="Attfield, Lauren" userId="921bb4a4-d633-4a74-8cf9-f638b9950ec5" providerId="ADAL" clId="{FEE2802A-8BB2-486B-8823-036DDC1609A0}" dt="2022-12-04T16:43:12.944" v="1221"/>
          <ac:inkMkLst>
            <pc:docMk/>
            <pc:sldMk cId="2881032495" sldId="290"/>
            <ac:inkMk id="49" creationId="{F2CE435D-8627-BE4D-4548-ACD3D5FAE3E7}"/>
          </ac:inkMkLst>
        </pc:inkChg>
        <pc:inkChg chg="del mod">
          <ac:chgData name="Attfield, Lauren" userId="921bb4a4-d633-4a74-8cf9-f638b9950ec5" providerId="ADAL" clId="{FEE2802A-8BB2-486B-8823-036DDC1609A0}" dt="2022-12-04T16:43:12.960" v="1234"/>
          <ac:inkMkLst>
            <pc:docMk/>
            <pc:sldMk cId="2881032495" sldId="290"/>
            <ac:inkMk id="50" creationId="{C83FE100-224E-225B-D641-E3E7CBAEC667}"/>
          </ac:inkMkLst>
        </pc:inkChg>
        <pc:inkChg chg="del mod">
          <ac:chgData name="Attfield, Lauren" userId="921bb4a4-d633-4a74-8cf9-f638b9950ec5" providerId="ADAL" clId="{FEE2802A-8BB2-486B-8823-036DDC1609A0}" dt="2022-12-04T16:43:12.975" v="1288"/>
          <ac:inkMkLst>
            <pc:docMk/>
            <pc:sldMk cId="2881032495" sldId="290"/>
            <ac:inkMk id="51" creationId="{B3C03AA2-402B-CD88-5553-14296DAFCDC4}"/>
          </ac:inkMkLst>
        </pc:inkChg>
        <pc:inkChg chg="del mod">
          <ac:chgData name="Attfield, Lauren" userId="921bb4a4-d633-4a74-8cf9-f638b9950ec5" providerId="ADAL" clId="{FEE2802A-8BB2-486B-8823-036DDC1609A0}" dt="2022-12-04T16:43:12.991" v="1299"/>
          <ac:inkMkLst>
            <pc:docMk/>
            <pc:sldMk cId="2881032495" sldId="290"/>
            <ac:inkMk id="52" creationId="{531232B8-E819-588F-62D3-FC30CB2A9268}"/>
          </ac:inkMkLst>
        </pc:inkChg>
        <pc:inkChg chg="del mod">
          <ac:chgData name="Attfield, Lauren" userId="921bb4a4-d633-4a74-8cf9-f638b9950ec5" providerId="ADAL" clId="{FEE2802A-8BB2-486B-8823-036DDC1609A0}" dt="2022-12-04T16:43:12.806" v="1092"/>
          <ac:inkMkLst>
            <pc:docMk/>
            <pc:sldMk cId="2881032495" sldId="290"/>
            <ac:inkMk id="53" creationId="{4D0CB382-4DA1-FA97-E5E0-CBEEDF0A80C4}"/>
          </ac:inkMkLst>
        </pc:inkChg>
        <pc:inkChg chg="del mod">
          <ac:chgData name="Attfield, Lauren" userId="921bb4a4-d633-4a74-8cf9-f638b9950ec5" providerId="ADAL" clId="{FEE2802A-8BB2-486B-8823-036DDC1609A0}" dt="2022-12-04T16:43:12.866" v="1141"/>
          <ac:inkMkLst>
            <pc:docMk/>
            <pc:sldMk cId="2881032495" sldId="290"/>
            <ac:inkMk id="54" creationId="{88C68D8C-CA5F-7BAD-0D3E-647BDD3CFD0B}"/>
          </ac:inkMkLst>
        </pc:inkChg>
        <pc:inkChg chg="del mod">
          <ac:chgData name="Attfield, Lauren" userId="921bb4a4-d633-4a74-8cf9-f638b9950ec5" providerId="ADAL" clId="{FEE2802A-8BB2-486B-8823-036DDC1609A0}" dt="2022-12-04T16:43:12.844" v="1117"/>
          <ac:inkMkLst>
            <pc:docMk/>
            <pc:sldMk cId="2881032495" sldId="290"/>
            <ac:inkMk id="55" creationId="{4F9CCC03-3919-97C0-F3CD-471556F30380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56" creationId="{9DA0F08E-C20F-A6E4-7D83-A4E340215D7B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57" creationId="{CC2FE93D-4673-5C1C-8983-6C367C4AEFEE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58" creationId="{4AC3F920-D91F-2DB9-3565-8A8D973A1E6D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59" creationId="{35833647-4EAC-E337-2D7E-1CB064D9F26E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60" creationId="{B8811F27-24BC-FD45-D120-767D0022E380}"/>
          </ac:inkMkLst>
        </pc:inkChg>
        <pc:inkChg chg="del mod">
          <ac:chgData name="Attfield, Lauren" userId="921bb4a4-d633-4a74-8cf9-f638b9950ec5" providerId="ADAL" clId="{FEE2802A-8BB2-486B-8823-036DDC1609A0}" dt="2022-12-04T16:43:12.844" v="1129"/>
          <ac:inkMkLst>
            <pc:docMk/>
            <pc:sldMk cId="2881032495" sldId="290"/>
            <ac:inkMk id="61" creationId="{7DB083E4-58F6-B46E-525C-E199DF239E8A}"/>
          </ac:inkMkLst>
        </pc:inkChg>
        <pc:inkChg chg="del mod">
          <ac:chgData name="Attfield, Lauren" userId="921bb4a4-d633-4a74-8cf9-f638b9950ec5" providerId="ADAL" clId="{FEE2802A-8BB2-486B-8823-036DDC1609A0}" dt="2022-12-04T16:43:12.944" v="1223"/>
          <ac:inkMkLst>
            <pc:docMk/>
            <pc:sldMk cId="2881032495" sldId="290"/>
            <ac:inkMk id="62" creationId="{8A3424CC-FA5B-F3A5-2D8B-E3EA19A59DE3}"/>
          </ac:inkMkLst>
        </pc:inkChg>
        <pc:inkChg chg="del mod">
          <ac:chgData name="Attfield, Lauren" userId="921bb4a4-d633-4a74-8cf9-f638b9950ec5" providerId="ADAL" clId="{FEE2802A-8BB2-486B-8823-036DDC1609A0}" dt="2022-12-04T16:43:12.960" v="1235"/>
          <ac:inkMkLst>
            <pc:docMk/>
            <pc:sldMk cId="2881032495" sldId="290"/>
            <ac:inkMk id="63" creationId="{1295C44F-E6FA-FE5C-DEAC-71A9208F388C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64" creationId="{803A6421-9557-59C5-2A6F-7441F3C9E6E8}"/>
          </ac:inkMkLst>
        </pc:inkChg>
        <pc:inkChg chg="del mod">
          <ac:chgData name="Attfield, Lauren" userId="921bb4a4-d633-4a74-8cf9-f638b9950ec5" providerId="ADAL" clId="{FEE2802A-8BB2-486B-8823-036DDC1609A0}" dt="2022-12-04T16:43:12.844" v="1118"/>
          <ac:inkMkLst>
            <pc:docMk/>
            <pc:sldMk cId="2881032495" sldId="290"/>
            <ac:inkMk id="65" creationId="{0E96A94D-C139-6256-D213-10F8320C40B7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66" creationId="{84CCA36C-EA72-4692-C1D6-B60717873F9A}"/>
          </ac:inkMkLst>
        </pc:inkChg>
        <pc:inkChg chg="add mod">
          <ac:chgData name="Attfield, Lauren" userId="921bb4a4-d633-4a74-8cf9-f638b9950ec5" providerId="ADAL" clId="{FEE2802A-8BB2-486B-8823-036DDC1609A0}" dt="2022-12-04T16:43:24.101" v="1335"/>
          <ac:inkMkLst>
            <pc:docMk/>
            <pc:sldMk cId="2881032495" sldId="290"/>
            <ac:inkMk id="67" creationId="{277F70B7-1DBF-A362-4AE8-38E00EAE04FA}"/>
          </ac:inkMkLst>
        </pc:inkChg>
        <pc:inkChg chg="add del mod">
          <ac:chgData name="Attfield, Lauren" userId="921bb4a4-d633-4a74-8cf9-f638b9950ec5" providerId="ADAL" clId="{FEE2802A-8BB2-486B-8823-036DDC1609A0}" dt="2022-12-04T16:43:28.448" v="1341"/>
          <ac:inkMkLst>
            <pc:docMk/>
            <pc:sldMk cId="2881032495" sldId="290"/>
            <ac:inkMk id="70" creationId="{88186ADC-2330-696A-0FFF-CD9B3DBB83B4}"/>
          </ac:inkMkLst>
        </pc:inkChg>
        <pc:inkChg chg="add mod">
          <ac:chgData name="Attfield, Lauren" userId="921bb4a4-d633-4a74-8cf9-f638b9950ec5" providerId="ADAL" clId="{FEE2802A-8BB2-486B-8823-036DDC1609A0}" dt="2022-12-04T16:43:28.448" v="1341"/>
          <ac:inkMkLst>
            <pc:docMk/>
            <pc:sldMk cId="2881032495" sldId="290"/>
            <ac:inkMk id="71" creationId="{04EB2369-55D0-5675-60DD-7161BFE6A47C}"/>
          </ac:inkMkLst>
        </pc:inkChg>
        <pc:inkChg chg="add mod">
          <ac:chgData name="Attfield, Lauren" userId="921bb4a4-d633-4a74-8cf9-f638b9950ec5" providerId="ADAL" clId="{FEE2802A-8BB2-486B-8823-036DDC1609A0}" dt="2022-12-04T16:43:28.448" v="1341"/>
          <ac:inkMkLst>
            <pc:docMk/>
            <pc:sldMk cId="2881032495" sldId="290"/>
            <ac:inkMk id="72" creationId="{933CC5D6-3EBC-F34E-495F-D566FE6E3F8C}"/>
          </ac:inkMkLst>
        </pc:inkChg>
        <pc:inkChg chg="add mod">
          <ac:chgData name="Attfield, Lauren" userId="921bb4a4-d633-4a74-8cf9-f638b9950ec5" providerId="ADAL" clId="{FEE2802A-8BB2-486B-8823-036DDC1609A0}" dt="2022-12-04T16:43:28.448" v="1341"/>
          <ac:inkMkLst>
            <pc:docMk/>
            <pc:sldMk cId="2881032495" sldId="290"/>
            <ac:inkMk id="73" creationId="{066B0B64-8722-4186-304D-4A569A7F4A75}"/>
          </ac:inkMkLst>
        </pc:inkChg>
        <pc:inkChg chg="del mod">
          <ac:chgData name="Attfield, Lauren" userId="921bb4a4-d633-4a74-8cf9-f638b9950ec5" providerId="ADAL" clId="{FEE2802A-8BB2-486B-8823-036DDC1609A0}" dt="2022-12-04T16:43:12.806" v="1093"/>
          <ac:inkMkLst>
            <pc:docMk/>
            <pc:sldMk cId="2881032495" sldId="290"/>
            <ac:inkMk id="74" creationId="{13811479-0B0C-D635-C851-8FD46029E714}"/>
          </ac:inkMkLst>
        </pc:inkChg>
        <pc:inkChg chg="del mod">
          <ac:chgData name="Attfield, Lauren" userId="921bb4a4-d633-4a74-8cf9-f638b9950ec5" providerId="ADAL" clId="{FEE2802A-8BB2-486B-8823-036DDC1609A0}" dt="2022-12-04T16:43:12.828" v="1106"/>
          <ac:inkMkLst>
            <pc:docMk/>
            <pc:sldMk cId="2881032495" sldId="290"/>
            <ac:inkMk id="75" creationId="{4788B9E9-3513-84F2-F606-3FE6F50507A8}"/>
          </ac:inkMkLst>
        </pc:inkChg>
        <pc:inkChg chg="del mod">
          <ac:chgData name="Attfield, Lauren" userId="921bb4a4-d633-4a74-8cf9-f638b9950ec5" providerId="ADAL" clId="{FEE2802A-8BB2-486B-8823-036DDC1609A0}" dt="2022-12-04T16:43:12.928" v="1210"/>
          <ac:inkMkLst>
            <pc:docMk/>
            <pc:sldMk cId="2881032495" sldId="290"/>
            <ac:inkMk id="77" creationId="{68DF3313-1F4D-3F2C-1DB9-602537907563}"/>
          </ac:inkMkLst>
        </pc:inkChg>
        <pc:inkChg chg="del mod">
          <ac:chgData name="Attfield, Lauren" userId="921bb4a4-d633-4a74-8cf9-f638b9950ec5" providerId="ADAL" clId="{FEE2802A-8BB2-486B-8823-036DDC1609A0}" dt="2022-12-04T16:43:12.928" v="1211"/>
          <ac:inkMkLst>
            <pc:docMk/>
            <pc:sldMk cId="2881032495" sldId="290"/>
            <ac:inkMk id="78" creationId="{7861EC20-6C0A-7051-8969-54C7E12183F8}"/>
          </ac:inkMkLst>
        </pc:inkChg>
        <pc:inkChg chg="add mod">
          <ac:chgData name="Attfield, Lauren" userId="921bb4a4-d633-4a74-8cf9-f638b9950ec5" providerId="ADAL" clId="{FEE2802A-8BB2-486B-8823-036DDC1609A0}" dt="2022-12-04T16:43:30.886" v="1344"/>
          <ac:inkMkLst>
            <pc:docMk/>
            <pc:sldMk cId="2881032495" sldId="290"/>
            <ac:inkMk id="79" creationId="{75138B85-B8BD-BA63-F902-D057A317C843}"/>
          </ac:inkMkLst>
        </pc:inkChg>
        <pc:inkChg chg="del mod">
          <ac:chgData name="Attfield, Lauren" userId="921bb4a4-d633-4a74-8cf9-f638b9950ec5" providerId="ADAL" clId="{FEE2802A-8BB2-486B-8823-036DDC1609A0}" dt="2022-12-04T16:43:12.960" v="1246"/>
          <ac:inkMkLst>
            <pc:docMk/>
            <pc:sldMk cId="2881032495" sldId="290"/>
            <ac:inkMk id="80" creationId="{7CCEDB78-E00D-849F-BEE7-7D0C6CDD40D2}"/>
          </ac:inkMkLst>
        </pc:inkChg>
        <pc:inkChg chg="del mod">
          <ac:chgData name="Attfield, Lauren" userId="921bb4a4-d633-4a74-8cf9-f638b9950ec5" providerId="ADAL" clId="{FEE2802A-8BB2-486B-8823-036DDC1609A0}" dt="2022-12-04T16:43:12.806" v="1095"/>
          <ac:inkMkLst>
            <pc:docMk/>
            <pc:sldMk cId="2881032495" sldId="290"/>
            <ac:inkMk id="81" creationId="{51FA7929-1925-2233-EA92-71DEDE0FE55B}"/>
          </ac:inkMkLst>
        </pc:inkChg>
        <pc:inkChg chg="add mod">
          <ac:chgData name="Attfield, Lauren" userId="921bb4a4-d633-4a74-8cf9-f638b9950ec5" providerId="ADAL" clId="{FEE2802A-8BB2-486B-8823-036DDC1609A0}" dt="2022-12-04T16:43:30.886" v="1344"/>
          <ac:inkMkLst>
            <pc:docMk/>
            <pc:sldMk cId="2881032495" sldId="290"/>
            <ac:inkMk id="82" creationId="{E567CC84-6928-CA66-18EA-7A8B962712BA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84" creationId="{514FF89B-1FF5-7468-006D-B55E8475D56C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85" creationId="{037BAD4F-5444-38FF-E9CD-AB841F51FC33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86" creationId="{A2D18652-0D49-D210-E162-5C5F419A1737}"/>
          </ac:inkMkLst>
        </pc:inkChg>
        <pc:inkChg chg="del">
          <ac:chgData name="Attfield, Lauren" userId="921bb4a4-d633-4a74-8cf9-f638b9950ec5" providerId="ADAL" clId="{FEE2802A-8BB2-486B-8823-036DDC1609A0}" dt="2022-12-04T16:43:12.844" v="1128"/>
          <ac:inkMkLst>
            <pc:docMk/>
            <pc:sldMk cId="2881032495" sldId="290"/>
            <ac:inkMk id="87" creationId="{E003C54F-5C2D-EA74-2C01-05268A8238C2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88" creationId="{9D23F562-1474-499A-9F0D-ACE9EB0FA3FF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89" creationId="{B5183656-BB0A-A7B9-998D-264A04028465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90" creationId="{F08C204D-B5DC-7C73-68ED-B04E01E08E3B}"/>
          </ac:inkMkLst>
        </pc:inkChg>
        <pc:inkChg chg="del mod">
          <ac:chgData name="Attfield, Lauren" userId="921bb4a4-d633-4a74-8cf9-f638b9950ec5" providerId="ADAL" clId="{FEE2802A-8BB2-486B-8823-036DDC1609A0}" dt="2022-12-04T16:43:12.975" v="1268"/>
          <ac:inkMkLst>
            <pc:docMk/>
            <pc:sldMk cId="2881032495" sldId="290"/>
            <ac:inkMk id="91" creationId="{98D9024F-DBD6-A91A-C7F2-B9D14889DF37}"/>
          </ac:inkMkLst>
        </pc:inkChg>
        <pc:inkChg chg="del mod">
          <ac:chgData name="Attfield, Lauren" userId="921bb4a4-d633-4a74-8cf9-f638b9950ec5" providerId="ADAL" clId="{FEE2802A-8BB2-486B-8823-036DDC1609A0}" dt="2022-12-04T16:43:12.882" v="1157"/>
          <ac:inkMkLst>
            <pc:docMk/>
            <pc:sldMk cId="2881032495" sldId="290"/>
            <ac:inkMk id="92" creationId="{3CB10506-6E16-070E-6E6B-81D7764FFF75}"/>
          </ac:inkMkLst>
        </pc:inkChg>
        <pc:inkChg chg="del mod">
          <ac:chgData name="Attfield, Lauren" userId="921bb4a4-d633-4a74-8cf9-f638b9950ec5" providerId="ADAL" clId="{FEE2802A-8BB2-486B-8823-036DDC1609A0}" dt="2022-12-04T16:43:12.960" v="1256"/>
          <ac:inkMkLst>
            <pc:docMk/>
            <pc:sldMk cId="2881032495" sldId="290"/>
            <ac:inkMk id="93" creationId="{FA525651-8476-CBDA-FCB0-E672F0215C9D}"/>
          </ac:inkMkLst>
        </pc:inkChg>
        <pc:inkChg chg="del mod">
          <ac:chgData name="Attfield, Lauren" userId="921bb4a4-d633-4a74-8cf9-f638b9950ec5" providerId="ADAL" clId="{FEE2802A-8BB2-486B-8823-036DDC1609A0}" dt="2022-12-04T16:43:12.975" v="1291"/>
          <ac:inkMkLst>
            <pc:docMk/>
            <pc:sldMk cId="2881032495" sldId="290"/>
            <ac:inkMk id="94" creationId="{0AB4F7EE-78CB-D403-B82A-6F2F28DDDE09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95" creationId="{0B003D5E-CAEA-84D4-BAA0-0C187AD80610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96" creationId="{D7F91EE4-A878-F317-10A2-5706E3F814A8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97" creationId="{C32546B2-D5FA-031B-5B56-A751206799C3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98" creationId="{9D26C35E-C92B-5283-1787-38D9DB7B1815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99" creationId="{57FE0D54-BAF0-CDB8-EF55-30C5C2C52E73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00" creationId="{93F14976-E842-D5D9-B64E-248864BAF24C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01" creationId="{71ECE65D-A8E7-DF07-323F-681682C6AD65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02" creationId="{F49688BB-AAF2-CF79-AC6A-CD77BB5A8F2C}"/>
          </ac:inkMkLst>
        </pc:inkChg>
        <pc:inkChg chg="del mod">
          <ac:chgData name="Attfield, Lauren" userId="921bb4a4-d633-4a74-8cf9-f638b9950ec5" providerId="ADAL" clId="{FEE2802A-8BB2-486B-8823-036DDC1609A0}" dt="2022-12-04T16:43:12.913" v="1180"/>
          <ac:inkMkLst>
            <pc:docMk/>
            <pc:sldMk cId="2881032495" sldId="290"/>
            <ac:inkMk id="103" creationId="{731F52F5-7BA6-4E0C-9434-C4A1C9DE50BE}"/>
          </ac:inkMkLst>
        </pc:inkChg>
        <pc:inkChg chg="del mod">
          <ac:chgData name="Attfield, Lauren" userId="921bb4a4-d633-4a74-8cf9-f638b9950ec5" providerId="ADAL" clId="{FEE2802A-8BB2-486B-8823-036DDC1609A0}" dt="2022-12-04T16:43:12.898" v="1169"/>
          <ac:inkMkLst>
            <pc:docMk/>
            <pc:sldMk cId="2881032495" sldId="290"/>
            <ac:inkMk id="104" creationId="{E6066D24-D3A1-D53D-EB0B-A7C15D26D73B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05" creationId="{85B41123-98E4-7408-8B96-E9D47B41582B}"/>
          </ac:inkMkLst>
        </pc:inkChg>
        <pc:inkChg chg="del mod">
          <ac:chgData name="Attfield, Lauren" userId="921bb4a4-d633-4a74-8cf9-f638b9950ec5" providerId="ADAL" clId="{FEE2802A-8BB2-486B-8823-036DDC1609A0}" dt="2022-12-04T16:43:12.960" v="1236"/>
          <ac:inkMkLst>
            <pc:docMk/>
            <pc:sldMk cId="2881032495" sldId="290"/>
            <ac:inkMk id="106" creationId="{8DB27189-C60C-7A4B-572C-C024450183F5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07" creationId="{2FDE36BB-655B-50FB-EF11-F08AF778449C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08" creationId="{90CE75BE-4780-8A10-5EAF-FA3B6BB09812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09" creationId="{1441DD71-445F-E8FD-6BD7-B3F396DD1A93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0" creationId="{6B6B5A11-B53B-0D06-3D76-99D1E5378361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1" creationId="{E9746596-3A4E-0E51-C8DB-9E63B6A9962A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2" creationId="{C8BB6E9D-D710-99BF-16D8-7BE3B667E1E0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3" creationId="{05AF63B6-5D97-A1FE-BE80-7832347CC65E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4" creationId="{A6DB9E01-A706-9A24-50AB-E23CA4DF416C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5" creationId="{C0917F34-058D-EE26-2831-1B69DB48D337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6" creationId="{84DB8659-0C4E-3621-546E-432822CBB2A9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7" creationId="{73694BE4-9121-D7FD-7401-CC27747FF2DB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8" creationId="{9273D0CD-6D5F-8F11-0513-0DE1049BA3FB}"/>
          </ac:inkMkLst>
        </pc:inkChg>
        <pc:inkChg chg="add mod">
          <ac:chgData name="Attfield, Lauren" userId="921bb4a4-d633-4a74-8cf9-f638b9950ec5" providerId="ADAL" clId="{FEE2802A-8BB2-486B-8823-036DDC1609A0}" dt="2022-12-04T16:43:49.172" v="1373"/>
          <ac:inkMkLst>
            <pc:docMk/>
            <pc:sldMk cId="2881032495" sldId="290"/>
            <ac:inkMk id="119" creationId="{8C4272A6-4792-F1B6-CB54-0FE8B53C21FC}"/>
          </ac:inkMkLst>
        </pc:inkChg>
        <pc:inkChg chg="add">
          <ac:chgData name="Attfield, Lauren" userId="921bb4a4-d633-4a74-8cf9-f638b9950ec5" providerId="ADAL" clId="{FEE2802A-8BB2-486B-8823-036DDC1609A0}" dt="2022-12-04T16:44:01.902" v="1374" actId="9405"/>
          <ac:inkMkLst>
            <pc:docMk/>
            <pc:sldMk cId="2881032495" sldId="290"/>
            <ac:inkMk id="127" creationId="{27B94B76-1359-18B7-6352-BF99E37C4D70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28" creationId="{D0AFA003-0D92-4358-B4E2-4164CFC7078F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29" creationId="{ECDE0C74-D00F-7059-C007-7E2564555A3A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0" creationId="{91164630-39EA-879B-8E3A-13D7AB8C15F9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1" creationId="{86E7037A-47EF-517F-8505-DC2ED7B5DE50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2" creationId="{C6D74457-9CA8-94B2-EA40-E24E251189C0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3" creationId="{445C3603-138B-4470-21CC-31B795C420E0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4" creationId="{147353EC-43ED-92B4-AF14-119917DAB4DB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5" creationId="{AB69E2C9-CBF0-14D3-1FA0-8A5988BD18C9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6" creationId="{B3807B1C-D387-83BD-1F39-755844FFD699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7" creationId="{9FCFC0B7-2148-C0C8-ABB5-3F402FF60486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8" creationId="{D04E5438-3E2A-C00B-2339-64AB4897D7E9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39" creationId="{CF71858F-74AB-8406-88DD-1B2DDBC53409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40" creationId="{5E149687-2F48-5988-275C-8C736F86F5A7}"/>
          </ac:inkMkLst>
        </pc:inkChg>
        <pc:inkChg chg="add mod">
          <ac:chgData name="Attfield, Lauren" userId="921bb4a4-d633-4a74-8cf9-f638b9950ec5" providerId="ADAL" clId="{FEE2802A-8BB2-486B-8823-036DDC1609A0}" dt="2022-12-04T16:44:31.351" v="1389"/>
          <ac:inkMkLst>
            <pc:docMk/>
            <pc:sldMk cId="2881032495" sldId="290"/>
            <ac:inkMk id="141" creationId="{98C74E25-103B-62FF-5B69-BCC2D8CDB9D3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44" creationId="{A5824926-6B0B-5EE0-EC08-FAC11E0EFB46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45" creationId="{AE8D177B-6AF8-6785-D432-430ED14855A1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46" creationId="{772150FC-B271-01D9-7DF5-F2238E73DC25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47" creationId="{63ECFCE9-564D-F9E4-331D-CCD19E685BB2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48" creationId="{282447CE-E924-07EB-3FFF-91B824F00BD7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49" creationId="{414A934B-7735-49B3-B3B1-F3401E25A589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50" creationId="{7EB409FF-52B8-74E4-FDA4-80658639C9AB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51" creationId="{383DC473-6C23-BF6D-CCE2-E89F7D1349F1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52" creationId="{4638F7B4-A382-4F7F-B123-DBE1F906F119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53" creationId="{C88D4DD7-F8F2-4D29-7680-4E5FDD625DAB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54" creationId="{24EBEC5B-BF48-5985-F99E-E3B77B91B9E4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55" creationId="{6001103D-B808-8B8E-0F43-9396BFA72B67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56" creationId="{DB7F03FB-63D8-EAC1-EBDF-C150C6D31984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57" creationId="{03063B27-B258-55D4-BB91-CCD96ED45C14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58" creationId="{53E04498-BEF2-4965-613C-DF497B8B4F42}"/>
          </ac:inkMkLst>
        </pc:inkChg>
        <pc:inkChg chg="del mod">
          <ac:chgData name="Attfield, Lauren" userId="921bb4a4-d633-4a74-8cf9-f638b9950ec5" providerId="ADAL" clId="{FEE2802A-8BB2-486B-8823-036DDC1609A0}" dt="2022-12-04T16:43:12.975" v="1280"/>
          <ac:inkMkLst>
            <pc:docMk/>
            <pc:sldMk cId="2881032495" sldId="290"/>
            <ac:inkMk id="159" creationId="{8153C78D-85A0-A45F-D42D-9CE6B91C4A9A}"/>
          </ac:inkMkLst>
        </pc:inkChg>
        <pc:inkChg chg="del mod">
          <ac:chgData name="Attfield, Lauren" userId="921bb4a4-d633-4a74-8cf9-f638b9950ec5" providerId="ADAL" clId="{FEE2802A-8BB2-486B-8823-036DDC1609A0}" dt="2022-12-04T16:43:12.898" v="1168"/>
          <ac:inkMkLst>
            <pc:docMk/>
            <pc:sldMk cId="2881032495" sldId="290"/>
            <ac:inkMk id="160" creationId="{A3D4D754-0299-50FF-22EE-C89BECA785D9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61" creationId="{B776EBB3-1D85-0EA3-32CF-F5CE397E83D8}"/>
          </ac:inkMkLst>
        </pc:inkChg>
        <pc:inkChg chg="del mod">
          <ac:chgData name="Attfield, Lauren" userId="921bb4a4-d633-4a74-8cf9-f638b9950ec5" providerId="ADAL" clId="{FEE2802A-8BB2-486B-8823-036DDC1609A0}" dt="2022-12-04T16:43:12.991" v="1302"/>
          <ac:inkMkLst>
            <pc:docMk/>
            <pc:sldMk cId="2881032495" sldId="290"/>
            <ac:inkMk id="162" creationId="{457A2EE4-2FFB-13C2-DA0B-D9DE9B342B14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63" creationId="{09123D5F-B514-F14B-F190-5185609739BD}"/>
          </ac:inkMkLst>
        </pc:inkChg>
        <pc:inkChg chg="del">
          <ac:chgData name="Attfield, Lauren" userId="921bb4a4-d633-4a74-8cf9-f638b9950ec5" providerId="ADAL" clId="{FEE2802A-8BB2-486B-8823-036DDC1609A0}" dt="2022-12-04T16:43:12.828" v="1105"/>
          <ac:inkMkLst>
            <pc:docMk/>
            <pc:sldMk cId="2881032495" sldId="290"/>
            <ac:inkMk id="164" creationId="{DFCE0D99-5BC6-640A-F098-A213A67C6DD7}"/>
          </ac:inkMkLst>
        </pc:inkChg>
        <pc:inkChg chg="del mod">
          <ac:chgData name="Attfield, Lauren" userId="921bb4a4-d633-4a74-8cf9-f638b9950ec5" providerId="ADAL" clId="{FEE2802A-8BB2-486B-8823-036DDC1609A0}" dt="2022-12-04T16:43:12.975" v="1269"/>
          <ac:inkMkLst>
            <pc:docMk/>
            <pc:sldMk cId="2881032495" sldId="290"/>
            <ac:inkMk id="165" creationId="{710C2D88-5BB0-6E19-4FB7-EF1BA7BBA38C}"/>
          </ac:inkMkLst>
        </pc:inkChg>
        <pc:inkChg chg="del mod">
          <ac:chgData name="Attfield, Lauren" userId="921bb4a4-d633-4a74-8cf9-f638b9950ec5" providerId="ADAL" clId="{FEE2802A-8BB2-486B-8823-036DDC1609A0}" dt="2022-12-04T16:43:12.913" v="1192"/>
          <ac:inkMkLst>
            <pc:docMk/>
            <pc:sldMk cId="2881032495" sldId="290"/>
            <ac:inkMk id="166" creationId="{38A3CD20-9025-762D-5B5A-92123ECE08E6}"/>
          </ac:inkMkLst>
        </pc:inkChg>
        <pc:inkChg chg="del mod">
          <ac:chgData name="Attfield, Lauren" userId="921bb4a4-d633-4a74-8cf9-f638b9950ec5" providerId="ADAL" clId="{FEE2802A-8BB2-486B-8823-036DDC1609A0}" dt="2022-12-04T16:43:12.928" v="1200"/>
          <ac:inkMkLst>
            <pc:docMk/>
            <pc:sldMk cId="2881032495" sldId="290"/>
            <ac:inkMk id="167" creationId="{E815FE03-85A1-77DF-F51A-119B7D2674D7}"/>
          </ac:inkMkLst>
        </pc:inkChg>
        <pc:inkChg chg="del mod">
          <ac:chgData name="Attfield, Lauren" userId="921bb4a4-d633-4a74-8cf9-f638b9950ec5" providerId="ADAL" clId="{FEE2802A-8BB2-486B-8823-036DDC1609A0}" dt="2022-12-04T16:43:12.861" v="1131"/>
          <ac:inkMkLst>
            <pc:docMk/>
            <pc:sldMk cId="2881032495" sldId="290"/>
            <ac:inkMk id="168" creationId="{95224FFD-5A30-B6DA-456F-F1D8E598AD8A}"/>
          </ac:inkMkLst>
        </pc:inkChg>
        <pc:inkChg chg="del mod">
          <ac:chgData name="Attfield, Lauren" userId="921bb4a4-d633-4a74-8cf9-f638b9950ec5" providerId="ADAL" clId="{FEE2802A-8BB2-486B-8823-036DDC1609A0}" dt="2022-12-04T16:43:12.928" v="1201"/>
          <ac:inkMkLst>
            <pc:docMk/>
            <pc:sldMk cId="2881032495" sldId="290"/>
            <ac:inkMk id="169" creationId="{BBC370C2-8D13-FC6F-B143-5C0A2C0C78E3}"/>
          </ac:inkMkLst>
        </pc:inkChg>
        <pc:inkChg chg="add mod">
          <ac:chgData name="Attfield, Lauren" userId="921bb4a4-d633-4a74-8cf9-f638b9950ec5" providerId="ADAL" clId="{FEE2802A-8BB2-486B-8823-036DDC1609A0}" dt="2022-12-04T16:44:39.598" v="1408"/>
          <ac:inkMkLst>
            <pc:docMk/>
            <pc:sldMk cId="2881032495" sldId="290"/>
            <ac:inkMk id="170" creationId="{BE1D89D7-B916-1245-96FC-E98545F5397A}"/>
          </ac:inkMkLst>
        </pc:inkChg>
        <pc:inkChg chg="del mod">
          <ac:chgData name="Attfield, Lauren" userId="921bb4a4-d633-4a74-8cf9-f638b9950ec5" providerId="ADAL" clId="{FEE2802A-8BB2-486B-8823-036DDC1609A0}" dt="2022-12-04T16:43:12.975" v="1281"/>
          <ac:inkMkLst>
            <pc:docMk/>
            <pc:sldMk cId="2881032495" sldId="290"/>
            <ac:inkMk id="171" creationId="{4B462197-D520-5031-686C-ACC8FA66F0A1}"/>
          </ac:inkMkLst>
        </pc:inkChg>
        <pc:inkChg chg="del mod">
          <ac:chgData name="Attfield, Lauren" userId="921bb4a4-d633-4a74-8cf9-f638b9950ec5" providerId="ADAL" clId="{FEE2802A-8BB2-486B-8823-036DDC1609A0}" dt="2022-12-04T16:43:12.960" v="1237"/>
          <ac:inkMkLst>
            <pc:docMk/>
            <pc:sldMk cId="2881032495" sldId="290"/>
            <ac:inkMk id="172" creationId="{E8B93C9E-78F2-9074-58FA-11C517383282}"/>
          </ac:inkMkLst>
        </pc:inkChg>
        <pc:inkChg chg="del mod">
          <ac:chgData name="Attfield, Lauren" userId="921bb4a4-d633-4a74-8cf9-f638b9950ec5" providerId="ADAL" clId="{FEE2802A-8BB2-486B-8823-036DDC1609A0}" dt="2022-12-04T16:43:12.913" v="1181"/>
          <ac:inkMkLst>
            <pc:docMk/>
            <pc:sldMk cId="2881032495" sldId="290"/>
            <ac:inkMk id="173" creationId="{2DCB9E51-91E5-B663-1EF7-90D38CDFC7E2}"/>
          </ac:inkMkLst>
        </pc:inkChg>
        <pc:inkChg chg="del mod">
          <ac:chgData name="Attfield, Lauren" userId="921bb4a4-d633-4a74-8cf9-f638b9950ec5" providerId="ADAL" clId="{FEE2802A-8BB2-486B-8823-036DDC1609A0}" dt="2022-12-04T16:43:12.828" v="1108"/>
          <ac:inkMkLst>
            <pc:docMk/>
            <pc:sldMk cId="2881032495" sldId="290"/>
            <ac:inkMk id="175" creationId="{2737272E-060F-BECA-9475-125CD191AC60}"/>
          </ac:inkMkLst>
        </pc:inkChg>
        <pc:inkChg chg="del mod">
          <ac:chgData name="Attfield, Lauren" userId="921bb4a4-d633-4a74-8cf9-f638b9950ec5" providerId="ADAL" clId="{FEE2802A-8BB2-486B-8823-036DDC1609A0}" dt="2022-12-04T16:43:12.913" v="1191"/>
          <ac:inkMkLst>
            <pc:docMk/>
            <pc:sldMk cId="2881032495" sldId="290"/>
            <ac:inkMk id="176" creationId="{360783EE-3BB7-0542-9793-B88BA7E0A044}"/>
          </ac:inkMkLst>
        </pc:inkChg>
        <pc:inkChg chg="del mod">
          <ac:chgData name="Attfield, Lauren" userId="921bb4a4-d633-4a74-8cf9-f638b9950ec5" providerId="ADAL" clId="{FEE2802A-8BB2-486B-8823-036DDC1609A0}" dt="2022-12-04T16:43:12.928" v="1212"/>
          <ac:inkMkLst>
            <pc:docMk/>
            <pc:sldMk cId="2881032495" sldId="290"/>
            <ac:inkMk id="177" creationId="{33EF177F-8ECD-EF3E-04F9-5493B1076C1E}"/>
          </ac:inkMkLst>
        </pc:inkChg>
        <pc:inkChg chg="del mod">
          <ac:chgData name="Attfield, Lauren" userId="921bb4a4-d633-4a74-8cf9-f638b9950ec5" providerId="ADAL" clId="{FEE2802A-8BB2-486B-8823-036DDC1609A0}" dt="2022-12-04T16:43:12.944" v="1224"/>
          <ac:inkMkLst>
            <pc:docMk/>
            <pc:sldMk cId="2881032495" sldId="290"/>
            <ac:inkMk id="178" creationId="{693B851C-B9BC-24E4-EE7D-2EA11594C4A6}"/>
          </ac:inkMkLst>
        </pc:inkChg>
        <pc:inkChg chg="del mod">
          <ac:chgData name="Attfield, Lauren" userId="921bb4a4-d633-4a74-8cf9-f638b9950ec5" providerId="ADAL" clId="{FEE2802A-8BB2-486B-8823-036DDC1609A0}" dt="2022-12-04T16:43:12.844" v="1119"/>
          <ac:inkMkLst>
            <pc:docMk/>
            <pc:sldMk cId="2881032495" sldId="290"/>
            <ac:inkMk id="179" creationId="{B56A6566-9858-AF10-9183-6D4A184B8880}"/>
          </ac:inkMkLst>
        </pc:inkChg>
        <pc:inkChg chg="add mod">
          <ac:chgData name="Attfield, Lauren" userId="921bb4a4-d633-4a74-8cf9-f638b9950ec5" providerId="ADAL" clId="{FEE2802A-8BB2-486B-8823-036DDC1609A0}" dt="2022-12-04T16:44:44.893" v="1411"/>
          <ac:inkMkLst>
            <pc:docMk/>
            <pc:sldMk cId="2881032495" sldId="290"/>
            <ac:inkMk id="183" creationId="{85F19944-C582-F2B6-D6B4-662D4DA7A197}"/>
          </ac:inkMkLst>
        </pc:inkChg>
        <pc:inkChg chg="add mod">
          <ac:chgData name="Attfield, Lauren" userId="921bb4a4-d633-4a74-8cf9-f638b9950ec5" providerId="ADAL" clId="{FEE2802A-8BB2-486B-8823-036DDC1609A0}" dt="2022-12-04T16:44:44.893" v="1411"/>
          <ac:inkMkLst>
            <pc:docMk/>
            <pc:sldMk cId="2881032495" sldId="290"/>
            <ac:inkMk id="184" creationId="{7F398353-9165-F987-CC83-70A626159711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86" creationId="{213DF18D-D5E8-D2E9-DF2D-3CBBC447CEA3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87" creationId="{883ACD66-DD88-1DF0-85DA-E005E74A4755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88" creationId="{E04FAF66-EEB0-4FB4-FE59-397AE96C2F29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89" creationId="{BA66E9BF-565A-D632-2E22-C1528536C4F9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0" creationId="{6FA5437F-4801-A4A2-1AB1-98B9A96972CE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1" creationId="{1F982703-5097-58C2-8874-DDF8EAA63B7F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2" creationId="{E16F6741-7D23-D4F2-603C-94D47497115F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3" creationId="{65B60F7C-8AD0-BF61-6588-D2799CFBD767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4" creationId="{EBF355B7-7074-588D-9DCA-01A56577D8F7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5" creationId="{1FEA59A5-02DB-5F03-360A-641DF2BE2D78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6" creationId="{C058861D-E6DC-9484-BEAB-1A64C81B6F34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7" creationId="{014BA05F-277A-780D-38C5-065937F1A56D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8" creationId="{B2AD20B1-5012-3C3E-730E-7260EC26C0CC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199" creationId="{3001CD02-FBD1-4634-5473-1A671AA993CE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0" creationId="{F689C188-64B8-B136-CBD9-401F2573C038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1" creationId="{D7ED1B99-C8E2-52C3-8E64-6781E7EEA138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2" creationId="{F74C81E6-A558-997A-E2A5-08011366C754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3" creationId="{B0D5E18F-1A49-4CF9-F397-67FA4E34DDEC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4" creationId="{8569F7C6-0846-27A3-4A3E-C7AC09673871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5" creationId="{65AAB125-8A0B-9414-574C-418BC56D2190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6" creationId="{E986CD85-A2D7-25B7-B3E7-FD7F0EB802EB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7" creationId="{175EA9C2-1D4C-5E70-C17D-4C142058F081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8" creationId="{E51EC696-433E-3E75-69A2-9FC58D8C347D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09" creationId="{1265B643-DC71-0D6C-4CAB-6FF04FE33A42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10" creationId="{93482216-B9C4-0606-B1DC-3417347F34B6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11" creationId="{0EBBABEA-DFBD-D369-83FF-AC8E2BB5367B}"/>
          </ac:inkMkLst>
        </pc:inkChg>
        <pc:inkChg chg="del mod">
          <ac:chgData name="Attfield, Lauren" userId="921bb4a4-d633-4a74-8cf9-f638b9950ec5" providerId="ADAL" clId="{FEE2802A-8BB2-486B-8823-036DDC1609A0}" dt="2022-12-04T16:43:12.960" v="1257"/>
          <ac:inkMkLst>
            <pc:docMk/>
            <pc:sldMk cId="2881032495" sldId="290"/>
            <ac:inkMk id="212" creationId="{F0FDA8B5-7B10-51E8-045C-BBDE035BBA6F}"/>
          </ac:inkMkLst>
        </pc:inkChg>
        <pc:inkChg chg="del mod">
          <ac:chgData name="Attfield, Lauren" userId="921bb4a4-d633-4a74-8cf9-f638b9950ec5" providerId="ADAL" clId="{FEE2802A-8BB2-486B-8823-036DDC1609A0}" dt="2022-12-04T16:43:12.991" v="1313"/>
          <ac:inkMkLst>
            <pc:docMk/>
            <pc:sldMk cId="2881032495" sldId="290"/>
            <ac:inkMk id="213" creationId="{8D4AB52E-7054-DCDC-9050-912B38EDE4D9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14" creationId="{1A4ABDEA-7644-A277-3238-BE49C563A8E4}"/>
          </ac:inkMkLst>
        </pc:inkChg>
        <pc:inkChg chg="del mod">
          <ac:chgData name="Attfield, Lauren" userId="921bb4a4-d633-4a74-8cf9-f638b9950ec5" providerId="ADAL" clId="{FEE2802A-8BB2-486B-8823-036DDC1609A0}" dt="2022-12-04T16:43:12.866" v="1144"/>
          <ac:inkMkLst>
            <pc:docMk/>
            <pc:sldMk cId="2881032495" sldId="290"/>
            <ac:inkMk id="215" creationId="{C1A2F723-3EA6-328C-85E9-CF401A465ABB}"/>
          </ac:inkMkLst>
        </pc:inkChg>
        <pc:inkChg chg="del mod">
          <ac:chgData name="Attfield, Lauren" userId="921bb4a4-d633-4a74-8cf9-f638b9950ec5" providerId="ADAL" clId="{FEE2802A-8BB2-486B-8823-036DDC1609A0}" dt="2022-12-04T16:43:12.975" v="1292"/>
          <ac:inkMkLst>
            <pc:docMk/>
            <pc:sldMk cId="2881032495" sldId="290"/>
            <ac:inkMk id="216" creationId="{0699868E-FE29-C861-E12E-8C79CBBE3B92}"/>
          </ac:inkMkLst>
        </pc:inkChg>
        <pc:inkChg chg="del mod">
          <ac:chgData name="Attfield, Lauren" userId="921bb4a4-d633-4a74-8cf9-f638b9950ec5" providerId="ADAL" clId="{FEE2802A-8BB2-486B-8823-036DDC1609A0}" dt="2022-12-04T16:43:12.864" v="1133"/>
          <ac:inkMkLst>
            <pc:docMk/>
            <pc:sldMk cId="2881032495" sldId="290"/>
            <ac:inkMk id="217" creationId="{5E1F5E2E-77CD-AA8C-EF2F-CDEB2583D7A3}"/>
          </ac:inkMkLst>
        </pc:inkChg>
        <pc:inkChg chg="del mod">
          <ac:chgData name="Attfield, Lauren" userId="921bb4a4-d633-4a74-8cf9-f638b9950ec5" providerId="ADAL" clId="{FEE2802A-8BB2-486B-8823-036DDC1609A0}" dt="2022-12-04T16:43:12.928" v="1202"/>
          <ac:inkMkLst>
            <pc:docMk/>
            <pc:sldMk cId="2881032495" sldId="290"/>
            <ac:inkMk id="218" creationId="{0D67F824-09F8-D89F-94F4-E79928E96528}"/>
          </ac:inkMkLst>
        </pc:inkChg>
        <pc:inkChg chg="del mod">
          <ac:chgData name="Attfield, Lauren" userId="921bb4a4-d633-4a74-8cf9-f638b9950ec5" providerId="ADAL" clId="{FEE2802A-8BB2-486B-8823-036DDC1609A0}" dt="2022-12-04T16:43:12.991" v="1304"/>
          <ac:inkMkLst>
            <pc:docMk/>
            <pc:sldMk cId="2881032495" sldId="290"/>
            <ac:inkMk id="219" creationId="{A72BE947-A966-55DB-B971-4FDDB5F65BD2}"/>
          </ac:inkMkLst>
        </pc:inkChg>
        <pc:inkChg chg="del mod">
          <ac:chgData name="Attfield, Lauren" userId="921bb4a4-d633-4a74-8cf9-f638b9950ec5" providerId="ADAL" clId="{FEE2802A-8BB2-486B-8823-036DDC1609A0}" dt="2022-12-04T16:43:12.913" v="1194"/>
          <ac:inkMkLst>
            <pc:docMk/>
            <pc:sldMk cId="2881032495" sldId="290"/>
            <ac:inkMk id="220" creationId="{F5149EF3-2B46-4DB2-DD3E-3D29F6C959DB}"/>
          </ac:inkMkLst>
        </pc:inkChg>
        <pc:inkChg chg="del mod">
          <ac:chgData name="Attfield, Lauren" userId="921bb4a4-d633-4a74-8cf9-f638b9950ec5" providerId="ADAL" clId="{FEE2802A-8BB2-486B-8823-036DDC1609A0}" dt="2022-12-04T16:43:12.975" v="1293"/>
          <ac:inkMkLst>
            <pc:docMk/>
            <pc:sldMk cId="2881032495" sldId="290"/>
            <ac:inkMk id="221" creationId="{76F081C2-EC6C-F0BF-DD34-8159281797E5}"/>
          </ac:inkMkLst>
        </pc:inkChg>
        <pc:inkChg chg="del mod">
          <ac:chgData name="Attfield, Lauren" userId="921bb4a4-d633-4a74-8cf9-f638b9950ec5" providerId="ADAL" clId="{FEE2802A-8BB2-486B-8823-036DDC1609A0}" dt="2022-12-04T16:43:12.913" v="1193"/>
          <ac:inkMkLst>
            <pc:docMk/>
            <pc:sldMk cId="2881032495" sldId="290"/>
            <ac:inkMk id="222" creationId="{337C0AB0-F8AF-0EFD-D34E-0E839A65F5F3}"/>
          </ac:inkMkLst>
        </pc:inkChg>
        <pc:inkChg chg="del mod">
          <ac:chgData name="Attfield, Lauren" userId="921bb4a4-d633-4a74-8cf9-f638b9950ec5" providerId="ADAL" clId="{FEE2802A-8BB2-486B-8823-036DDC1609A0}" dt="2022-12-04T16:43:12.991" v="1303"/>
          <ac:inkMkLst>
            <pc:docMk/>
            <pc:sldMk cId="2881032495" sldId="290"/>
            <ac:inkMk id="223" creationId="{4E0EFF3F-064B-396B-CC50-DE252CA6A3B4}"/>
          </ac:inkMkLst>
        </pc:inkChg>
        <pc:inkChg chg="del mod">
          <ac:chgData name="Attfield, Lauren" userId="921bb4a4-d633-4a74-8cf9-f638b9950ec5" providerId="ADAL" clId="{FEE2802A-8BB2-486B-8823-036DDC1609A0}" dt="2022-12-04T16:43:12.828" v="1109"/>
          <ac:inkMkLst>
            <pc:docMk/>
            <pc:sldMk cId="2881032495" sldId="290"/>
            <ac:inkMk id="224" creationId="{62DB7E75-65FA-4276-B448-71251780515A}"/>
          </ac:inkMkLst>
        </pc:inkChg>
        <pc:inkChg chg="del mod">
          <ac:chgData name="Attfield, Lauren" userId="921bb4a4-d633-4a74-8cf9-f638b9950ec5" providerId="ADAL" clId="{FEE2802A-8BB2-486B-8823-036DDC1609A0}" dt="2022-12-04T16:43:12.928" v="1213"/>
          <ac:inkMkLst>
            <pc:docMk/>
            <pc:sldMk cId="2881032495" sldId="290"/>
            <ac:inkMk id="225" creationId="{030B4C4C-3B5E-9905-21B9-C1A3A7B46564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26" creationId="{59188EDD-0CCC-598A-4ADA-66167A66ADD1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27" creationId="{FA649605-7EB9-3453-43E2-2F5AE23F0F2E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28" creationId="{D8BC95EC-BABF-A684-3572-2E3875B4B440}"/>
          </ac:inkMkLst>
        </pc:inkChg>
        <pc:inkChg chg="del mod">
          <ac:chgData name="Attfield, Lauren" userId="921bb4a4-d633-4a74-8cf9-f638b9950ec5" providerId="ADAL" clId="{FEE2802A-8BB2-486B-8823-036DDC1609A0}" dt="2022-12-04T16:43:12.844" v="1120"/>
          <ac:inkMkLst>
            <pc:docMk/>
            <pc:sldMk cId="2881032495" sldId="290"/>
            <ac:inkMk id="229" creationId="{C26FD4C5-DBF9-AB99-838A-10180B1590E6}"/>
          </ac:inkMkLst>
        </pc:inkChg>
        <pc:inkChg chg="del mod">
          <ac:chgData name="Attfield, Lauren" userId="921bb4a4-d633-4a74-8cf9-f638b9950ec5" providerId="ADAL" clId="{FEE2802A-8BB2-486B-8823-036DDC1609A0}" dt="2022-12-04T16:43:12.975" v="1282"/>
          <ac:inkMkLst>
            <pc:docMk/>
            <pc:sldMk cId="2881032495" sldId="290"/>
            <ac:inkMk id="230" creationId="{6A50D0C1-DFC4-2EA7-F0C3-BF80E9EF1FBF}"/>
          </ac:inkMkLst>
        </pc:inkChg>
        <pc:inkChg chg="del mod">
          <ac:chgData name="Attfield, Lauren" userId="921bb4a4-d633-4a74-8cf9-f638b9950ec5" providerId="ADAL" clId="{FEE2802A-8BB2-486B-8823-036DDC1609A0}" dt="2022-12-04T16:43:12.991" v="1315"/>
          <ac:inkMkLst>
            <pc:docMk/>
            <pc:sldMk cId="2881032495" sldId="290"/>
            <ac:inkMk id="231" creationId="{B6B5A8CB-9582-5C8A-F645-5A5C6C4CE8B3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32" creationId="{2D782EC3-1F50-3B2A-A4F9-DD6D221247FA}"/>
          </ac:inkMkLst>
        </pc:inkChg>
        <pc:inkChg chg="del mod">
          <ac:chgData name="Attfield, Lauren" userId="921bb4a4-d633-4a74-8cf9-f638b9950ec5" providerId="ADAL" clId="{FEE2802A-8BB2-486B-8823-036DDC1609A0}" dt="2022-12-04T16:43:12.944" v="1226"/>
          <ac:inkMkLst>
            <pc:docMk/>
            <pc:sldMk cId="2881032495" sldId="290"/>
            <ac:inkMk id="233" creationId="{80E7ED67-F668-63D4-D85D-2D6C30551483}"/>
          </ac:inkMkLst>
        </pc:inkChg>
        <pc:inkChg chg="del mod">
          <ac:chgData name="Attfield, Lauren" userId="921bb4a4-d633-4a74-8cf9-f638b9950ec5" providerId="ADAL" clId="{FEE2802A-8BB2-486B-8823-036DDC1609A0}" dt="2022-12-04T16:43:12.866" v="1146"/>
          <ac:inkMkLst>
            <pc:docMk/>
            <pc:sldMk cId="2881032495" sldId="290"/>
            <ac:inkMk id="234" creationId="{A61679D7-B1DA-BB68-945D-85F057EEA9C8}"/>
          </ac:inkMkLst>
        </pc:inkChg>
        <pc:inkChg chg="del mod">
          <ac:chgData name="Attfield, Lauren" userId="921bb4a4-d633-4a74-8cf9-f638b9950ec5" providerId="ADAL" clId="{FEE2802A-8BB2-486B-8823-036DDC1609A0}" dt="2022-12-04T16:43:12.844" v="1121"/>
          <ac:inkMkLst>
            <pc:docMk/>
            <pc:sldMk cId="2881032495" sldId="290"/>
            <ac:inkMk id="235" creationId="{A2F8F5FA-C669-08FA-4E3E-E697DA44CF99}"/>
          </ac:inkMkLst>
        </pc:inkChg>
        <pc:inkChg chg="del mod">
          <ac:chgData name="Attfield, Lauren" userId="921bb4a4-d633-4a74-8cf9-f638b9950ec5" providerId="ADAL" clId="{FEE2802A-8BB2-486B-8823-036DDC1609A0}" dt="2022-12-04T16:43:12.862" v="1132"/>
          <ac:inkMkLst>
            <pc:docMk/>
            <pc:sldMk cId="2881032495" sldId="290"/>
            <ac:inkMk id="236" creationId="{CAE879C3-7C03-CED7-E7D1-12543170D46E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37" creationId="{73031400-024C-0AC2-A2DC-C46B5F897237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38" creationId="{71927DBB-B0EC-E0FA-D7AA-A3A5D3E74243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39" creationId="{E041C157-2B79-9651-03AD-BB263A642B98}"/>
          </ac:inkMkLst>
        </pc:inkChg>
        <pc:inkChg chg="del mod">
          <ac:chgData name="Attfield, Lauren" userId="921bb4a4-d633-4a74-8cf9-f638b9950ec5" providerId="ADAL" clId="{FEE2802A-8BB2-486B-8823-036DDC1609A0}" dt="2022-12-04T16:43:12.960" v="1258"/>
          <ac:inkMkLst>
            <pc:docMk/>
            <pc:sldMk cId="2881032495" sldId="290"/>
            <ac:inkMk id="240" creationId="{3183272F-82C5-9C48-D581-B3AE4C2630F0}"/>
          </ac:inkMkLst>
        </pc:inkChg>
        <pc:inkChg chg="del mod">
          <ac:chgData name="Attfield, Lauren" userId="921bb4a4-d633-4a74-8cf9-f638b9950ec5" providerId="ADAL" clId="{FEE2802A-8BB2-486B-8823-036DDC1609A0}" dt="2022-12-04T16:43:12.991" v="1314"/>
          <ac:inkMkLst>
            <pc:docMk/>
            <pc:sldMk cId="2881032495" sldId="290"/>
            <ac:inkMk id="241" creationId="{2B601B35-95F0-2D3E-649F-71C0EDCC48A1}"/>
          </ac:inkMkLst>
        </pc:inkChg>
        <pc:inkChg chg="del mod">
          <ac:chgData name="Attfield, Lauren" userId="921bb4a4-d633-4a74-8cf9-f638b9950ec5" providerId="ADAL" clId="{FEE2802A-8BB2-486B-8823-036DDC1609A0}" dt="2022-12-04T16:43:12.806" v="1096"/>
          <ac:inkMkLst>
            <pc:docMk/>
            <pc:sldMk cId="2881032495" sldId="290"/>
            <ac:inkMk id="242" creationId="{6B948DA6-0FB5-981D-FD71-5E293482EFAF}"/>
          </ac:inkMkLst>
        </pc:inkChg>
        <pc:inkChg chg="del mod">
          <ac:chgData name="Attfield, Lauren" userId="921bb4a4-d633-4a74-8cf9-f638b9950ec5" providerId="ADAL" clId="{FEE2802A-8BB2-486B-8823-036DDC1609A0}" dt="2022-12-04T16:43:12.928" v="1203"/>
          <ac:inkMkLst>
            <pc:docMk/>
            <pc:sldMk cId="2881032495" sldId="290"/>
            <ac:inkMk id="243" creationId="{BD4C8C31-E867-2494-9A87-A21D4B773158}"/>
          </ac:inkMkLst>
        </pc:inkChg>
        <pc:inkChg chg="del mod">
          <ac:chgData name="Attfield, Lauren" userId="921bb4a4-d633-4a74-8cf9-f638b9950ec5" providerId="ADAL" clId="{FEE2802A-8BB2-486B-8823-036DDC1609A0}" dt="2022-12-04T16:43:12.866" v="1145"/>
          <ac:inkMkLst>
            <pc:docMk/>
            <pc:sldMk cId="2881032495" sldId="290"/>
            <ac:inkMk id="244" creationId="{87E424A9-8879-89E7-3B4D-B4AE4CEB75F1}"/>
          </ac:inkMkLst>
        </pc:inkChg>
        <pc:inkChg chg="del mod">
          <ac:chgData name="Attfield, Lauren" userId="921bb4a4-d633-4a74-8cf9-f638b9950ec5" providerId="ADAL" clId="{FEE2802A-8BB2-486B-8823-036DDC1609A0}" dt="2022-12-04T16:43:12.806" v="1097"/>
          <ac:inkMkLst>
            <pc:docMk/>
            <pc:sldMk cId="2881032495" sldId="290"/>
            <ac:inkMk id="245" creationId="{7B5D3D0F-F3AD-43EC-BF2B-8D21EAA421F1}"/>
          </ac:inkMkLst>
        </pc:inkChg>
        <pc:inkChg chg="del mod">
          <ac:chgData name="Attfield, Lauren" userId="921bb4a4-d633-4a74-8cf9-f638b9950ec5" providerId="ADAL" clId="{FEE2802A-8BB2-486B-8823-036DDC1609A0}" dt="2022-12-04T16:43:12.898" v="1170"/>
          <ac:inkMkLst>
            <pc:docMk/>
            <pc:sldMk cId="2881032495" sldId="290"/>
            <ac:inkMk id="246" creationId="{85F52A46-D4F1-3CBD-2F01-0759F14037F4}"/>
          </ac:inkMkLst>
        </pc:inkChg>
        <pc:inkChg chg="del mod">
          <ac:chgData name="Attfield, Lauren" userId="921bb4a4-d633-4a74-8cf9-f638b9950ec5" providerId="ADAL" clId="{FEE2802A-8BB2-486B-8823-036DDC1609A0}" dt="2022-12-04T16:43:12.882" v="1158"/>
          <ac:inkMkLst>
            <pc:docMk/>
            <pc:sldMk cId="2881032495" sldId="290"/>
            <ac:inkMk id="247" creationId="{DA49695A-4D38-463A-3C7B-28522672D8F6}"/>
          </ac:inkMkLst>
        </pc:inkChg>
        <pc:inkChg chg="del mod">
          <ac:chgData name="Attfield, Lauren" userId="921bb4a4-d633-4a74-8cf9-f638b9950ec5" providerId="ADAL" clId="{FEE2802A-8BB2-486B-8823-036DDC1609A0}" dt="2022-12-04T16:43:12.960" v="1247"/>
          <ac:inkMkLst>
            <pc:docMk/>
            <pc:sldMk cId="2881032495" sldId="290"/>
            <ac:inkMk id="248" creationId="{DE436E7A-3490-34A5-0958-D154AA2F1348}"/>
          </ac:inkMkLst>
        </pc:inkChg>
        <pc:inkChg chg="del mod">
          <ac:chgData name="Attfield, Lauren" userId="921bb4a4-d633-4a74-8cf9-f638b9950ec5" providerId="ADAL" clId="{FEE2802A-8BB2-486B-8823-036DDC1609A0}" dt="2022-12-04T16:43:12.913" v="1182"/>
          <ac:inkMkLst>
            <pc:docMk/>
            <pc:sldMk cId="2881032495" sldId="290"/>
            <ac:inkMk id="249" creationId="{02BB6557-E781-2256-4300-F7B40DFCAA9C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50" creationId="{BD123746-52E6-4930-777E-7E3044F8F7B9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51" creationId="{FE5A9A58-12BD-E18C-5D3C-42BE2D27E362}"/>
          </ac:inkMkLst>
        </pc:inkChg>
        <pc:inkChg chg="del mod">
          <ac:chgData name="Attfield, Lauren" userId="921bb4a4-d633-4a74-8cf9-f638b9950ec5" providerId="ADAL" clId="{FEE2802A-8BB2-486B-8823-036DDC1609A0}" dt="2022-12-04T16:43:12.960" v="1238"/>
          <ac:inkMkLst>
            <pc:docMk/>
            <pc:sldMk cId="2881032495" sldId="290"/>
            <ac:inkMk id="252" creationId="{9C50F849-A7C9-9407-BC99-1852CFD1BA17}"/>
          </ac:inkMkLst>
        </pc:inkChg>
        <pc:inkChg chg="del mod">
          <ac:chgData name="Attfield, Lauren" userId="921bb4a4-d633-4a74-8cf9-f638b9950ec5" providerId="ADAL" clId="{FEE2802A-8BB2-486B-8823-036DDC1609A0}" dt="2022-12-04T16:43:12.975" v="1270"/>
          <ac:inkMkLst>
            <pc:docMk/>
            <pc:sldMk cId="2881032495" sldId="290"/>
            <ac:inkMk id="253" creationId="{44FB509D-F8BF-5B13-02DB-F6D7E0D22F97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54" creationId="{8C5D9FEF-595B-4A4E-89D8-BECD56EDCC8D}"/>
          </ac:inkMkLst>
        </pc:inkChg>
        <pc:inkChg chg="add mod">
          <ac:chgData name="Attfield, Lauren" userId="921bb4a4-d633-4a74-8cf9-f638b9950ec5" providerId="ADAL" clId="{FEE2802A-8BB2-486B-8823-036DDC1609A0}" dt="2022-12-04T16:45:04.254" v="1450"/>
          <ac:inkMkLst>
            <pc:docMk/>
            <pc:sldMk cId="2881032495" sldId="290"/>
            <ac:inkMk id="255" creationId="{4144A868-C542-B91B-5BC4-08216B516CD6}"/>
          </ac:inkMkLst>
        </pc:inkChg>
        <pc:inkChg chg="del mod">
          <ac:chgData name="Attfield, Lauren" userId="921bb4a4-d633-4a74-8cf9-f638b9950ec5" providerId="ADAL" clId="{FEE2802A-8BB2-486B-8823-036DDC1609A0}" dt="2022-12-04T16:43:12.944" v="1229"/>
          <ac:inkMkLst>
            <pc:docMk/>
            <pc:sldMk cId="2881032495" sldId="290"/>
            <ac:inkMk id="256" creationId="{70BDB3DF-511C-0DC2-B814-040F37FA7190}"/>
          </ac:inkMkLst>
        </pc:inkChg>
        <pc:inkChg chg="del mod">
          <ac:chgData name="Attfield, Lauren" userId="921bb4a4-d633-4a74-8cf9-f638b9950ec5" providerId="ADAL" clId="{FEE2802A-8BB2-486B-8823-036DDC1609A0}" dt="2022-12-04T16:43:12.960" v="1240"/>
          <ac:inkMkLst>
            <pc:docMk/>
            <pc:sldMk cId="2881032495" sldId="290"/>
            <ac:inkMk id="257" creationId="{C8F6EEF3-4C3E-B94A-53EC-8652C4B208B4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59" creationId="{2AB69B22-EA45-3F35-7E98-A540DCCA0488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60" creationId="{3B79DEDA-3B4C-FA6B-3614-32E6AF235BF0}"/>
          </ac:inkMkLst>
        </pc:inkChg>
        <pc:inkChg chg="del mod">
          <ac:chgData name="Attfield, Lauren" userId="921bb4a4-d633-4a74-8cf9-f638b9950ec5" providerId="ADAL" clId="{FEE2802A-8BB2-486B-8823-036DDC1609A0}" dt="2022-12-04T16:43:12.828" v="1110"/>
          <ac:inkMkLst>
            <pc:docMk/>
            <pc:sldMk cId="2881032495" sldId="290"/>
            <ac:inkMk id="261" creationId="{BB765A5A-2C1F-1B32-9E16-8BB8511C3411}"/>
          </ac:inkMkLst>
        </pc:inkChg>
        <pc:inkChg chg="del mod">
          <ac:chgData name="Attfield, Lauren" userId="921bb4a4-d633-4a74-8cf9-f638b9950ec5" providerId="ADAL" clId="{FEE2802A-8BB2-486B-8823-036DDC1609A0}" dt="2022-12-04T16:43:12.882" v="1159"/>
          <ac:inkMkLst>
            <pc:docMk/>
            <pc:sldMk cId="2881032495" sldId="290"/>
            <ac:inkMk id="262" creationId="{5A80001B-091E-0882-B84F-0C03F5F4738E}"/>
          </ac:inkMkLst>
        </pc:inkChg>
        <pc:inkChg chg="del mod">
          <ac:chgData name="Attfield, Lauren" userId="921bb4a4-d633-4a74-8cf9-f638b9950ec5" providerId="ADAL" clId="{FEE2802A-8BB2-486B-8823-036DDC1609A0}" dt="2022-12-04T16:43:12.898" v="1171"/>
          <ac:inkMkLst>
            <pc:docMk/>
            <pc:sldMk cId="2881032495" sldId="290"/>
            <ac:inkMk id="263" creationId="{EBE6CEF6-9F9D-D568-A0E8-A0A3299EA543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64" creationId="{75A8CC97-84B7-E011-8895-64F411B2B11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65" creationId="{45972799-A1E8-1E63-450E-9986ECDCCE1A}"/>
          </ac:inkMkLst>
        </pc:inkChg>
        <pc:inkChg chg="del mod">
          <ac:chgData name="Attfield, Lauren" userId="921bb4a4-d633-4a74-8cf9-f638b9950ec5" providerId="ADAL" clId="{FEE2802A-8BB2-486B-8823-036DDC1609A0}" dt="2022-12-04T16:43:12.913" v="1183"/>
          <ac:inkMkLst>
            <pc:docMk/>
            <pc:sldMk cId="2881032495" sldId="290"/>
            <ac:inkMk id="266" creationId="{34452401-30AC-7F6F-E518-5D38D837BCF8}"/>
          </ac:inkMkLst>
        </pc:inkChg>
        <pc:inkChg chg="del mod">
          <ac:chgData name="Attfield, Lauren" userId="921bb4a4-d633-4a74-8cf9-f638b9950ec5" providerId="ADAL" clId="{FEE2802A-8BB2-486B-8823-036DDC1609A0}" dt="2022-12-04T16:43:12.975" v="1261"/>
          <ac:inkMkLst>
            <pc:docMk/>
            <pc:sldMk cId="2881032495" sldId="290"/>
            <ac:inkMk id="267" creationId="{8A56FA54-DF8D-AB70-AEE5-E222F05A9EBD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68" creationId="{3F310132-C576-3466-D65E-6217E57AFFD3}"/>
          </ac:inkMkLst>
        </pc:inkChg>
        <pc:inkChg chg="del mod">
          <ac:chgData name="Attfield, Lauren" userId="921bb4a4-d633-4a74-8cf9-f638b9950ec5" providerId="ADAL" clId="{FEE2802A-8BB2-486B-8823-036DDC1609A0}" dt="2022-12-04T16:43:12.944" v="1225"/>
          <ac:inkMkLst>
            <pc:docMk/>
            <pc:sldMk cId="2881032495" sldId="290"/>
            <ac:inkMk id="269" creationId="{8FFC1B7C-5905-2C6C-B4E5-2FD82F440F52}"/>
          </ac:inkMkLst>
        </pc:inkChg>
        <pc:inkChg chg="del mod">
          <ac:chgData name="Attfield, Lauren" userId="921bb4a4-d633-4a74-8cf9-f638b9950ec5" providerId="ADAL" clId="{FEE2802A-8BB2-486B-8823-036DDC1609A0}" dt="2022-12-04T16:43:12.960" v="1245"/>
          <ac:inkMkLst>
            <pc:docMk/>
            <pc:sldMk cId="2881032495" sldId="290"/>
            <ac:inkMk id="270" creationId="{4D575E00-C37D-F8D1-4F2F-7946F447D586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71" creationId="{E7B756B2-CA9B-FE41-44F5-0B3264916513}"/>
          </ac:inkMkLst>
        </pc:inkChg>
        <pc:inkChg chg="del mod">
          <ac:chgData name="Attfield, Lauren" userId="921bb4a4-d633-4a74-8cf9-f638b9950ec5" providerId="ADAL" clId="{FEE2802A-8BB2-486B-8823-036DDC1609A0}" dt="2022-12-04T16:43:12.975" v="1272"/>
          <ac:inkMkLst>
            <pc:docMk/>
            <pc:sldMk cId="2881032495" sldId="290"/>
            <ac:inkMk id="272" creationId="{47291410-60C3-3908-B282-17F71BB7FEED}"/>
          </ac:inkMkLst>
        </pc:inkChg>
        <pc:inkChg chg="del mod">
          <ac:chgData name="Attfield, Lauren" userId="921bb4a4-d633-4a74-8cf9-f638b9950ec5" providerId="ADAL" clId="{FEE2802A-8BB2-486B-8823-036DDC1609A0}" dt="2022-12-04T16:43:12.944" v="1227"/>
          <ac:inkMkLst>
            <pc:docMk/>
            <pc:sldMk cId="2881032495" sldId="290"/>
            <ac:inkMk id="273" creationId="{14975B22-247B-2438-7DC1-4A00E720D814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74" creationId="{5581111C-5EED-0071-9175-64C2E3F208AB}"/>
          </ac:inkMkLst>
        </pc:inkChg>
        <pc:inkChg chg="del mod">
          <ac:chgData name="Attfield, Lauren" userId="921bb4a4-d633-4a74-8cf9-f638b9950ec5" providerId="ADAL" clId="{FEE2802A-8BB2-486B-8823-036DDC1609A0}" dt="2022-12-04T16:43:12.928" v="1204"/>
          <ac:inkMkLst>
            <pc:docMk/>
            <pc:sldMk cId="2881032495" sldId="290"/>
            <ac:inkMk id="275" creationId="{EC69E50F-A192-8F2F-0E57-5C5D02CC8CA6}"/>
          </ac:inkMkLst>
        </pc:inkChg>
        <pc:inkChg chg="del mod">
          <ac:chgData name="Attfield, Lauren" userId="921bb4a4-d633-4a74-8cf9-f638b9950ec5" providerId="ADAL" clId="{FEE2802A-8BB2-486B-8823-036DDC1609A0}" dt="2022-12-04T16:43:12.991" v="1295"/>
          <ac:inkMkLst>
            <pc:docMk/>
            <pc:sldMk cId="2881032495" sldId="290"/>
            <ac:inkMk id="276" creationId="{DD26635D-D5A7-7DCE-4AD6-EE0667A4AFD8}"/>
          </ac:inkMkLst>
        </pc:inkChg>
        <pc:inkChg chg="del mod">
          <ac:chgData name="Attfield, Lauren" userId="921bb4a4-d633-4a74-8cf9-f638b9950ec5" providerId="ADAL" clId="{FEE2802A-8BB2-486B-8823-036DDC1609A0}" dt="2022-12-04T16:43:12.913" v="1184"/>
          <ac:inkMkLst>
            <pc:docMk/>
            <pc:sldMk cId="2881032495" sldId="290"/>
            <ac:inkMk id="277" creationId="{2B957D5A-80FA-B0F0-BBC7-CED1B74BE9BA}"/>
          </ac:inkMkLst>
        </pc:inkChg>
        <pc:inkChg chg="del mod">
          <ac:chgData name="Attfield, Lauren" userId="921bb4a4-d633-4a74-8cf9-f638b9950ec5" providerId="ADAL" clId="{FEE2802A-8BB2-486B-8823-036DDC1609A0}" dt="2022-12-04T16:43:12.828" v="1113"/>
          <ac:inkMkLst>
            <pc:docMk/>
            <pc:sldMk cId="2881032495" sldId="290"/>
            <ac:inkMk id="278" creationId="{B058C996-CDF3-934F-FCE8-351A86B5F937}"/>
          </ac:inkMkLst>
        </pc:inkChg>
        <pc:inkChg chg="del mod">
          <ac:chgData name="Attfield, Lauren" userId="921bb4a4-d633-4a74-8cf9-f638b9950ec5" providerId="ADAL" clId="{FEE2802A-8BB2-486B-8823-036DDC1609A0}" dt="2022-12-04T16:43:12.806" v="1099"/>
          <ac:inkMkLst>
            <pc:docMk/>
            <pc:sldMk cId="2881032495" sldId="290"/>
            <ac:inkMk id="279" creationId="{F3C252F2-CD8B-1B4B-40E2-0A5A3D3AF18B}"/>
          </ac:inkMkLst>
        </pc:inkChg>
        <pc:inkChg chg="del mod">
          <ac:chgData name="Attfield, Lauren" userId="921bb4a4-d633-4a74-8cf9-f638b9950ec5" providerId="ADAL" clId="{FEE2802A-8BB2-486B-8823-036DDC1609A0}" dt="2022-12-04T16:43:12.822" v="1101"/>
          <ac:inkMkLst>
            <pc:docMk/>
            <pc:sldMk cId="2881032495" sldId="290"/>
            <ac:inkMk id="280" creationId="{A082ED62-749B-E230-4932-548C4E923112}"/>
          </ac:inkMkLst>
        </pc:inkChg>
        <pc:inkChg chg="del mod">
          <ac:chgData name="Attfield, Lauren" userId="921bb4a4-d633-4a74-8cf9-f638b9950ec5" providerId="ADAL" clId="{FEE2802A-8BB2-486B-8823-036DDC1609A0}" dt="2022-12-04T16:43:12.975" v="1284"/>
          <ac:inkMkLst>
            <pc:docMk/>
            <pc:sldMk cId="2881032495" sldId="290"/>
            <ac:inkMk id="281" creationId="{FD462BF2-9E7E-341A-84F7-C159D6743388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82" creationId="{7EEAF17C-1924-7D16-55F0-F5B47B685DC5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83" creationId="{312508B7-F6C6-11DC-6B14-BE1BA2D87852}"/>
          </ac:inkMkLst>
        </pc:inkChg>
        <pc:inkChg chg="del mod">
          <ac:chgData name="Attfield, Lauren" userId="921bb4a4-d633-4a74-8cf9-f638b9950ec5" providerId="ADAL" clId="{FEE2802A-8BB2-486B-8823-036DDC1609A0}" dt="2022-12-04T16:43:12.991" v="1306"/>
          <ac:inkMkLst>
            <pc:docMk/>
            <pc:sldMk cId="2881032495" sldId="290"/>
            <ac:inkMk id="284" creationId="{6F23D0BF-13D0-576B-C859-63C1CB4B3306}"/>
          </ac:inkMkLst>
        </pc:inkChg>
        <pc:inkChg chg="del mod">
          <ac:chgData name="Attfield, Lauren" userId="921bb4a4-d633-4a74-8cf9-f638b9950ec5" providerId="ADAL" clId="{FEE2802A-8BB2-486B-8823-036DDC1609A0}" dt="2022-12-04T16:43:12.991" v="1317"/>
          <ac:inkMkLst>
            <pc:docMk/>
            <pc:sldMk cId="2881032495" sldId="290"/>
            <ac:inkMk id="285" creationId="{9AB21420-E2AB-B261-5119-7604E3F270D0}"/>
          </ac:inkMkLst>
        </pc:inkChg>
        <pc:inkChg chg="del mod">
          <ac:chgData name="Attfield, Lauren" userId="921bb4a4-d633-4a74-8cf9-f638b9950ec5" providerId="ADAL" clId="{FEE2802A-8BB2-486B-8823-036DDC1609A0}" dt="2022-12-04T16:43:12.975" v="1271"/>
          <ac:inkMkLst>
            <pc:docMk/>
            <pc:sldMk cId="2881032495" sldId="290"/>
            <ac:inkMk id="286" creationId="{B0D8319F-7C3A-3F0C-A201-3DF2D778BA92}"/>
          </ac:inkMkLst>
        </pc:inkChg>
        <pc:inkChg chg="del mod">
          <ac:chgData name="Attfield, Lauren" userId="921bb4a4-d633-4a74-8cf9-f638b9950ec5" providerId="ADAL" clId="{FEE2802A-8BB2-486B-8823-036DDC1609A0}" dt="2022-12-04T16:43:12.975" v="1259"/>
          <ac:inkMkLst>
            <pc:docMk/>
            <pc:sldMk cId="2881032495" sldId="290"/>
            <ac:inkMk id="287" creationId="{5584A361-2816-4116-EE49-9CF4EA390F40}"/>
          </ac:inkMkLst>
        </pc:inkChg>
        <pc:inkChg chg="del mod">
          <ac:chgData name="Attfield, Lauren" userId="921bb4a4-d633-4a74-8cf9-f638b9950ec5" providerId="ADAL" clId="{FEE2802A-8BB2-486B-8823-036DDC1609A0}" dt="2022-12-04T16:43:12.944" v="1214"/>
          <ac:inkMkLst>
            <pc:docMk/>
            <pc:sldMk cId="2881032495" sldId="290"/>
            <ac:inkMk id="288" creationId="{73CDB866-1506-412C-473E-27BA46A2BCA4}"/>
          </ac:inkMkLst>
        </pc:inkChg>
        <pc:inkChg chg="del mod">
          <ac:chgData name="Attfield, Lauren" userId="921bb4a4-d633-4a74-8cf9-f638b9950ec5" providerId="ADAL" clId="{FEE2802A-8BB2-486B-8823-036DDC1609A0}" dt="2022-12-04T16:43:12.960" v="1249"/>
          <ac:inkMkLst>
            <pc:docMk/>
            <pc:sldMk cId="2881032495" sldId="290"/>
            <ac:inkMk id="289" creationId="{96AA0593-84CE-F38F-B50A-C7C93269BB19}"/>
          </ac:inkMkLst>
        </pc:inkChg>
        <pc:inkChg chg="del mod">
          <ac:chgData name="Attfield, Lauren" userId="921bb4a4-d633-4a74-8cf9-f638b9950ec5" providerId="ADAL" clId="{FEE2802A-8BB2-486B-8823-036DDC1609A0}" dt="2022-12-04T16:43:12.928" v="1195"/>
          <ac:inkMkLst>
            <pc:docMk/>
            <pc:sldMk cId="2881032495" sldId="290"/>
            <ac:inkMk id="290" creationId="{0837E1BB-FFCA-5DCD-7354-3002BCB3DC5F}"/>
          </ac:inkMkLst>
        </pc:inkChg>
        <pc:inkChg chg="del mod">
          <ac:chgData name="Attfield, Lauren" userId="921bb4a4-d633-4a74-8cf9-f638b9950ec5" providerId="ADAL" clId="{FEE2802A-8BB2-486B-8823-036DDC1609A0}" dt="2022-12-04T16:43:12.944" v="1216"/>
          <ac:inkMkLst>
            <pc:docMk/>
            <pc:sldMk cId="2881032495" sldId="290"/>
            <ac:inkMk id="291" creationId="{4FADFC02-744E-D7E9-8064-6ADD2A53A186}"/>
          </ac:inkMkLst>
        </pc:inkChg>
        <pc:inkChg chg="del mod">
          <ac:chgData name="Attfield, Lauren" userId="921bb4a4-d633-4a74-8cf9-f638b9950ec5" providerId="ADAL" clId="{FEE2802A-8BB2-486B-8823-036DDC1609A0}" dt="2022-12-04T16:43:12.960" v="1239"/>
          <ac:inkMkLst>
            <pc:docMk/>
            <pc:sldMk cId="2881032495" sldId="290"/>
            <ac:inkMk id="292" creationId="{E7223003-22B0-FD22-4BAF-6E24C2B8F402}"/>
          </ac:inkMkLst>
        </pc:inkChg>
        <pc:inkChg chg="del mod">
          <ac:chgData name="Attfield, Lauren" userId="921bb4a4-d633-4a74-8cf9-f638b9950ec5" providerId="ADAL" clId="{FEE2802A-8BB2-486B-8823-036DDC1609A0}" dt="2022-12-04T16:43:12.960" v="1248"/>
          <ac:inkMkLst>
            <pc:docMk/>
            <pc:sldMk cId="2881032495" sldId="290"/>
            <ac:inkMk id="293" creationId="{EA0E2D8D-9D43-2603-FD7C-8A264C599ABB}"/>
          </ac:inkMkLst>
        </pc:inkChg>
        <pc:inkChg chg="del mod">
          <ac:chgData name="Attfield, Lauren" userId="921bb4a4-d633-4a74-8cf9-f638b9950ec5" providerId="ADAL" clId="{FEE2802A-8BB2-486B-8823-036DDC1609A0}" dt="2022-12-04T16:43:12.828" v="1112"/>
          <ac:inkMkLst>
            <pc:docMk/>
            <pc:sldMk cId="2881032495" sldId="290"/>
            <ac:inkMk id="294" creationId="{83106624-FA22-F338-91C3-2B008DBD0B1C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95" creationId="{F656F706-7678-CE3A-D7B3-D6CDB25B3E0F}"/>
          </ac:inkMkLst>
        </pc:inkChg>
        <pc:inkChg chg="del mod">
          <ac:chgData name="Attfield, Lauren" userId="921bb4a4-d633-4a74-8cf9-f638b9950ec5" providerId="ADAL" clId="{FEE2802A-8BB2-486B-8823-036DDC1609A0}" dt="2022-12-04T16:43:12.866" v="1136"/>
          <ac:inkMkLst>
            <pc:docMk/>
            <pc:sldMk cId="2881032495" sldId="290"/>
            <ac:inkMk id="296" creationId="{356357BA-8BC3-9D65-9BE3-690B53B097F9}"/>
          </ac:inkMkLst>
        </pc:inkChg>
        <pc:inkChg chg="del mod">
          <ac:chgData name="Attfield, Lauren" userId="921bb4a4-d633-4a74-8cf9-f638b9950ec5" providerId="ADAL" clId="{FEE2802A-8BB2-486B-8823-036DDC1609A0}" dt="2022-12-04T16:43:12.882" v="1161"/>
          <ac:inkMkLst>
            <pc:docMk/>
            <pc:sldMk cId="2881032495" sldId="290"/>
            <ac:inkMk id="297" creationId="{6E054651-237D-6718-CA89-8EDB3E7E5757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298" creationId="{A3AFDADB-D34D-8558-1E3C-41D8C798B989}"/>
          </ac:inkMkLst>
        </pc:inkChg>
        <pc:inkChg chg="del mod">
          <ac:chgData name="Attfield, Lauren" userId="921bb4a4-d633-4a74-8cf9-f638b9950ec5" providerId="ADAL" clId="{FEE2802A-8BB2-486B-8823-036DDC1609A0}" dt="2022-12-04T16:43:12.898" v="1173"/>
          <ac:inkMkLst>
            <pc:docMk/>
            <pc:sldMk cId="2881032495" sldId="290"/>
            <ac:inkMk id="299" creationId="{1C04E263-6455-2879-F985-0C1A4EBAC83E}"/>
          </ac:inkMkLst>
        </pc:inkChg>
        <pc:inkChg chg="del mod">
          <ac:chgData name="Attfield, Lauren" userId="921bb4a4-d633-4a74-8cf9-f638b9950ec5" providerId="ADAL" clId="{FEE2802A-8BB2-486B-8823-036DDC1609A0}" dt="2022-12-04T16:43:12.882" v="1149"/>
          <ac:inkMkLst>
            <pc:docMk/>
            <pc:sldMk cId="2881032495" sldId="290"/>
            <ac:inkMk id="300" creationId="{6E78FD29-73E9-36C2-E162-A4BC3982611E}"/>
          </ac:inkMkLst>
        </pc:inkChg>
        <pc:inkChg chg="del mod">
          <ac:chgData name="Attfield, Lauren" userId="921bb4a4-d633-4a74-8cf9-f638b9950ec5" providerId="ADAL" clId="{FEE2802A-8BB2-486B-8823-036DDC1609A0}" dt="2022-12-04T16:43:12.913" v="1185"/>
          <ac:inkMkLst>
            <pc:docMk/>
            <pc:sldMk cId="2881032495" sldId="290"/>
            <ac:inkMk id="301" creationId="{A6832598-5844-FE66-F1ED-EBDA94B11CC2}"/>
          </ac:inkMkLst>
        </pc:inkChg>
        <pc:inkChg chg="del mod">
          <ac:chgData name="Attfield, Lauren" userId="921bb4a4-d633-4a74-8cf9-f638b9950ec5" providerId="ADAL" clId="{FEE2802A-8BB2-486B-8823-036DDC1609A0}" dt="2022-12-04T16:43:12.928" v="1196"/>
          <ac:inkMkLst>
            <pc:docMk/>
            <pc:sldMk cId="2881032495" sldId="290"/>
            <ac:inkMk id="302" creationId="{59C31416-D6D9-6D81-980F-AD4DB5E9B84E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03" creationId="{F8BACA8A-B9DE-BAD3-059C-527FD551C53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04" creationId="{68DD1608-85CD-E6C3-EF2B-13792D84D32D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05" creationId="{FED12845-875C-9D43-C097-6BC032D90500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06" creationId="{00C0FBD3-3D1A-8826-0D10-74145681DC07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07" creationId="{258968A2-BB6B-60D2-D163-72B04C7524F8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08" creationId="{0D30A3A8-575B-893F-35BB-2B86DF7C8440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09" creationId="{761765BC-2B25-DFE9-0728-40F29A14B0A1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10" creationId="{376B3C74-59BD-D5F5-B59E-561F39081855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11" creationId="{F7040310-20D2-8DAE-3169-01778F3936B5}"/>
          </ac:inkMkLst>
        </pc:inkChg>
        <pc:inkChg chg="del mod">
          <ac:chgData name="Attfield, Lauren" userId="921bb4a4-d633-4a74-8cf9-f638b9950ec5" providerId="ADAL" clId="{FEE2802A-8BB2-486B-8823-036DDC1609A0}" dt="2022-12-04T16:43:12.844" v="1124"/>
          <ac:inkMkLst>
            <pc:docMk/>
            <pc:sldMk cId="2881032495" sldId="290"/>
            <ac:inkMk id="312" creationId="{B6CA6172-32CB-5F8D-B0FE-7EC3066989C8}"/>
          </ac:inkMkLst>
        </pc:inkChg>
        <pc:inkChg chg="del mod">
          <ac:chgData name="Attfield, Lauren" userId="921bb4a4-d633-4a74-8cf9-f638b9950ec5" providerId="ADAL" clId="{FEE2802A-8BB2-486B-8823-036DDC1609A0}" dt="2022-12-04T16:43:12.975" v="1263"/>
          <ac:inkMkLst>
            <pc:docMk/>
            <pc:sldMk cId="2881032495" sldId="290"/>
            <ac:inkMk id="313" creationId="{8CB13A4A-9645-23CB-86C4-24235C94B674}"/>
          </ac:inkMkLst>
        </pc:inkChg>
        <pc:inkChg chg="del mod">
          <ac:chgData name="Attfield, Lauren" userId="921bb4a4-d633-4a74-8cf9-f638b9950ec5" providerId="ADAL" clId="{FEE2802A-8BB2-486B-8823-036DDC1609A0}" dt="2022-12-04T16:43:12.913" v="1188"/>
          <ac:inkMkLst>
            <pc:docMk/>
            <pc:sldMk cId="2881032495" sldId="290"/>
            <ac:inkMk id="314" creationId="{10E46488-ED07-8838-236A-3ED8ED28F4B5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15" creationId="{DC430E44-84AB-B755-316A-BF72758689F2}"/>
          </ac:inkMkLst>
        </pc:inkChg>
        <pc:inkChg chg="del mod">
          <ac:chgData name="Attfield, Lauren" userId="921bb4a4-d633-4a74-8cf9-f638b9950ec5" providerId="ADAL" clId="{FEE2802A-8BB2-486B-8823-036DDC1609A0}" dt="2022-12-04T16:43:12.944" v="1232"/>
          <ac:inkMkLst>
            <pc:docMk/>
            <pc:sldMk cId="2881032495" sldId="290"/>
            <ac:inkMk id="316" creationId="{C9E05C27-8E07-133D-E4B7-7F76EE33037F}"/>
          </ac:inkMkLst>
        </pc:inkChg>
        <pc:inkChg chg="del mod">
          <ac:chgData name="Attfield, Lauren" userId="921bb4a4-d633-4a74-8cf9-f638b9950ec5" providerId="ADAL" clId="{FEE2802A-8BB2-486B-8823-036DDC1609A0}" dt="2022-12-04T16:43:12.975" v="1286"/>
          <ac:inkMkLst>
            <pc:docMk/>
            <pc:sldMk cId="2881032495" sldId="290"/>
            <ac:inkMk id="317" creationId="{981FA40D-0A0D-ADFC-802D-741EE8D19DC8}"/>
          </ac:inkMkLst>
        </pc:inkChg>
        <pc:inkChg chg="del mod">
          <ac:chgData name="Attfield, Lauren" userId="921bb4a4-d633-4a74-8cf9-f638b9950ec5" providerId="ADAL" clId="{FEE2802A-8BB2-486B-8823-036DDC1609A0}" dt="2022-12-04T16:43:12.928" v="1207"/>
          <ac:inkMkLst>
            <pc:docMk/>
            <pc:sldMk cId="2881032495" sldId="290"/>
            <ac:inkMk id="318" creationId="{AA252866-63E3-7E01-E9D6-600F616FC554}"/>
          </ac:inkMkLst>
        </pc:inkChg>
        <pc:inkChg chg="del mod">
          <ac:chgData name="Attfield, Lauren" userId="921bb4a4-d633-4a74-8cf9-f638b9950ec5" providerId="ADAL" clId="{FEE2802A-8BB2-486B-8823-036DDC1609A0}" dt="2022-12-04T16:43:12.960" v="1251"/>
          <ac:inkMkLst>
            <pc:docMk/>
            <pc:sldMk cId="2881032495" sldId="290"/>
            <ac:inkMk id="319" creationId="{891B4C11-45C3-E105-DB0C-8A1E666B7035}"/>
          </ac:inkMkLst>
        </pc:inkChg>
        <pc:inkChg chg="del mod">
          <ac:chgData name="Attfield, Lauren" userId="921bb4a4-d633-4a74-8cf9-f638b9950ec5" providerId="ADAL" clId="{FEE2802A-8BB2-486B-8823-036DDC1609A0}" dt="2022-12-04T16:43:12.944" v="1219"/>
          <ac:inkMkLst>
            <pc:docMk/>
            <pc:sldMk cId="2881032495" sldId="290"/>
            <ac:inkMk id="320" creationId="{C190C343-3047-3D20-1E95-103A517D0FB8}"/>
          </ac:inkMkLst>
        </pc:inkChg>
        <pc:inkChg chg="del mod">
          <ac:chgData name="Attfield, Lauren" userId="921bb4a4-d633-4a74-8cf9-f638b9950ec5" providerId="ADAL" clId="{FEE2802A-8BB2-486B-8823-036DDC1609A0}" dt="2022-12-04T16:43:12.960" v="1233"/>
          <ac:inkMkLst>
            <pc:docMk/>
            <pc:sldMk cId="2881032495" sldId="290"/>
            <ac:inkMk id="321" creationId="{5AFE705F-36F3-9190-F524-C42808A4D50D}"/>
          </ac:inkMkLst>
        </pc:inkChg>
        <pc:inkChg chg="del mod">
          <ac:chgData name="Attfield, Lauren" userId="921bb4a4-d633-4a74-8cf9-f638b9950ec5" providerId="ADAL" clId="{FEE2802A-8BB2-486B-8823-036DDC1609A0}" dt="2022-12-04T16:43:12.944" v="1220"/>
          <ac:inkMkLst>
            <pc:docMk/>
            <pc:sldMk cId="2881032495" sldId="290"/>
            <ac:inkMk id="322" creationId="{59B183BC-379D-8E0F-3884-1C167FFBF5D0}"/>
          </ac:inkMkLst>
        </pc:inkChg>
        <pc:inkChg chg="del mod">
          <ac:chgData name="Attfield, Lauren" userId="921bb4a4-d633-4a74-8cf9-f638b9950ec5" providerId="ADAL" clId="{FEE2802A-8BB2-486B-8823-036DDC1609A0}" dt="2022-12-04T16:43:12.975" v="1275"/>
          <ac:inkMkLst>
            <pc:docMk/>
            <pc:sldMk cId="2881032495" sldId="290"/>
            <ac:inkMk id="323" creationId="{2D594918-98E6-8637-CD59-D0EEAB705AE1}"/>
          </ac:inkMkLst>
        </pc:inkChg>
        <pc:inkChg chg="del mod">
          <ac:chgData name="Attfield, Lauren" userId="921bb4a4-d633-4a74-8cf9-f638b9950ec5" providerId="ADAL" clId="{FEE2802A-8BB2-486B-8823-036DDC1609A0}" dt="2022-12-04T16:43:12.822" v="1104"/>
          <ac:inkMkLst>
            <pc:docMk/>
            <pc:sldMk cId="2881032495" sldId="290"/>
            <ac:inkMk id="324" creationId="{15740753-265D-9049-985C-957D9E772619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25" creationId="{C099DDE2-6885-2383-30C2-A9260018D333}"/>
          </ac:inkMkLst>
        </pc:inkChg>
        <pc:inkChg chg="del mod">
          <ac:chgData name="Attfield, Lauren" userId="921bb4a4-d633-4a74-8cf9-f638b9950ec5" providerId="ADAL" clId="{FEE2802A-8BB2-486B-8823-036DDC1609A0}" dt="2022-12-04T16:43:12.866" v="1147"/>
          <ac:inkMkLst>
            <pc:docMk/>
            <pc:sldMk cId="2881032495" sldId="290"/>
            <ac:inkMk id="326" creationId="{C7DA14D6-B876-3A9D-D2C1-2372F142E3E2}"/>
          </ac:inkMkLst>
        </pc:inkChg>
        <pc:inkChg chg="del mod">
          <ac:chgData name="Attfield, Lauren" userId="921bb4a4-d633-4a74-8cf9-f638b9950ec5" providerId="ADAL" clId="{FEE2802A-8BB2-486B-8823-036DDC1609A0}" dt="2022-12-04T16:43:12.975" v="1283"/>
          <ac:inkMkLst>
            <pc:docMk/>
            <pc:sldMk cId="2881032495" sldId="290"/>
            <ac:inkMk id="327" creationId="{1B045E8E-CEBD-33DF-55BA-F8F6A418BF8D}"/>
          </ac:inkMkLst>
        </pc:inkChg>
        <pc:inkChg chg="del mod">
          <ac:chgData name="Attfield, Lauren" userId="921bb4a4-d633-4a74-8cf9-f638b9950ec5" providerId="ADAL" clId="{FEE2802A-8BB2-486B-8823-036DDC1609A0}" dt="2022-12-04T16:43:12.898" v="1172"/>
          <ac:inkMkLst>
            <pc:docMk/>
            <pc:sldMk cId="2881032495" sldId="290"/>
            <ac:inkMk id="328" creationId="{DF65C48D-CC40-8BD1-2BAB-7881CA0F87AB}"/>
          </ac:inkMkLst>
        </pc:inkChg>
        <pc:inkChg chg="del mod">
          <ac:chgData name="Attfield, Lauren" userId="921bb4a4-d633-4a74-8cf9-f638b9950ec5" providerId="ADAL" clId="{FEE2802A-8BB2-486B-8823-036DDC1609A0}" dt="2022-12-04T16:43:12.991" v="1316"/>
          <ac:inkMkLst>
            <pc:docMk/>
            <pc:sldMk cId="2881032495" sldId="290"/>
            <ac:inkMk id="329" creationId="{C53738DB-FC8A-2CF8-684A-736F39BDDC96}"/>
          </ac:inkMkLst>
        </pc:inkChg>
        <pc:inkChg chg="del mod">
          <ac:chgData name="Attfield, Lauren" userId="921bb4a4-d633-4a74-8cf9-f638b9950ec5" providerId="ADAL" clId="{FEE2802A-8BB2-486B-8823-036DDC1609A0}" dt="2022-12-04T16:43:12.844" v="1123"/>
          <ac:inkMkLst>
            <pc:docMk/>
            <pc:sldMk cId="2881032495" sldId="290"/>
            <ac:inkMk id="330" creationId="{918A6F1C-D3D0-F5D8-1184-ECE3A8392BBF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31" creationId="{50801AD2-7FCA-A67D-D873-D3B7EFEC28E3}"/>
          </ac:inkMkLst>
        </pc:inkChg>
        <pc:inkChg chg="del mod">
          <ac:chgData name="Attfield, Lauren" userId="921bb4a4-d633-4a74-8cf9-f638b9950ec5" providerId="ADAL" clId="{FEE2802A-8BB2-486B-8823-036DDC1609A0}" dt="2022-12-04T16:43:12.991" v="1309"/>
          <ac:inkMkLst>
            <pc:docMk/>
            <pc:sldMk cId="2881032495" sldId="290"/>
            <ac:inkMk id="332" creationId="{EFD860B6-C1BF-A262-B37E-4D366EC96E7B}"/>
          </ac:inkMkLst>
        </pc:inkChg>
        <pc:inkChg chg="del mod">
          <ac:chgData name="Attfield, Lauren" userId="921bb4a4-d633-4a74-8cf9-f638b9950ec5" providerId="ADAL" clId="{FEE2802A-8BB2-486B-8823-036DDC1609A0}" dt="2022-12-04T16:43:12.975" v="1276"/>
          <ac:inkMkLst>
            <pc:docMk/>
            <pc:sldMk cId="2881032495" sldId="290"/>
            <ac:inkMk id="333" creationId="{ED72A7DB-7AAD-79E5-C10E-FEFB22749A5C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34" creationId="{B1C96FC9-ABB6-1EA8-7A2F-88881841A8A1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35" creationId="{29DD657C-DFFB-5641-D348-472AD1E6CDA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36" creationId="{1650A23A-A4DC-9E7A-5BBD-BFDACB056A2A}"/>
          </ac:inkMkLst>
        </pc:inkChg>
        <pc:inkChg chg="del mod">
          <ac:chgData name="Attfield, Lauren" userId="921bb4a4-d633-4a74-8cf9-f638b9950ec5" providerId="ADAL" clId="{FEE2802A-8BB2-486B-8823-036DDC1609A0}" dt="2022-12-04T16:43:12.975" v="1294"/>
          <ac:inkMkLst>
            <pc:docMk/>
            <pc:sldMk cId="2881032495" sldId="290"/>
            <ac:inkMk id="337" creationId="{94D3F782-2FDC-515C-8A24-DCCF4D04C09B}"/>
          </ac:inkMkLst>
        </pc:inkChg>
        <pc:inkChg chg="del mod">
          <ac:chgData name="Attfield, Lauren" userId="921bb4a4-d633-4a74-8cf9-f638b9950ec5" providerId="ADAL" clId="{FEE2802A-8BB2-486B-8823-036DDC1609A0}" dt="2022-12-04T16:43:12.991" v="1305"/>
          <ac:inkMkLst>
            <pc:docMk/>
            <pc:sldMk cId="2881032495" sldId="290"/>
            <ac:inkMk id="338" creationId="{ABC51978-4EFF-E923-BA92-661F9DB2A16A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39" creationId="{483ABD84-1E32-6CAE-B5AB-DAD46CDA63E0}"/>
          </ac:inkMkLst>
        </pc:inkChg>
        <pc:inkChg chg="del mod">
          <ac:chgData name="Attfield, Lauren" userId="921bb4a4-d633-4a74-8cf9-f638b9950ec5" providerId="ADAL" clId="{FEE2802A-8BB2-486B-8823-036DDC1609A0}" dt="2022-12-04T16:43:12.865" v="1134"/>
          <ac:inkMkLst>
            <pc:docMk/>
            <pc:sldMk cId="2881032495" sldId="290"/>
            <ac:inkMk id="340" creationId="{419A4FA7-759A-88C2-3B59-BE3E6F9F7368}"/>
          </ac:inkMkLst>
        </pc:inkChg>
        <pc:inkChg chg="del mod">
          <ac:chgData name="Attfield, Lauren" userId="921bb4a4-d633-4a74-8cf9-f638b9950ec5" providerId="ADAL" clId="{FEE2802A-8BB2-486B-8823-036DDC1609A0}" dt="2022-12-04T16:43:12.882" v="1160"/>
          <ac:inkMkLst>
            <pc:docMk/>
            <pc:sldMk cId="2881032495" sldId="290"/>
            <ac:inkMk id="341" creationId="{85E51795-B902-C4A4-5543-4FF19BD62779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42" creationId="{BD9A0F61-3ACA-AFA7-077E-EAE2A248DCF3}"/>
          </ac:inkMkLst>
        </pc:inkChg>
        <pc:inkChg chg="del mod">
          <ac:chgData name="Attfield, Lauren" userId="921bb4a4-d633-4a74-8cf9-f638b9950ec5" providerId="ADAL" clId="{FEE2802A-8BB2-486B-8823-036DDC1609A0}" dt="2022-12-04T16:43:12.991" v="1297"/>
          <ac:inkMkLst>
            <pc:docMk/>
            <pc:sldMk cId="2881032495" sldId="290"/>
            <ac:inkMk id="343" creationId="{D7296B97-8222-E549-1947-E77F5BBE79D1}"/>
          </ac:inkMkLst>
        </pc:inkChg>
        <pc:inkChg chg="del mod">
          <ac:chgData name="Attfield, Lauren" userId="921bb4a4-d633-4a74-8cf9-f638b9950ec5" providerId="ADAL" clId="{FEE2802A-8BB2-486B-8823-036DDC1609A0}" dt="2022-12-04T16:43:12.960" v="1242"/>
          <ac:inkMkLst>
            <pc:docMk/>
            <pc:sldMk cId="2881032495" sldId="290"/>
            <ac:inkMk id="344" creationId="{9A8F5ED1-4B25-7B2A-E981-A5391B918C1F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45" creationId="{82A3B57B-02EE-634B-CA1F-CFA468F65703}"/>
          </ac:inkMkLst>
        </pc:inkChg>
        <pc:inkChg chg="del mod">
          <ac:chgData name="Attfield, Lauren" userId="921bb4a4-d633-4a74-8cf9-f638b9950ec5" providerId="ADAL" clId="{FEE2802A-8BB2-486B-8823-036DDC1609A0}" dt="2022-12-04T16:43:12.928" v="1206"/>
          <ac:inkMkLst>
            <pc:docMk/>
            <pc:sldMk cId="2881032495" sldId="290"/>
            <ac:inkMk id="346" creationId="{2CBCA205-1429-8EE0-C001-97051C415068}"/>
          </ac:inkMkLst>
        </pc:inkChg>
        <pc:inkChg chg="del mod">
          <ac:chgData name="Attfield, Lauren" userId="921bb4a4-d633-4a74-8cf9-f638b9950ec5" providerId="ADAL" clId="{FEE2802A-8BB2-486B-8823-036DDC1609A0}" dt="2022-12-04T16:43:12.928" v="1199"/>
          <ac:inkMkLst>
            <pc:docMk/>
            <pc:sldMk cId="2881032495" sldId="290"/>
            <ac:inkMk id="347" creationId="{DCFCCF32-0A6C-84FF-56DA-A7B747CCC822}"/>
          </ac:inkMkLst>
        </pc:inkChg>
        <pc:inkChg chg="del mod">
          <ac:chgData name="Attfield, Lauren" userId="921bb4a4-d633-4a74-8cf9-f638b9950ec5" providerId="ADAL" clId="{FEE2802A-8BB2-486B-8823-036DDC1609A0}" dt="2022-12-04T16:43:12.898" v="1164"/>
          <ac:inkMkLst>
            <pc:docMk/>
            <pc:sldMk cId="2881032495" sldId="290"/>
            <ac:inkMk id="348" creationId="{03CA40D7-F86C-7270-4D33-31E019B6CA48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49" creationId="{3783059F-D498-1AA9-5B0B-F5D020030366}"/>
          </ac:inkMkLst>
        </pc:inkChg>
        <pc:inkChg chg="del">
          <ac:chgData name="Attfield, Lauren" userId="921bb4a4-d633-4a74-8cf9-f638b9950ec5" providerId="ADAL" clId="{FEE2802A-8BB2-486B-8823-036DDC1609A0}" dt="2022-12-04T16:43:12.790" v="1090"/>
          <ac:inkMkLst>
            <pc:docMk/>
            <pc:sldMk cId="2881032495" sldId="290"/>
            <ac:inkMk id="350" creationId="{D1969479-8C99-F60A-7D40-0FB09150DE08}"/>
          </ac:inkMkLst>
        </pc:inkChg>
        <pc:inkChg chg="add del mod">
          <ac:chgData name="Attfield, Lauren" userId="921bb4a4-d633-4a74-8cf9-f638b9950ec5" providerId="ADAL" clId="{FEE2802A-8BB2-486B-8823-036DDC1609A0}" dt="2022-12-04T16:45:26.893" v="1495"/>
          <ac:inkMkLst>
            <pc:docMk/>
            <pc:sldMk cId="2881032495" sldId="290"/>
            <ac:inkMk id="351" creationId="{56EDB9A5-7040-051E-6B3E-EF9AACADC16C}"/>
          </ac:inkMkLst>
        </pc:inkChg>
        <pc:inkChg chg="del mod">
          <ac:chgData name="Attfield, Lauren" userId="921bb4a4-d633-4a74-8cf9-f638b9950ec5" providerId="ADAL" clId="{FEE2802A-8BB2-486B-8823-036DDC1609A0}" dt="2022-12-04T16:43:12.960" v="1252"/>
          <ac:inkMkLst>
            <pc:docMk/>
            <pc:sldMk cId="2881032495" sldId="290"/>
            <ac:inkMk id="352" creationId="{3EF1CB86-1E18-CDA3-78E2-03CA3D4A7929}"/>
          </ac:inkMkLst>
        </pc:inkChg>
        <pc:inkChg chg="del mod">
          <ac:chgData name="Attfield, Lauren" userId="921bb4a4-d633-4a74-8cf9-f638b9950ec5" providerId="ADAL" clId="{FEE2802A-8BB2-486B-8823-036DDC1609A0}" dt="2022-12-04T16:43:12.975" v="1264"/>
          <ac:inkMkLst>
            <pc:docMk/>
            <pc:sldMk cId="2881032495" sldId="290"/>
            <ac:inkMk id="353" creationId="{CA9A716C-E143-CBE4-465F-00186E98A51C}"/>
          </ac:inkMkLst>
        </pc:inkChg>
        <pc:inkChg chg="del mod">
          <ac:chgData name="Attfield, Lauren" userId="921bb4a4-d633-4a74-8cf9-f638b9950ec5" providerId="ADAL" clId="{FEE2802A-8BB2-486B-8823-036DDC1609A0}" dt="2022-12-04T16:43:12.975" v="1287"/>
          <ac:inkMkLst>
            <pc:docMk/>
            <pc:sldMk cId="2881032495" sldId="290"/>
            <ac:inkMk id="354" creationId="{ED61553D-1A38-08C5-7BC2-8CD5C408BB90}"/>
          </ac:inkMkLst>
        </pc:inkChg>
        <pc:inkChg chg="del mod">
          <ac:chgData name="Attfield, Lauren" userId="921bb4a4-d633-4a74-8cf9-f638b9950ec5" providerId="ADAL" clId="{FEE2802A-8BB2-486B-8823-036DDC1609A0}" dt="2022-12-04T16:43:12.828" v="1116"/>
          <ac:inkMkLst>
            <pc:docMk/>
            <pc:sldMk cId="2881032495" sldId="290"/>
            <ac:inkMk id="355" creationId="{AFBCDD00-F5AF-6C4B-72A5-9235C97B68EF}"/>
          </ac:inkMkLst>
        </pc:inkChg>
        <pc:inkChg chg="del mod">
          <ac:chgData name="Attfield, Lauren" userId="921bb4a4-d633-4a74-8cf9-f638b9950ec5" providerId="ADAL" clId="{FEE2802A-8BB2-486B-8823-036DDC1609A0}" dt="2022-12-04T16:43:12.844" v="1127"/>
          <ac:inkMkLst>
            <pc:docMk/>
            <pc:sldMk cId="2881032495" sldId="290"/>
            <ac:inkMk id="356" creationId="{1E7AD9F1-669C-5FBB-7729-195A24EF22C4}"/>
          </ac:inkMkLst>
        </pc:inkChg>
        <pc:inkChg chg="add del mod">
          <ac:chgData name="Attfield, Lauren" userId="921bb4a4-d633-4a74-8cf9-f638b9950ec5" providerId="ADAL" clId="{FEE2802A-8BB2-486B-8823-036DDC1609A0}" dt="2022-12-04T16:45:26.892" v="1493"/>
          <ac:inkMkLst>
            <pc:docMk/>
            <pc:sldMk cId="2881032495" sldId="290"/>
            <ac:inkMk id="357" creationId="{B769A744-F7BB-9EDE-968F-3CC63D67D33C}"/>
          </ac:inkMkLst>
        </pc:inkChg>
        <pc:inkChg chg="del mod">
          <ac:chgData name="Attfield, Lauren" userId="921bb4a4-d633-4a74-8cf9-f638b9950ec5" providerId="ADAL" clId="{FEE2802A-8BB2-486B-8823-036DDC1609A0}" dt="2022-12-04T16:43:12.991" v="1298"/>
          <ac:inkMkLst>
            <pc:docMk/>
            <pc:sldMk cId="2881032495" sldId="290"/>
            <ac:inkMk id="358" creationId="{0E34A93E-2134-417E-60E0-26A4EB36CD74}"/>
          </ac:inkMkLst>
        </pc:inkChg>
        <pc:inkChg chg="add del mod">
          <ac:chgData name="Attfield, Lauren" userId="921bb4a4-d633-4a74-8cf9-f638b9950ec5" providerId="ADAL" clId="{FEE2802A-8BB2-486B-8823-036DDC1609A0}" dt="2022-12-04T16:45:26.889" v="1490"/>
          <ac:inkMkLst>
            <pc:docMk/>
            <pc:sldMk cId="2881032495" sldId="290"/>
            <ac:inkMk id="359" creationId="{9E9BE204-B211-820A-27DD-0F81B2BA4091}"/>
          </ac:inkMkLst>
        </pc:inkChg>
        <pc:inkChg chg="del mod">
          <ac:chgData name="Attfield, Lauren" userId="921bb4a4-d633-4a74-8cf9-f638b9950ec5" providerId="ADAL" clId="{FEE2802A-8BB2-486B-8823-036DDC1609A0}" dt="2022-12-04T16:43:12.991" v="1310"/>
          <ac:inkMkLst>
            <pc:docMk/>
            <pc:sldMk cId="2881032495" sldId="290"/>
            <ac:inkMk id="360" creationId="{16BF2FE8-13AD-BB42-C13B-6883EEC38F1F}"/>
          </ac:inkMkLst>
        </pc:inkChg>
        <pc:inkChg chg="del mod">
          <ac:chgData name="Attfield, Lauren" userId="921bb4a4-d633-4a74-8cf9-f638b9950ec5" providerId="ADAL" clId="{FEE2802A-8BB2-486B-8823-036DDC1609A0}" dt="2022-12-04T16:43:12.790" v="1091"/>
          <ac:inkMkLst>
            <pc:docMk/>
            <pc:sldMk cId="2881032495" sldId="290"/>
            <ac:inkMk id="361" creationId="{A9D4688E-FFF3-AF4D-8ECB-8FE23AEC3D7E}"/>
          </ac:inkMkLst>
        </pc:inkChg>
        <pc:inkChg chg="del mod">
          <ac:chgData name="Attfield, Lauren" userId="921bb4a4-d633-4a74-8cf9-f638b9950ec5" providerId="ADAL" clId="{FEE2802A-8BB2-486B-8823-036DDC1609A0}" dt="2022-12-04T16:43:12.866" v="1139"/>
          <ac:inkMkLst>
            <pc:docMk/>
            <pc:sldMk cId="2881032495" sldId="290"/>
            <ac:inkMk id="362" creationId="{68CC2817-4387-869E-9179-66E4DC1D86C4}"/>
          </ac:inkMkLst>
        </pc:inkChg>
        <pc:inkChg chg="del mod">
          <ac:chgData name="Attfield, Lauren" userId="921bb4a4-d633-4a74-8cf9-f638b9950ec5" providerId="ADAL" clId="{FEE2802A-8BB2-486B-8823-036DDC1609A0}" dt="2022-12-04T16:43:12.882" v="1152"/>
          <ac:inkMkLst>
            <pc:docMk/>
            <pc:sldMk cId="2881032495" sldId="290"/>
            <ac:inkMk id="363" creationId="{8509236A-236D-22CB-76E5-E66DBB05B60D}"/>
          </ac:inkMkLst>
        </pc:inkChg>
        <pc:inkChg chg="add del mod">
          <ac:chgData name="Attfield, Lauren" userId="921bb4a4-d633-4a74-8cf9-f638b9950ec5" providerId="ADAL" clId="{FEE2802A-8BB2-486B-8823-036DDC1609A0}" dt="2022-12-04T16:45:26.891" v="1492"/>
          <ac:inkMkLst>
            <pc:docMk/>
            <pc:sldMk cId="2881032495" sldId="290"/>
            <ac:inkMk id="364" creationId="{8EDD393C-A2D3-7FAF-F5F2-746D59259A25}"/>
          </ac:inkMkLst>
        </pc:inkChg>
        <pc:inkChg chg="del mod">
          <ac:chgData name="Attfield, Lauren" userId="921bb4a4-d633-4a74-8cf9-f638b9950ec5" providerId="ADAL" clId="{FEE2802A-8BB2-486B-8823-036DDC1609A0}" dt="2022-12-04T16:43:12.898" v="1176"/>
          <ac:inkMkLst>
            <pc:docMk/>
            <pc:sldMk cId="2881032495" sldId="290"/>
            <ac:inkMk id="365" creationId="{4FD8CF81-B9E0-FA7B-8F40-24B87DF3778C}"/>
          </ac:inkMkLst>
        </pc:inkChg>
        <pc:inkChg chg="add del mod">
          <ac:chgData name="Attfield, Lauren" userId="921bb4a4-d633-4a74-8cf9-f638b9950ec5" providerId="ADAL" clId="{FEE2802A-8BB2-486B-8823-036DDC1609A0}" dt="2022-12-04T16:45:26.888" v="1489"/>
          <ac:inkMkLst>
            <pc:docMk/>
            <pc:sldMk cId="2881032495" sldId="290"/>
            <ac:inkMk id="366" creationId="{A7FD43BD-FF74-93F1-DB97-7C230B4E03B7}"/>
          </ac:inkMkLst>
        </pc:inkChg>
        <pc:inkChg chg="del mod">
          <ac:chgData name="Attfield, Lauren" userId="921bb4a4-d633-4a74-8cf9-f638b9950ec5" providerId="ADAL" clId="{FEE2802A-8BB2-486B-8823-036DDC1609A0}" dt="2022-12-04T16:43:12.991" v="1318"/>
          <ac:inkMkLst>
            <pc:docMk/>
            <pc:sldMk cId="2881032495" sldId="290"/>
            <ac:inkMk id="367" creationId="{D62D19AE-0051-672A-55C8-BDBD2E53EE8F}"/>
          </ac:inkMkLst>
        </pc:inkChg>
        <pc:inkChg chg="del mod">
          <ac:chgData name="Attfield, Lauren" userId="921bb4a4-d633-4a74-8cf9-f638b9950ec5" providerId="ADAL" clId="{FEE2802A-8BB2-486B-8823-036DDC1609A0}" dt="2022-12-04T16:43:12.991" v="1307"/>
          <ac:inkMkLst>
            <pc:docMk/>
            <pc:sldMk cId="2881032495" sldId="290"/>
            <ac:inkMk id="368" creationId="{760F1EB0-8459-8839-854D-F8421635E4C2}"/>
          </ac:inkMkLst>
        </pc:inkChg>
        <pc:inkChg chg="del mod">
          <ac:chgData name="Attfield, Lauren" userId="921bb4a4-d633-4a74-8cf9-f638b9950ec5" providerId="ADAL" clId="{FEE2802A-8BB2-486B-8823-036DDC1609A0}" dt="2022-12-04T16:43:12.944" v="1217"/>
          <ac:inkMkLst>
            <pc:docMk/>
            <pc:sldMk cId="2881032495" sldId="290"/>
            <ac:inkMk id="369" creationId="{E2DF5115-66F0-A4CE-3036-867F020A17A9}"/>
          </ac:inkMkLst>
        </pc:inkChg>
        <pc:inkChg chg="del mod">
          <ac:chgData name="Attfield, Lauren" userId="921bb4a4-d633-4a74-8cf9-f638b9950ec5" providerId="ADAL" clId="{FEE2802A-8BB2-486B-8823-036DDC1609A0}" dt="2022-12-04T16:43:12.822" v="1102"/>
          <ac:inkMkLst>
            <pc:docMk/>
            <pc:sldMk cId="2881032495" sldId="290"/>
            <ac:inkMk id="370" creationId="{A7FBBECD-8669-488B-8B7D-A4E56EF2047A}"/>
          </ac:inkMkLst>
        </pc:inkChg>
        <pc:inkChg chg="del mod">
          <ac:chgData name="Attfield, Lauren" userId="921bb4a4-d633-4a74-8cf9-f638b9950ec5" providerId="ADAL" clId="{FEE2802A-8BB2-486B-8823-036DDC1609A0}" dt="2022-12-04T16:43:12.822" v="1103"/>
          <ac:inkMkLst>
            <pc:docMk/>
            <pc:sldMk cId="2881032495" sldId="290"/>
            <ac:inkMk id="371" creationId="{F4D21DD6-415F-F50F-6AB8-E6AE88DB5F90}"/>
          </ac:inkMkLst>
        </pc:inkChg>
        <pc:inkChg chg="del mod">
          <ac:chgData name="Attfield, Lauren" userId="921bb4a4-d633-4a74-8cf9-f638b9950ec5" providerId="ADAL" clId="{FEE2802A-8BB2-486B-8823-036DDC1609A0}" dt="2022-12-04T16:43:12.828" v="1115"/>
          <ac:inkMkLst>
            <pc:docMk/>
            <pc:sldMk cId="2881032495" sldId="290"/>
            <ac:inkMk id="372" creationId="{1ABFB415-4A2C-F1BF-5AEC-C8E6BFC8ACD7}"/>
          </ac:inkMkLst>
        </pc:inkChg>
        <pc:inkChg chg="del mod">
          <ac:chgData name="Attfield, Lauren" userId="921bb4a4-d633-4a74-8cf9-f638b9950ec5" providerId="ADAL" clId="{FEE2802A-8BB2-486B-8823-036DDC1609A0}" dt="2022-12-04T16:43:12.944" v="1230"/>
          <ac:inkMkLst>
            <pc:docMk/>
            <pc:sldMk cId="2881032495" sldId="290"/>
            <ac:inkMk id="373" creationId="{4A5A0B76-A597-7D82-DD8C-22684D2812F7}"/>
          </ac:inkMkLst>
        </pc:inkChg>
        <pc:inkChg chg="del mod">
          <ac:chgData name="Attfield, Lauren" userId="921bb4a4-d633-4a74-8cf9-f638b9950ec5" providerId="ADAL" clId="{FEE2802A-8BB2-486B-8823-036DDC1609A0}" dt="2022-12-04T16:43:12.866" v="1138"/>
          <ac:inkMkLst>
            <pc:docMk/>
            <pc:sldMk cId="2881032495" sldId="290"/>
            <ac:inkMk id="374" creationId="{08B8A6AA-587F-D7A4-E5BD-6A9C92BDC006}"/>
          </ac:inkMkLst>
        </pc:inkChg>
        <pc:inkChg chg="del mod">
          <ac:chgData name="Attfield, Lauren" userId="921bb4a4-d633-4a74-8cf9-f638b9950ec5" providerId="ADAL" clId="{FEE2802A-8BB2-486B-8823-036DDC1609A0}" dt="2022-12-04T16:43:12.844" v="1125"/>
          <ac:inkMkLst>
            <pc:docMk/>
            <pc:sldMk cId="2881032495" sldId="290"/>
            <ac:inkMk id="375" creationId="{53A6D3D3-DCB0-8A17-2036-44DB19A3614A}"/>
          </ac:inkMkLst>
        </pc:inkChg>
        <pc:inkChg chg="del mod">
          <ac:chgData name="Attfield, Lauren" userId="921bb4a4-d633-4a74-8cf9-f638b9950ec5" providerId="ADAL" clId="{FEE2802A-8BB2-486B-8823-036DDC1609A0}" dt="2022-12-04T16:43:12.882" v="1151"/>
          <ac:inkMkLst>
            <pc:docMk/>
            <pc:sldMk cId="2881032495" sldId="290"/>
            <ac:inkMk id="376" creationId="{77C6200F-E04A-3DA6-8561-021ECAFE240A}"/>
          </ac:inkMkLst>
        </pc:inkChg>
        <pc:inkChg chg="add del mod">
          <ac:chgData name="Attfield, Lauren" userId="921bb4a4-d633-4a74-8cf9-f638b9950ec5" providerId="ADAL" clId="{FEE2802A-8BB2-486B-8823-036DDC1609A0}" dt="2022-12-04T16:45:26.893" v="1494"/>
          <ac:inkMkLst>
            <pc:docMk/>
            <pc:sldMk cId="2881032495" sldId="290"/>
            <ac:inkMk id="377" creationId="{94AF1249-DDC8-AD9C-6AA0-81661C7DB7F4}"/>
          </ac:inkMkLst>
        </pc:inkChg>
        <pc:inkChg chg="del mod">
          <ac:chgData name="Attfield, Lauren" userId="921bb4a4-d633-4a74-8cf9-f638b9950ec5" providerId="ADAL" clId="{FEE2802A-8BB2-486B-8823-036DDC1609A0}" dt="2022-12-04T16:43:12.928" v="1198"/>
          <ac:inkMkLst>
            <pc:docMk/>
            <pc:sldMk cId="2881032495" sldId="290"/>
            <ac:inkMk id="378" creationId="{F67A18D5-A2B0-5856-E7DE-BF5B28665FE4}"/>
          </ac:inkMkLst>
        </pc:inkChg>
        <pc:inkChg chg="del mod">
          <ac:chgData name="Attfield, Lauren" userId="921bb4a4-d633-4a74-8cf9-f638b9950ec5" providerId="ADAL" clId="{FEE2802A-8BB2-486B-8823-036DDC1609A0}" dt="2022-12-04T16:43:12.844" v="1126"/>
          <ac:inkMkLst>
            <pc:docMk/>
            <pc:sldMk cId="2881032495" sldId="290"/>
            <ac:inkMk id="379" creationId="{FE5E1B17-6F85-CAC4-28FF-9D8B407E6D76}"/>
          </ac:inkMkLst>
        </pc:inkChg>
        <pc:inkChg chg="del mod">
          <ac:chgData name="Attfield, Lauren" userId="921bb4a4-d633-4a74-8cf9-f638b9950ec5" providerId="ADAL" clId="{FEE2802A-8BB2-486B-8823-036DDC1609A0}" dt="2022-12-04T16:43:12.913" v="1187"/>
          <ac:inkMkLst>
            <pc:docMk/>
            <pc:sldMk cId="2881032495" sldId="290"/>
            <ac:inkMk id="380" creationId="{93D3500A-DCCB-9AC9-D75C-E6786D48F200}"/>
          </ac:inkMkLst>
        </pc:inkChg>
        <pc:inkChg chg="del mod">
          <ac:chgData name="Attfield, Lauren" userId="921bb4a4-d633-4a74-8cf9-f638b9950ec5" providerId="ADAL" clId="{FEE2802A-8BB2-486B-8823-036DDC1609A0}" dt="2022-12-04T16:43:12.975" v="1274"/>
          <ac:inkMkLst>
            <pc:docMk/>
            <pc:sldMk cId="2881032495" sldId="290"/>
            <ac:inkMk id="381" creationId="{B63ED118-A46E-7082-EF97-3DE3AE2B057F}"/>
          </ac:inkMkLst>
        </pc:inkChg>
        <pc:inkChg chg="del mod">
          <ac:chgData name="Attfield, Lauren" userId="921bb4a4-d633-4a74-8cf9-f638b9950ec5" providerId="ADAL" clId="{FEE2802A-8BB2-486B-8823-036DDC1609A0}" dt="2022-12-04T16:43:12.898" v="1163"/>
          <ac:inkMkLst>
            <pc:docMk/>
            <pc:sldMk cId="2881032495" sldId="290"/>
            <ac:inkMk id="382" creationId="{27681D39-DCB0-1513-D1E8-B64807600FD8}"/>
          </ac:inkMkLst>
        </pc:inkChg>
        <pc:inkChg chg="del mod">
          <ac:chgData name="Attfield, Lauren" userId="921bb4a4-d633-4a74-8cf9-f638b9950ec5" providerId="ADAL" clId="{FEE2802A-8BB2-486B-8823-036DDC1609A0}" dt="2022-12-04T16:43:12.991" v="1296"/>
          <ac:inkMkLst>
            <pc:docMk/>
            <pc:sldMk cId="2881032495" sldId="290"/>
            <ac:inkMk id="383" creationId="{A224590B-D8B2-DE07-86F4-A1BA25E05430}"/>
          </ac:inkMkLst>
        </pc:inkChg>
        <pc:inkChg chg="add del mod">
          <ac:chgData name="Attfield, Lauren" userId="921bb4a4-d633-4a74-8cf9-f638b9950ec5" providerId="ADAL" clId="{FEE2802A-8BB2-486B-8823-036DDC1609A0}" dt="2022-12-04T16:45:26.890" v="1491"/>
          <ac:inkMkLst>
            <pc:docMk/>
            <pc:sldMk cId="2881032495" sldId="290"/>
            <ac:inkMk id="384" creationId="{C62204AA-EE92-BD04-AB88-2E9A52EE301E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387" creationId="{EE8554EE-D6DC-97E8-8E50-E6E588D0486A}"/>
          </ac:inkMkLst>
        </pc:inkChg>
        <pc:inkChg chg="del mod">
          <ac:chgData name="Attfield, Lauren" userId="921bb4a4-d633-4a74-8cf9-f638b9950ec5" providerId="ADAL" clId="{FEE2802A-8BB2-486B-8823-036DDC1609A0}" dt="2022-12-04T16:43:12.828" v="1114"/>
          <ac:inkMkLst>
            <pc:docMk/>
            <pc:sldMk cId="2881032495" sldId="290"/>
            <ac:inkMk id="388" creationId="{6ACE48A8-9531-F2F2-7CB7-E24DFE68E3FB}"/>
          </ac:inkMkLst>
        </pc:inkChg>
        <pc:inkChg chg="del mod">
          <ac:chgData name="Attfield, Lauren" userId="921bb4a4-d633-4a74-8cf9-f638b9950ec5" providerId="ADAL" clId="{FEE2802A-8BB2-486B-8823-036DDC1609A0}" dt="2022-12-04T16:43:12.866" v="1137"/>
          <ac:inkMkLst>
            <pc:docMk/>
            <pc:sldMk cId="2881032495" sldId="290"/>
            <ac:inkMk id="389" creationId="{3C5A974E-1129-93DB-4D9B-9277149B3BB7}"/>
          </ac:inkMkLst>
        </pc:inkChg>
        <pc:inkChg chg="del mod">
          <ac:chgData name="Attfield, Lauren" userId="921bb4a4-d633-4a74-8cf9-f638b9950ec5" providerId="ADAL" clId="{FEE2802A-8BB2-486B-8823-036DDC1609A0}" dt="2022-12-04T16:43:12.882" v="1150"/>
          <ac:inkMkLst>
            <pc:docMk/>
            <pc:sldMk cId="2881032495" sldId="290"/>
            <ac:inkMk id="390" creationId="{0606DBBE-78BD-3C25-54E7-29CF707E2690}"/>
          </ac:inkMkLst>
        </pc:inkChg>
        <pc:inkChg chg="del mod">
          <ac:chgData name="Attfield, Lauren" userId="921bb4a4-d633-4a74-8cf9-f638b9950ec5" providerId="ADAL" clId="{FEE2802A-8BB2-486B-8823-036DDC1609A0}" dt="2022-12-04T16:43:12.898" v="1162"/>
          <ac:inkMkLst>
            <pc:docMk/>
            <pc:sldMk cId="2881032495" sldId="290"/>
            <ac:inkMk id="391" creationId="{280A951E-43A6-3CA7-8B6F-DC54E8C47775}"/>
          </ac:inkMkLst>
        </pc:inkChg>
        <pc:inkChg chg="del mod">
          <ac:chgData name="Attfield, Lauren" userId="921bb4a4-d633-4a74-8cf9-f638b9950ec5" providerId="ADAL" clId="{FEE2802A-8BB2-486B-8823-036DDC1609A0}" dt="2022-12-04T16:43:12.960" v="1241"/>
          <ac:inkMkLst>
            <pc:docMk/>
            <pc:sldMk cId="2881032495" sldId="290"/>
            <ac:inkMk id="392" creationId="{91496ECC-AA35-875D-9CDB-DFC266040EE4}"/>
          </ac:inkMkLst>
        </pc:inkChg>
        <pc:inkChg chg="del mod">
          <ac:chgData name="Attfield, Lauren" userId="921bb4a4-d633-4a74-8cf9-f638b9950ec5" providerId="ADAL" clId="{FEE2802A-8BB2-486B-8823-036DDC1609A0}" dt="2022-12-04T16:43:12.975" v="1262"/>
          <ac:inkMkLst>
            <pc:docMk/>
            <pc:sldMk cId="2881032495" sldId="290"/>
            <ac:inkMk id="393" creationId="{8A4D3A58-7B6D-4491-6CC9-75AB1ED0A103}"/>
          </ac:inkMkLst>
        </pc:inkChg>
        <pc:inkChg chg="del mod">
          <ac:chgData name="Attfield, Lauren" userId="921bb4a4-d633-4a74-8cf9-f638b9950ec5" providerId="ADAL" clId="{FEE2802A-8BB2-486B-8823-036DDC1609A0}" dt="2022-12-04T16:43:12.898" v="1174"/>
          <ac:inkMkLst>
            <pc:docMk/>
            <pc:sldMk cId="2881032495" sldId="290"/>
            <ac:inkMk id="394" creationId="{1E282A5F-937C-C9A2-FDA9-6852380F65D7}"/>
          </ac:inkMkLst>
        </pc:inkChg>
        <pc:inkChg chg="del mod">
          <ac:chgData name="Attfield, Lauren" userId="921bb4a4-d633-4a74-8cf9-f638b9950ec5" providerId="ADAL" clId="{FEE2802A-8BB2-486B-8823-036DDC1609A0}" dt="2022-12-04T16:43:12.913" v="1186"/>
          <ac:inkMkLst>
            <pc:docMk/>
            <pc:sldMk cId="2881032495" sldId="290"/>
            <ac:inkMk id="395" creationId="{2D85D941-D4A5-72F2-A8B0-E345FD50CC85}"/>
          </ac:inkMkLst>
        </pc:inkChg>
        <pc:inkChg chg="del mod">
          <ac:chgData name="Attfield, Lauren" userId="921bb4a4-d633-4a74-8cf9-f638b9950ec5" providerId="ADAL" clId="{FEE2802A-8BB2-486B-8823-036DDC1609A0}" dt="2022-12-04T16:43:12.928" v="1197"/>
          <ac:inkMkLst>
            <pc:docMk/>
            <pc:sldMk cId="2881032495" sldId="290"/>
            <ac:inkMk id="396" creationId="{CA988072-F8DD-8E42-C319-4DFFE371C942}"/>
          </ac:inkMkLst>
        </pc:inkChg>
        <pc:inkChg chg="del mod">
          <ac:chgData name="Attfield, Lauren" userId="921bb4a4-d633-4a74-8cf9-f638b9950ec5" providerId="ADAL" clId="{FEE2802A-8BB2-486B-8823-036DDC1609A0}" dt="2022-12-04T16:43:12.898" v="1175"/>
          <ac:inkMkLst>
            <pc:docMk/>
            <pc:sldMk cId="2881032495" sldId="290"/>
            <ac:inkMk id="397" creationId="{059C3357-F5D2-0389-6B19-4B8AB82192AD}"/>
          </ac:inkMkLst>
        </pc:inkChg>
        <pc:inkChg chg="del mod">
          <ac:chgData name="Attfield, Lauren" userId="921bb4a4-d633-4a74-8cf9-f638b9950ec5" providerId="ADAL" clId="{FEE2802A-8BB2-486B-8823-036DDC1609A0}" dt="2022-12-04T16:43:12.960" v="1250"/>
          <ac:inkMkLst>
            <pc:docMk/>
            <pc:sldMk cId="2881032495" sldId="290"/>
            <ac:inkMk id="398" creationId="{32FDABF8-CEC4-C56A-B021-4F12F9A03606}"/>
          </ac:inkMkLst>
        </pc:inkChg>
        <pc:inkChg chg="del mod">
          <ac:chgData name="Attfield, Lauren" userId="921bb4a4-d633-4a74-8cf9-f638b9950ec5" providerId="ADAL" clId="{FEE2802A-8BB2-486B-8823-036DDC1609A0}" dt="2022-12-04T16:43:12.991" v="1319"/>
          <ac:inkMkLst>
            <pc:docMk/>
            <pc:sldMk cId="2881032495" sldId="290"/>
            <ac:inkMk id="399" creationId="{673D24BF-A0C2-E470-C8A4-E01BEE03B70A}"/>
          </ac:inkMkLst>
        </pc:inkChg>
        <pc:inkChg chg="del mod">
          <ac:chgData name="Attfield, Lauren" userId="921bb4a4-d633-4a74-8cf9-f638b9950ec5" providerId="ADAL" clId="{FEE2802A-8BB2-486B-8823-036DDC1609A0}" dt="2022-12-04T16:43:12.975" v="1285"/>
          <ac:inkMkLst>
            <pc:docMk/>
            <pc:sldMk cId="2881032495" sldId="290"/>
            <ac:inkMk id="400" creationId="{A9A2A100-FF7C-9138-3073-ADD1747861FE}"/>
          </ac:inkMkLst>
        </pc:inkChg>
        <pc:inkChg chg="del mod">
          <ac:chgData name="Attfield, Lauren" userId="921bb4a4-d633-4a74-8cf9-f638b9950ec5" providerId="ADAL" clId="{FEE2802A-8BB2-486B-8823-036DDC1609A0}" dt="2022-12-04T16:43:12.991" v="1308"/>
          <ac:inkMkLst>
            <pc:docMk/>
            <pc:sldMk cId="2881032495" sldId="290"/>
            <ac:inkMk id="401" creationId="{1C27A2A3-2019-E082-675A-7A3F9C5EBAB7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02" creationId="{6D5DC4E5-093C-D3E7-F537-C0ABDC5C457D}"/>
          </ac:inkMkLst>
        </pc:inkChg>
        <pc:inkChg chg="del mod">
          <ac:chgData name="Attfield, Lauren" userId="921bb4a4-d633-4a74-8cf9-f638b9950ec5" providerId="ADAL" clId="{FEE2802A-8BB2-486B-8823-036DDC1609A0}" dt="2022-12-04T16:43:12.944" v="1231"/>
          <ac:inkMkLst>
            <pc:docMk/>
            <pc:sldMk cId="2881032495" sldId="290"/>
            <ac:inkMk id="403" creationId="{2E63BBD7-2220-756B-2153-087457E5B7F5}"/>
          </ac:inkMkLst>
        </pc:inkChg>
        <pc:inkChg chg="del mod">
          <ac:chgData name="Attfield, Lauren" userId="921bb4a4-d633-4a74-8cf9-f638b9950ec5" providerId="ADAL" clId="{FEE2802A-8BB2-486B-8823-036DDC1609A0}" dt="2022-12-04T16:43:12.928" v="1205"/>
          <ac:inkMkLst>
            <pc:docMk/>
            <pc:sldMk cId="2881032495" sldId="290"/>
            <ac:inkMk id="404" creationId="{4B2059AD-B6DD-5302-74C7-D14E0348AA61}"/>
          </ac:inkMkLst>
        </pc:inkChg>
        <pc:inkChg chg="del mod">
          <ac:chgData name="Attfield, Lauren" userId="921bb4a4-d633-4a74-8cf9-f638b9950ec5" providerId="ADAL" clId="{FEE2802A-8BB2-486B-8823-036DDC1609A0}" dt="2022-12-04T16:43:12.944" v="1218"/>
          <ac:inkMkLst>
            <pc:docMk/>
            <pc:sldMk cId="2881032495" sldId="290"/>
            <ac:inkMk id="405" creationId="{B889F192-B1D9-13E3-D8D5-8C85E0284B8A}"/>
          </ac:inkMkLst>
        </pc:inkChg>
        <pc:inkChg chg="del mod">
          <ac:chgData name="Attfield, Lauren" userId="921bb4a4-d633-4a74-8cf9-f638b9950ec5" providerId="ADAL" clId="{FEE2802A-8BB2-486B-8823-036DDC1609A0}" dt="2022-12-04T16:43:12.844" v="1122"/>
          <ac:inkMkLst>
            <pc:docMk/>
            <pc:sldMk cId="2881032495" sldId="290"/>
            <ac:inkMk id="406" creationId="{D87C40E3-719B-9D31-A2F0-41EEBC0C8F57}"/>
          </ac:inkMkLst>
        </pc:inkChg>
        <pc:inkChg chg="del mod">
          <ac:chgData name="Attfield, Lauren" userId="921bb4a4-d633-4a74-8cf9-f638b9950ec5" providerId="ADAL" clId="{FEE2802A-8BB2-486B-8823-036DDC1609A0}" dt="2022-12-04T16:43:12.944" v="1215"/>
          <ac:inkMkLst>
            <pc:docMk/>
            <pc:sldMk cId="2881032495" sldId="290"/>
            <ac:inkMk id="407" creationId="{5488D52F-1BD8-6B86-542F-D88563F7C79F}"/>
          </ac:inkMkLst>
        </pc:inkChg>
        <pc:inkChg chg="del mod">
          <ac:chgData name="Attfield, Lauren" userId="921bb4a4-d633-4a74-8cf9-f638b9950ec5" providerId="ADAL" clId="{FEE2802A-8BB2-486B-8823-036DDC1609A0}" dt="2022-12-04T16:43:12.944" v="1228"/>
          <ac:inkMkLst>
            <pc:docMk/>
            <pc:sldMk cId="2881032495" sldId="290"/>
            <ac:inkMk id="408" creationId="{79A1A6EA-6E86-F143-9E65-F046E62232CE}"/>
          </ac:inkMkLst>
        </pc:inkChg>
        <pc:inkChg chg="del mod">
          <ac:chgData name="Attfield, Lauren" userId="921bb4a4-d633-4a74-8cf9-f638b9950ec5" providerId="ADAL" clId="{FEE2802A-8BB2-486B-8823-036DDC1609A0}" dt="2022-12-04T16:43:12.866" v="1135"/>
          <ac:inkMkLst>
            <pc:docMk/>
            <pc:sldMk cId="2881032495" sldId="290"/>
            <ac:inkMk id="409" creationId="{BAE65D7B-7446-4626-B1D5-8E1064A32A8E}"/>
          </ac:inkMkLst>
        </pc:inkChg>
        <pc:inkChg chg="del mod">
          <ac:chgData name="Attfield, Lauren" userId="921bb4a4-d633-4a74-8cf9-f638b9950ec5" providerId="ADAL" clId="{FEE2802A-8BB2-486B-8823-036DDC1609A0}" dt="2022-12-04T16:43:12.828" v="1111"/>
          <ac:inkMkLst>
            <pc:docMk/>
            <pc:sldMk cId="2881032495" sldId="290"/>
            <ac:inkMk id="410" creationId="{4E869767-DE12-175B-4F78-AD4CAB3E6497}"/>
          </ac:inkMkLst>
        </pc:inkChg>
        <pc:inkChg chg="del mod">
          <ac:chgData name="Attfield, Lauren" userId="921bb4a4-d633-4a74-8cf9-f638b9950ec5" providerId="ADAL" clId="{FEE2802A-8BB2-486B-8823-036DDC1609A0}" dt="2022-12-04T16:43:12.975" v="1273"/>
          <ac:inkMkLst>
            <pc:docMk/>
            <pc:sldMk cId="2881032495" sldId="290"/>
            <ac:inkMk id="411" creationId="{F5638AC4-342B-A820-32DB-C91AFFB60DAF}"/>
          </ac:inkMkLst>
        </pc:inkChg>
        <pc:inkChg chg="del mod">
          <ac:chgData name="Attfield, Lauren" userId="921bb4a4-d633-4a74-8cf9-f638b9950ec5" providerId="ADAL" clId="{FEE2802A-8BB2-486B-8823-036DDC1609A0}" dt="2022-12-04T16:43:12.822" v="1100"/>
          <ac:inkMkLst>
            <pc:docMk/>
            <pc:sldMk cId="2881032495" sldId="290"/>
            <ac:inkMk id="412" creationId="{B233AEAD-12D4-63C6-EC90-C4E79BF60289}"/>
          </ac:inkMkLst>
        </pc:inkChg>
        <pc:inkChg chg="del mod">
          <ac:chgData name="Attfield, Lauren" userId="921bb4a4-d633-4a74-8cf9-f638b9950ec5" providerId="ADAL" clId="{FEE2802A-8BB2-486B-8823-036DDC1609A0}" dt="2022-12-04T16:43:12.975" v="1260"/>
          <ac:inkMkLst>
            <pc:docMk/>
            <pc:sldMk cId="2881032495" sldId="290"/>
            <ac:inkMk id="413" creationId="{047F16A5-71C0-B10E-9541-3685CFE756DC}"/>
          </ac:inkMkLst>
        </pc:inkChg>
        <pc:inkChg chg="del mod">
          <ac:chgData name="Attfield, Lauren" userId="921bb4a4-d633-4a74-8cf9-f638b9950ec5" providerId="ADAL" clId="{FEE2802A-8BB2-486B-8823-036DDC1609A0}" dt="2022-12-04T16:43:12.806" v="1098"/>
          <ac:inkMkLst>
            <pc:docMk/>
            <pc:sldMk cId="2881032495" sldId="290"/>
            <ac:inkMk id="414" creationId="{576F1CF8-91C7-C6E8-D05C-F2AA416CA916}"/>
          </ac:inkMkLst>
        </pc:inkChg>
        <pc:inkChg chg="del mod">
          <ac:chgData name="Attfield, Lauren" userId="921bb4a4-d633-4a74-8cf9-f638b9950ec5" providerId="ADAL" clId="{FEE2802A-8BB2-486B-8823-036DDC1609A0}" dt="2022-12-04T16:43:12.882" v="1148"/>
          <ac:inkMkLst>
            <pc:docMk/>
            <pc:sldMk cId="2881032495" sldId="290"/>
            <ac:inkMk id="415" creationId="{0B16476E-AEBF-50C7-4AF4-C97D38F85F7D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17" creationId="{EE2B67F5-8BEA-C9A4-D697-B1BED7BCE1F5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18" creationId="{B8DE1ACB-CA12-C7C7-5E3A-5B2B0938CFC0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19" creationId="{26D5F27F-5CAB-74D4-DC3A-6129A8CD8FA4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20" creationId="{45274E42-67FE-C7E0-C416-75FFCBF8163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21" creationId="{2864EC12-CD4C-E546-DE02-07887C3AD860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22" creationId="{E7D58815-B59D-9A21-D852-4EF654F13EC0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23" creationId="{C41C9FCD-51A8-130F-0DD8-267887F3A15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24" creationId="{44113211-C172-5369-85BA-13F15A2D0B19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25" creationId="{0AF64E53-2175-4530-F0B4-F7697DF300B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26" creationId="{B7EE3E33-10FD-ABF7-BF85-ADC8A0BDAAF0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28" creationId="{2CB93D98-2B32-1805-39DC-6C20906552E6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29" creationId="{F8877EBA-A379-9B69-16E4-3DCD10829BD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0" creationId="{97646E28-FBC9-C826-CE5E-8913DBADF5B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1" creationId="{B4B10DC5-0885-FCE2-D556-3FAC94BB156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2" creationId="{1AA09616-0A3C-9F66-C974-15E225B940B5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3" creationId="{E7CF0952-D9BC-7EE3-5A0D-F2E6BFE2DB93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4" creationId="{C1404CEA-1EBC-0D21-C4F0-42542AE8E856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5" creationId="{1852DB44-8DAC-9DA6-4B9E-5D74A4784AB7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6" creationId="{4885EBE8-923F-B98C-CB8A-75FB8958240C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7" creationId="{A7372C67-A1D8-36BD-DAFD-78E7B4379BAF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8" creationId="{9F4C71C4-2556-7282-2F3C-5F5B2B6B6C29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39" creationId="{BAC02BB8-DB6C-D0BF-9564-45AF3E02B271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0" creationId="{280C5926-D470-8347-CB63-E5689846DDDB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1" creationId="{4C96F1C7-3D1B-531B-E8DE-E8EC62CB0BF2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2" creationId="{C08E0931-890B-BAF1-5AB5-85DB1242FDBF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3" creationId="{D6DCF8BD-EFF8-C118-5B5A-EED342B62A91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4" creationId="{10CF0703-93B2-9B32-7FB6-BCA8B37242DC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5" creationId="{BFC5D019-6EDF-7F40-5126-6B98CF0D7D30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6" creationId="{3007E635-56AD-B9D7-2B9E-C045548F35B7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7" creationId="{573164F7-187D-E08E-2E59-011A0857FBF6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8" creationId="{A97119CC-682A-D68D-AB99-F8BA2BC5A465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49" creationId="{4AC9B7BB-5F74-AD08-C8D7-FAF17DC9941B}"/>
          </ac:inkMkLst>
        </pc:inkChg>
        <pc:inkChg chg="add mod">
          <ac:chgData name="Attfield, Lauren" userId="921bb4a4-d633-4a74-8cf9-f638b9950ec5" providerId="ADAL" clId="{FEE2802A-8BB2-486B-8823-036DDC1609A0}" dt="2022-12-04T16:45:57.604" v="1533"/>
          <ac:inkMkLst>
            <pc:docMk/>
            <pc:sldMk cId="2881032495" sldId="290"/>
            <ac:inkMk id="450" creationId="{22AD5D08-6945-FBA7-33E6-5EEEDECC1EFB}"/>
          </ac:inkMkLst>
        </pc:inkChg>
      </pc:sldChg>
      <pc:sldChg chg="addSp delSp modSp add mod">
        <pc:chgData name="Attfield, Lauren" userId="921bb4a4-d633-4a74-8cf9-f638b9950ec5" providerId="ADAL" clId="{FEE2802A-8BB2-486B-8823-036DDC1609A0}" dt="2022-12-04T16:48:31.548" v="1866"/>
        <pc:sldMkLst>
          <pc:docMk/>
          <pc:sldMk cId="3080375388" sldId="291"/>
        </pc:sldMkLst>
        <pc:grpChg chg="del mod">
          <ac:chgData name="Attfield, Lauren" userId="921bb4a4-d633-4a74-8cf9-f638b9950ec5" providerId="ADAL" clId="{FEE2802A-8BB2-486B-8823-036DDC1609A0}" dt="2022-12-04T16:46:50.894" v="1695"/>
          <ac:grpSpMkLst>
            <pc:docMk/>
            <pc:sldMk cId="3080375388" sldId="291"/>
            <ac:grpSpMk id="19" creationId="{3A91C854-8C0D-01D2-95E2-040EE73467CD}"/>
          </ac:grpSpMkLst>
        </pc:grpChg>
        <pc:grpChg chg="del mod">
          <ac:chgData name="Attfield, Lauren" userId="921bb4a4-d633-4a74-8cf9-f638b9950ec5" providerId="ADAL" clId="{FEE2802A-8BB2-486B-8823-036DDC1609A0}" dt="2022-12-04T16:46:50.894" v="1697"/>
          <ac:grpSpMkLst>
            <pc:docMk/>
            <pc:sldMk cId="3080375388" sldId="291"/>
            <ac:grpSpMk id="20" creationId="{7045D3E5-E494-1BDD-CCF0-56FF4DAB4BA6}"/>
          </ac:grpSpMkLst>
        </pc:grpChg>
        <pc:grpChg chg="del mod">
          <ac:chgData name="Attfield, Lauren" userId="921bb4a4-d633-4a74-8cf9-f638b9950ec5" providerId="ADAL" clId="{FEE2802A-8BB2-486B-8823-036DDC1609A0}" dt="2022-12-04T16:46:50.894" v="1694"/>
          <ac:grpSpMkLst>
            <pc:docMk/>
            <pc:sldMk cId="3080375388" sldId="291"/>
            <ac:grpSpMk id="21" creationId="{81736CCB-6446-5808-465D-173DCED0DC12}"/>
          </ac:grpSpMkLst>
        </pc:grpChg>
        <pc:grpChg chg="del mod">
          <ac:chgData name="Attfield, Lauren" userId="921bb4a4-d633-4a74-8cf9-f638b9950ec5" providerId="ADAL" clId="{FEE2802A-8BB2-486B-8823-036DDC1609A0}" dt="2022-12-04T16:46:50.894" v="1691"/>
          <ac:grpSpMkLst>
            <pc:docMk/>
            <pc:sldMk cId="3080375388" sldId="291"/>
            <ac:grpSpMk id="22" creationId="{F9BCBB3E-ACEB-D675-41E3-D8E0BCCB7DA4}"/>
          </ac:grpSpMkLst>
        </pc:grpChg>
        <pc:grpChg chg="mod">
          <ac:chgData name="Attfield, Lauren" userId="921bb4a4-d633-4a74-8cf9-f638b9950ec5" providerId="ADAL" clId="{FEE2802A-8BB2-486B-8823-036DDC1609A0}" dt="2022-12-04T16:47:01.547" v="1718"/>
          <ac:grpSpMkLst>
            <pc:docMk/>
            <pc:sldMk cId="3080375388" sldId="291"/>
            <ac:grpSpMk id="47" creationId="{17F7FB8D-2278-130B-2F12-A2C3F70C28A5}"/>
          </ac:grpSpMkLst>
        </pc:grpChg>
        <pc:grpChg chg="mod">
          <ac:chgData name="Attfield, Lauren" userId="921bb4a4-d633-4a74-8cf9-f638b9950ec5" providerId="ADAL" clId="{FEE2802A-8BB2-486B-8823-036DDC1609A0}" dt="2022-12-04T16:47:01.547" v="1718"/>
          <ac:grpSpMkLst>
            <pc:docMk/>
            <pc:sldMk cId="3080375388" sldId="291"/>
            <ac:grpSpMk id="48" creationId="{56B2D488-5F19-9DEF-801D-B3B5D414E9BE}"/>
          </ac:grpSpMkLst>
        </pc:grpChg>
        <pc:grpChg chg="mod">
          <ac:chgData name="Attfield, Lauren" userId="921bb4a4-d633-4a74-8cf9-f638b9950ec5" providerId="ADAL" clId="{FEE2802A-8BB2-486B-8823-036DDC1609A0}" dt="2022-12-04T16:47:08.225" v="1730"/>
          <ac:grpSpMkLst>
            <pc:docMk/>
            <pc:sldMk cId="3080375388" sldId="291"/>
            <ac:grpSpMk id="68" creationId="{08C066C7-2B99-8508-A489-7D8C17E8BA21}"/>
          </ac:grpSpMkLst>
        </pc:grpChg>
        <pc:grpChg chg="mod">
          <ac:chgData name="Attfield, Lauren" userId="921bb4a4-d633-4a74-8cf9-f638b9950ec5" providerId="ADAL" clId="{FEE2802A-8BB2-486B-8823-036DDC1609A0}" dt="2022-12-04T16:47:08.225" v="1730"/>
          <ac:grpSpMkLst>
            <pc:docMk/>
            <pc:sldMk cId="3080375388" sldId="291"/>
            <ac:grpSpMk id="70" creationId="{2AD5999E-D697-590B-712D-FDBC83D5E21C}"/>
          </ac:grpSpMkLst>
        </pc:grpChg>
        <pc:grpChg chg="del mod">
          <ac:chgData name="Attfield, Lauren" userId="921bb4a4-d633-4a74-8cf9-f638b9950ec5" providerId="ADAL" clId="{FEE2802A-8BB2-486B-8823-036DDC1609A0}" dt="2022-12-04T16:47:11.903" v="1736"/>
          <ac:grpSpMkLst>
            <pc:docMk/>
            <pc:sldMk cId="3080375388" sldId="291"/>
            <ac:grpSpMk id="78" creationId="{CE2A720E-669E-A091-0181-B065F568452F}"/>
          </ac:grpSpMkLst>
        </pc:grpChg>
        <pc:grpChg chg="del mod">
          <ac:chgData name="Attfield, Lauren" userId="921bb4a4-d633-4a74-8cf9-f638b9950ec5" providerId="ADAL" clId="{FEE2802A-8BB2-486B-8823-036DDC1609A0}" dt="2022-12-04T16:47:12.906" v="1739"/>
          <ac:grpSpMkLst>
            <pc:docMk/>
            <pc:sldMk cId="3080375388" sldId="291"/>
            <ac:grpSpMk id="81" creationId="{3A039A8D-6CBF-C61D-9155-C0AE200D63B5}"/>
          </ac:grpSpMkLst>
        </pc:grpChg>
        <pc:grpChg chg="mod">
          <ac:chgData name="Attfield, Lauren" userId="921bb4a4-d633-4a74-8cf9-f638b9950ec5" providerId="ADAL" clId="{FEE2802A-8BB2-486B-8823-036DDC1609A0}" dt="2022-12-04T16:47:12.906" v="1739"/>
          <ac:grpSpMkLst>
            <pc:docMk/>
            <pc:sldMk cId="3080375388" sldId="291"/>
            <ac:grpSpMk id="92" creationId="{74F9961A-330B-8C32-E82D-9CA9249543C9}"/>
          </ac:grpSpMkLst>
        </pc:grpChg>
        <pc:grpChg chg="mod">
          <ac:chgData name="Attfield, Lauren" userId="921bb4a4-d633-4a74-8cf9-f638b9950ec5" providerId="ADAL" clId="{FEE2802A-8BB2-486B-8823-036DDC1609A0}" dt="2022-12-04T16:47:21.185" v="1742"/>
          <ac:grpSpMkLst>
            <pc:docMk/>
            <pc:sldMk cId="3080375388" sldId="291"/>
            <ac:grpSpMk id="103" creationId="{2915C7A6-086C-1C4A-755B-499F1E7B1C45}"/>
          </ac:grpSpMkLst>
        </pc:grpChg>
        <pc:grpChg chg="del mod">
          <ac:chgData name="Attfield, Lauren" userId="921bb4a4-d633-4a74-8cf9-f638b9950ec5" providerId="ADAL" clId="{FEE2802A-8BB2-486B-8823-036DDC1609A0}" dt="2022-12-04T16:46:36.696" v="1635"/>
          <ac:grpSpMkLst>
            <pc:docMk/>
            <pc:sldMk cId="3080375388" sldId="291"/>
            <ac:grpSpMk id="142" creationId="{34989078-2D3C-40D4-B6A6-A5F5C620B4D6}"/>
          </ac:grpSpMkLst>
        </pc:grpChg>
        <pc:grpChg chg="del mod">
          <ac:chgData name="Attfield, Lauren" userId="921bb4a4-d633-4a74-8cf9-f638b9950ec5" providerId="ADAL" clId="{FEE2802A-8BB2-486B-8823-036DDC1609A0}" dt="2022-12-04T16:46:36.681" v="1612"/>
          <ac:grpSpMkLst>
            <pc:docMk/>
            <pc:sldMk cId="3080375388" sldId="291"/>
            <ac:grpSpMk id="143" creationId="{5EAD3264-B3B4-B9D9-7F68-CBF03421565F}"/>
          </ac:grpSpMkLst>
        </pc:grpChg>
        <pc:grpChg chg="mod">
          <ac:chgData name="Attfield, Lauren" userId="921bb4a4-d633-4a74-8cf9-f638b9950ec5" providerId="ADAL" clId="{FEE2802A-8BB2-486B-8823-036DDC1609A0}" dt="2022-12-04T16:47:25.098" v="1748"/>
          <ac:grpSpMkLst>
            <pc:docMk/>
            <pc:sldMk cId="3080375388" sldId="291"/>
            <ac:grpSpMk id="164" creationId="{59BA5FB5-E1B3-D621-4A38-CF9336BE093D}"/>
          </ac:grpSpMkLst>
        </pc:grpChg>
        <pc:grpChg chg="mod">
          <ac:chgData name="Attfield, Lauren" userId="921bb4a4-d633-4a74-8cf9-f638b9950ec5" providerId="ADAL" clId="{FEE2802A-8BB2-486B-8823-036DDC1609A0}" dt="2022-12-04T16:47:30.526" v="1754"/>
          <ac:grpSpMkLst>
            <pc:docMk/>
            <pc:sldMk cId="3080375388" sldId="291"/>
            <ac:grpSpMk id="171" creationId="{D036C9EA-EC2A-D2F5-4BFE-399BC29D7FF0}"/>
          </ac:grpSpMkLst>
        </pc:grpChg>
        <pc:grpChg chg="del mod">
          <ac:chgData name="Attfield, Lauren" userId="921bb4a4-d633-4a74-8cf9-f638b9950ec5" providerId="ADAL" clId="{FEE2802A-8BB2-486B-8823-036DDC1609A0}" dt="2022-12-04T16:46:36.681" v="1627"/>
          <ac:grpSpMkLst>
            <pc:docMk/>
            <pc:sldMk cId="3080375388" sldId="291"/>
            <ac:grpSpMk id="174" creationId="{A9E3E9FB-543F-ED0E-4297-7312277A0BAB}"/>
          </ac:grpSpMkLst>
        </pc:grpChg>
        <pc:grpChg chg="mod">
          <ac:chgData name="Attfield, Lauren" userId="921bb4a4-d633-4a74-8cf9-f638b9950ec5" providerId="ADAL" clId="{FEE2802A-8BB2-486B-8823-036DDC1609A0}" dt="2022-12-04T16:47:35.598" v="1759"/>
          <ac:grpSpMkLst>
            <pc:docMk/>
            <pc:sldMk cId="3080375388" sldId="291"/>
            <ac:grpSpMk id="177" creationId="{045ADF45-27C3-85AD-A2FB-F1CFA37B233A}"/>
          </ac:grpSpMkLst>
        </pc:grpChg>
        <pc:grpChg chg="del mod">
          <ac:chgData name="Attfield, Lauren" userId="921bb4a4-d633-4a74-8cf9-f638b9950ec5" providerId="ADAL" clId="{FEE2802A-8BB2-486B-8823-036DDC1609A0}" dt="2022-12-04T16:46:36.665" v="1589"/>
          <ac:grpSpMkLst>
            <pc:docMk/>
            <pc:sldMk cId="3080375388" sldId="291"/>
            <ac:grpSpMk id="180" creationId="{96F3BCE0-3A28-8E1F-CD38-168BEEA5CC8C}"/>
          </ac:grpSpMkLst>
        </pc:grpChg>
        <pc:grpChg chg="del mod">
          <ac:chgData name="Attfield, Lauren" userId="921bb4a4-d633-4a74-8cf9-f638b9950ec5" providerId="ADAL" clId="{FEE2802A-8BB2-486B-8823-036DDC1609A0}" dt="2022-12-04T16:46:36.696" v="1651"/>
          <ac:grpSpMkLst>
            <pc:docMk/>
            <pc:sldMk cId="3080375388" sldId="291"/>
            <ac:grpSpMk id="181" creationId="{1311B269-B29F-8201-15E2-0EDB64840DA2}"/>
          </ac:grpSpMkLst>
        </pc:grpChg>
        <pc:grpChg chg="del mod">
          <ac:chgData name="Attfield, Lauren" userId="921bb4a4-d633-4a74-8cf9-f638b9950ec5" providerId="ADAL" clId="{FEE2802A-8BB2-486B-8823-036DDC1609A0}" dt="2022-12-04T16:46:36.649" v="1568"/>
          <ac:grpSpMkLst>
            <pc:docMk/>
            <pc:sldMk cId="3080375388" sldId="291"/>
            <ac:grpSpMk id="182" creationId="{8C2D0CC1-34FB-A5D2-74F5-FA9339B37EE8}"/>
          </ac:grpSpMkLst>
        </pc:grpChg>
        <pc:grpChg chg="mod">
          <ac:chgData name="Attfield, Lauren" userId="921bb4a4-d633-4a74-8cf9-f638b9950ec5" providerId="ADAL" clId="{FEE2802A-8BB2-486B-8823-036DDC1609A0}" dt="2022-12-04T16:47:37.400" v="1762"/>
          <ac:grpSpMkLst>
            <pc:docMk/>
            <pc:sldMk cId="3080375388" sldId="291"/>
            <ac:grpSpMk id="212" creationId="{403E0E87-9958-504F-E0B6-F3057B7540A4}"/>
          </ac:grpSpMkLst>
        </pc:grpChg>
        <pc:grpChg chg="mod">
          <ac:chgData name="Attfield, Lauren" userId="921bb4a4-d633-4a74-8cf9-f638b9950ec5" providerId="ADAL" clId="{FEE2802A-8BB2-486B-8823-036DDC1609A0}" dt="2022-12-04T16:47:43.549" v="1774"/>
          <ac:grpSpMkLst>
            <pc:docMk/>
            <pc:sldMk cId="3080375388" sldId="291"/>
            <ac:grpSpMk id="225" creationId="{717F44E9-B410-BDA1-E24D-23332514108C}"/>
          </ac:grpSpMkLst>
        </pc:grpChg>
        <pc:grpChg chg="del mod">
          <ac:chgData name="Attfield, Lauren" userId="921bb4a4-d633-4a74-8cf9-f638b9950ec5" providerId="ADAL" clId="{FEE2802A-8BB2-486B-8823-036DDC1609A0}" dt="2022-12-04T16:47:56.774" v="1792"/>
          <ac:grpSpMkLst>
            <pc:docMk/>
            <pc:sldMk cId="3080375388" sldId="291"/>
            <ac:grpSpMk id="233" creationId="{3EAA3A5E-DBA2-D3D5-3168-92A0180482F0}"/>
          </ac:grpSpMkLst>
        </pc:grpChg>
        <pc:grpChg chg="del mod">
          <ac:chgData name="Attfield, Lauren" userId="921bb4a4-d633-4a74-8cf9-f638b9950ec5" providerId="ADAL" clId="{FEE2802A-8BB2-486B-8823-036DDC1609A0}" dt="2022-12-04T16:47:58.091" v="1795"/>
          <ac:grpSpMkLst>
            <pc:docMk/>
            <pc:sldMk cId="3080375388" sldId="291"/>
            <ac:grpSpMk id="252" creationId="{2B340BF1-95B1-6CDA-B196-BC4E36A40146}"/>
          </ac:grpSpMkLst>
        </pc:grpChg>
        <pc:grpChg chg="mod">
          <ac:chgData name="Attfield, Lauren" userId="921bb4a4-d633-4a74-8cf9-f638b9950ec5" providerId="ADAL" clId="{FEE2802A-8BB2-486B-8823-036DDC1609A0}" dt="2022-12-04T16:47:56.774" v="1792"/>
          <ac:grpSpMkLst>
            <pc:docMk/>
            <pc:sldMk cId="3080375388" sldId="291"/>
            <ac:grpSpMk id="253" creationId="{EE62A2CF-7C98-5256-47DC-8DB50379297C}"/>
          </ac:grpSpMkLst>
        </pc:grpChg>
        <pc:grpChg chg="del mod">
          <ac:chgData name="Attfield, Lauren" userId="921bb4a4-d633-4a74-8cf9-f638b9950ec5" providerId="ADAL" clId="{FEE2802A-8BB2-486B-8823-036DDC1609A0}" dt="2022-12-04T16:46:36.696" v="1665"/>
          <ac:grpSpMkLst>
            <pc:docMk/>
            <pc:sldMk cId="3080375388" sldId="291"/>
            <ac:grpSpMk id="258" creationId="{CD40C118-2D1A-8272-2E4F-9595F9CA7C06}"/>
          </ac:grpSpMkLst>
        </pc:grpChg>
        <pc:grpChg chg="del mod">
          <ac:chgData name="Attfield, Lauren" userId="921bb4a4-d633-4a74-8cf9-f638b9950ec5" providerId="ADAL" clId="{FEE2802A-8BB2-486B-8823-036DDC1609A0}" dt="2022-12-04T16:48:18.065" v="1839"/>
          <ac:grpSpMkLst>
            <pc:docMk/>
            <pc:sldMk cId="3080375388" sldId="291"/>
            <ac:grpSpMk id="320" creationId="{92E0D1A3-1443-5987-A631-65AFD8169618}"/>
          </ac:grpSpMkLst>
        </pc:grpChg>
        <pc:grpChg chg="mod">
          <ac:chgData name="Attfield, Lauren" userId="921bb4a4-d633-4a74-8cf9-f638b9950ec5" providerId="ADAL" clId="{FEE2802A-8BB2-486B-8823-036DDC1609A0}" dt="2022-12-04T16:48:18.065" v="1839"/>
          <ac:grpSpMkLst>
            <pc:docMk/>
            <pc:sldMk cId="3080375388" sldId="291"/>
            <ac:grpSpMk id="321" creationId="{8EC206AF-3C2C-57FB-D15D-D06A798F5ECD}"/>
          </ac:grpSpMkLst>
        </pc:grpChg>
        <pc:grpChg chg="mod">
          <ac:chgData name="Attfield, Lauren" userId="921bb4a4-d633-4a74-8cf9-f638b9950ec5" providerId="ADAL" clId="{FEE2802A-8BB2-486B-8823-036DDC1609A0}" dt="2022-12-04T16:48:18.065" v="1839"/>
          <ac:grpSpMkLst>
            <pc:docMk/>
            <pc:sldMk cId="3080375388" sldId="291"/>
            <ac:grpSpMk id="322" creationId="{1E5B4E5A-6DA2-63C7-CCA9-EF800A6AAB1E}"/>
          </ac:grpSpMkLst>
        </pc:grpChg>
        <pc:grpChg chg="mod">
          <ac:chgData name="Attfield, Lauren" userId="921bb4a4-d633-4a74-8cf9-f638b9950ec5" providerId="ADAL" clId="{FEE2802A-8BB2-486B-8823-036DDC1609A0}" dt="2022-12-04T16:48:22.125" v="1848"/>
          <ac:grpSpMkLst>
            <pc:docMk/>
            <pc:sldMk cId="3080375388" sldId="291"/>
            <ac:grpSpMk id="333" creationId="{EB68AD48-5C6A-BB8E-F53C-4AEA2DAF42D5}"/>
          </ac:grpSpMkLst>
        </pc:grpChg>
        <pc:grpChg chg="mod">
          <ac:chgData name="Attfield, Lauren" userId="921bb4a4-d633-4a74-8cf9-f638b9950ec5" providerId="ADAL" clId="{FEE2802A-8BB2-486B-8823-036DDC1609A0}" dt="2022-12-04T16:48:31.548" v="1866"/>
          <ac:grpSpMkLst>
            <pc:docMk/>
            <pc:sldMk cId="3080375388" sldId="291"/>
            <ac:grpSpMk id="391" creationId="{06FBF072-384D-9053-2EEA-B60EDCE12A2E}"/>
          </ac:grpSpMkLst>
        </pc:grpChg>
        <pc:grpChg chg="del mod">
          <ac:chgData name="Attfield, Lauren" userId="921bb4a4-d633-4a74-8cf9-f638b9950ec5" providerId="ADAL" clId="{FEE2802A-8BB2-486B-8823-036DDC1609A0}" dt="2022-12-04T16:46:36.696" v="1636"/>
          <ac:grpSpMkLst>
            <pc:docMk/>
            <pc:sldMk cId="3080375388" sldId="291"/>
            <ac:grpSpMk id="451" creationId="{A055100A-2654-9B1E-DAE3-590415F9C720}"/>
          </ac:grpSpMkLst>
        </pc:grpChg>
        <pc:grpChg chg="del mod">
          <ac:chgData name="Attfield, Lauren" userId="921bb4a4-d633-4a74-8cf9-f638b9950ec5" providerId="ADAL" clId="{FEE2802A-8BB2-486B-8823-036DDC1609A0}" dt="2022-12-04T16:46:36.696" v="1666"/>
          <ac:grpSpMkLst>
            <pc:docMk/>
            <pc:sldMk cId="3080375388" sldId="291"/>
            <ac:grpSpMk id="454" creationId="{C3FA41AD-CEF7-AFE0-F833-7B5C795F55D1}"/>
          </ac:grpSpMkLst>
        </pc:grpChg>
        <pc:inkChg chg="add del mod">
          <ac:chgData name="Attfield, Lauren" userId="921bb4a4-d633-4a74-8cf9-f638b9950ec5" providerId="ADAL" clId="{FEE2802A-8BB2-486B-8823-036DDC1609A0}" dt="2022-12-04T16:46:50.894" v="1687"/>
          <ac:inkMkLst>
            <pc:docMk/>
            <pc:sldMk cId="3080375388" sldId="291"/>
            <ac:inkMk id="4" creationId="{B1F4D0CF-2A3D-ABD6-0CD4-7257054C6AB8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1"/>
          <ac:inkMkLst>
            <pc:docMk/>
            <pc:sldMk cId="3080375388" sldId="291"/>
            <ac:inkMk id="5" creationId="{FBA1ED05-7F06-1FAC-2926-7D58AE3FD4A1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9"/>
          <ac:inkMkLst>
            <pc:docMk/>
            <pc:sldMk cId="3080375388" sldId="291"/>
            <ac:inkMk id="6" creationId="{1ACD718A-71E8-46BF-02E8-1B16049D82B6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4"/>
          <ac:inkMkLst>
            <pc:docMk/>
            <pc:sldMk cId="3080375388" sldId="291"/>
            <ac:inkMk id="7" creationId="{D7A3DAE8-AED7-D801-A93E-2EA5F3A8FBF6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6"/>
          <ac:inkMkLst>
            <pc:docMk/>
            <pc:sldMk cId="3080375388" sldId="291"/>
            <ac:inkMk id="8" creationId="{29F721FA-6439-4AAD-6754-240C9D55D012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2"/>
          <ac:inkMkLst>
            <pc:docMk/>
            <pc:sldMk cId="3080375388" sldId="291"/>
            <ac:inkMk id="9" creationId="{3E86575B-CFBA-A499-7AED-5D9C2823DAA0}"/>
          </ac:inkMkLst>
        </pc:inkChg>
        <pc:inkChg chg="add del mod">
          <ac:chgData name="Attfield, Lauren" userId="921bb4a4-d633-4a74-8cf9-f638b9950ec5" providerId="ADAL" clId="{FEE2802A-8BB2-486B-8823-036DDC1609A0}" dt="2022-12-04T16:46:50.894" v="1689"/>
          <ac:inkMkLst>
            <pc:docMk/>
            <pc:sldMk cId="3080375388" sldId="291"/>
            <ac:inkMk id="10" creationId="{4B84B8A4-2A37-142B-3744-29D99F72A2FF}"/>
          </ac:inkMkLst>
        </pc:inkChg>
        <pc:inkChg chg="add del mod">
          <ac:chgData name="Attfield, Lauren" userId="921bb4a4-d633-4a74-8cf9-f638b9950ec5" providerId="ADAL" clId="{FEE2802A-8BB2-486B-8823-036DDC1609A0}" dt="2022-12-04T16:46:50.894" v="1688"/>
          <ac:inkMkLst>
            <pc:docMk/>
            <pc:sldMk cId="3080375388" sldId="291"/>
            <ac:inkMk id="11" creationId="{D9EE6A92-5EEB-04D0-00C9-1E7BFAB7572F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7"/>
          <ac:inkMkLst>
            <pc:docMk/>
            <pc:sldMk cId="3080375388" sldId="291"/>
            <ac:inkMk id="12" creationId="{21FD587D-B17F-4F51-517A-9F99A7807ED9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8"/>
          <ac:inkMkLst>
            <pc:docMk/>
            <pc:sldMk cId="3080375388" sldId="291"/>
            <ac:inkMk id="13" creationId="{FE209FF6-2CC3-877B-EB8B-DD552B391E8D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0"/>
          <ac:inkMkLst>
            <pc:docMk/>
            <pc:sldMk cId="3080375388" sldId="291"/>
            <ac:inkMk id="14" creationId="{10855D10-55AA-716D-2302-A0E458972747}"/>
          </ac:inkMkLst>
        </pc:inkChg>
        <pc:inkChg chg="add del mod">
          <ac:chgData name="Attfield, Lauren" userId="921bb4a4-d633-4a74-8cf9-f638b9950ec5" providerId="ADAL" clId="{FEE2802A-8BB2-486B-8823-036DDC1609A0}" dt="2022-12-04T16:46:50.894" v="1700"/>
          <ac:inkMkLst>
            <pc:docMk/>
            <pc:sldMk cId="3080375388" sldId="291"/>
            <ac:inkMk id="15" creationId="{5E7693A4-E192-FD62-399B-5CED7B34DD20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5"/>
          <ac:inkMkLst>
            <pc:docMk/>
            <pc:sldMk cId="3080375388" sldId="291"/>
            <ac:inkMk id="16" creationId="{D557E725-74E4-FFA5-B01D-C99C7D8CC601}"/>
          </ac:inkMkLst>
        </pc:inkChg>
        <pc:inkChg chg="add del mod">
          <ac:chgData name="Attfield, Lauren" userId="921bb4a4-d633-4a74-8cf9-f638b9950ec5" providerId="ADAL" clId="{FEE2802A-8BB2-486B-8823-036DDC1609A0}" dt="2022-12-04T16:46:50.894" v="1686"/>
          <ac:inkMkLst>
            <pc:docMk/>
            <pc:sldMk cId="3080375388" sldId="291"/>
            <ac:inkMk id="17" creationId="{73A42CF3-739B-9DA9-B13C-9AACAFF954D7}"/>
          </ac:inkMkLst>
        </pc:inkChg>
        <pc:inkChg chg="add del mod">
          <ac:chgData name="Attfield, Lauren" userId="921bb4a4-d633-4a74-8cf9-f638b9950ec5" providerId="ADAL" clId="{FEE2802A-8BB2-486B-8823-036DDC1609A0}" dt="2022-12-04T16:46:50.894" v="1693"/>
          <ac:inkMkLst>
            <pc:docMk/>
            <pc:sldMk cId="3080375388" sldId="291"/>
            <ac:inkMk id="18" creationId="{D5454FC4-8BF8-336A-D277-23EC07BF9306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23" creationId="{8726D8BD-F94F-81E7-7DB1-130775A7F98D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24" creationId="{8DA03CB9-CC69-27FF-214F-8020C6EADF00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25" creationId="{B39676F1-88F2-7497-5B55-45880229E904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26" creationId="{F3ECE45B-B409-3FBC-9060-B2FC208C2611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27" creationId="{71BB22EE-7D65-D59A-67FF-A6C2374BA298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29" creationId="{3B0D481C-3B82-F883-75D0-9AF908EC3072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30" creationId="{ADD9B9F4-E724-B0EA-76B2-29A288AC763F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31" creationId="{00E44F90-0E94-5E7D-D8F4-8F1CA3A7AC45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32" creationId="{72B1970C-CD10-A299-0E6B-B966AC66825A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33" creationId="{DFEBFFDA-195E-AADB-F637-205A663039C1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39" creationId="{C50349D1-5BE2-0292-8CA7-77467EB96D70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40" creationId="{1D6DCE8E-968F-BB5D-0BDD-9A078B5F4D0F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41" creationId="{F136AB23-BE14-F7D5-687C-9BF545B7E77E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42" creationId="{F42EEF68-04D5-19B7-8AC0-D830A3C4B969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43" creationId="{BC04F8D6-6646-B360-81A4-C21AE6FC5C6E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45" creationId="{13274144-D0FB-B7C6-13DC-F13D47B81B7D}"/>
          </ac:inkMkLst>
        </pc:inkChg>
        <pc:inkChg chg="add mod">
          <ac:chgData name="Attfield, Lauren" userId="921bb4a4-d633-4a74-8cf9-f638b9950ec5" providerId="ADAL" clId="{FEE2802A-8BB2-486B-8823-036DDC1609A0}" dt="2022-12-04T16:47:01.547" v="1718"/>
          <ac:inkMkLst>
            <pc:docMk/>
            <pc:sldMk cId="3080375388" sldId="291"/>
            <ac:inkMk id="46" creationId="{610305F6-D08B-C10F-BF3B-455916580F4E}"/>
          </ac:inkMkLst>
        </pc:inkChg>
        <pc:inkChg chg="add mod">
          <ac:chgData name="Attfield, Lauren" userId="921bb4a4-d633-4a74-8cf9-f638b9950ec5" providerId="ADAL" clId="{FEE2802A-8BB2-486B-8823-036DDC1609A0}" dt="2022-12-04T16:47:08.225" v="1730"/>
          <ac:inkMkLst>
            <pc:docMk/>
            <pc:sldMk cId="3080375388" sldId="291"/>
            <ac:inkMk id="49" creationId="{150C810A-589D-9340-E02C-8E90715261EE}"/>
          </ac:inkMkLst>
        </pc:inkChg>
        <pc:inkChg chg="add mod">
          <ac:chgData name="Attfield, Lauren" userId="921bb4a4-d633-4a74-8cf9-f638b9950ec5" providerId="ADAL" clId="{FEE2802A-8BB2-486B-8823-036DDC1609A0}" dt="2022-12-04T16:47:08.225" v="1730"/>
          <ac:inkMkLst>
            <pc:docMk/>
            <pc:sldMk cId="3080375388" sldId="291"/>
            <ac:inkMk id="50" creationId="{5082AFB8-BD8F-DDA2-FDB3-E75E51DE5BBA}"/>
          </ac:inkMkLst>
        </pc:inkChg>
        <pc:inkChg chg="add mod">
          <ac:chgData name="Attfield, Lauren" userId="921bb4a4-d633-4a74-8cf9-f638b9950ec5" providerId="ADAL" clId="{FEE2802A-8BB2-486B-8823-036DDC1609A0}" dt="2022-12-04T16:47:08.225" v="1730"/>
          <ac:inkMkLst>
            <pc:docMk/>
            <pc:sldMk cId="3080375388" sldId="291"/>
            <ac:inkMk id="51" creationId="{0102B0D9-C484-E81A-0ECE-7F2E7C01D2C1}"/>
          </ac:inkMkLst>
        </pc:inkChg>
        <pc:inkChg chg="add mod">
          <ac:chgData name="Attfield, Lauren" userId="921bb4a4-d633-4a74-8cf9-f638b9950ec5" providerId="ADAL" clId="{FEE2802A-8BB2-486B-8823-036DDC1609A0}" dt="2022-12-04T16:47:08.225" v="1730"/>
          <ac:inkMkLst>
            <pc:docMk/>
            <pc:sldMk cId="3080375388" sldId="291"/>
            <ac:inkMk id="52" creationId="{1379399A-A89C-A1DC-B4EF-AFA672C79FF0}"/>
          </ac:inkMkLst>
        </pc:inkChg>
        <pc:inkChg chg="add mod">
          <ac:chgData name="Attfield, Lauren" userId="921bb4a4-d633-4a74-8cf9-f638b9950ec5" providerId="ADAL" clId="{FEE2802A-8BB2-486B-8823-036DDC1609A0}" dt="2022-12-04T16:47:08.225" v="1730"/>
          <ac:inkMkLst>
            <pc:docMk/>
            <pc:sldMk cId="3080375388" sldId="291"/>
            <ac:inkMk id="53" creationId="{E6CFEF35-2F38-84E3-7857-15EC9636B985}"/>
          </ac:inkMkLst>
        </pc:inkChg>
        <pc:inkChg chg="add mod">
          <ac:chgData name="Attfield, Lauren" userId="921bb4a4-d633-4a74-8cf9-f638b9950ec5" providerId="ADAL" clId="{FEE2802A-8BB2-486B-8823-036DDC1609A0}" dt="2022-12-04T16:47:08.225" v="1730"/>
          <ac:inkMkLst>
            <pc:docMk/>
            <pc:sldMk cId="3080375388" sldId="291"/>
            <ac:inkMk id="54" creationId="{3271A322-3214-3612-FCD7-2426E0B86F65}"/>
          </ac:inkMkLst>
        </pc:inkChg>
        <pc:inkChg chg="add mod">
          <ac:chgData name="Attfield, Lauren" userId="921bb4a4-d633-4a74-8cf9-f638b9950ec5" providerId="ADAL" clId="{FEE2802A-8BB2-486B-8823-036DDC1609A0}" dt="2022-12-04T16:47:08.225" v="1730"/>
          <ac:inkMkLst>
            <pc:docMk/>
            <pc:sldMk cId="3080375388" sldId="291"/>
            <ac:inkMk id="55" creationId="{DF29E1F1-5A29-13BB-5846-E4A8B36FB4FA}"/>
          </ac:inkMkLst>
        </pc:inkChg>
        <pc:inkChg chg="add mod">
          <ac:chgData name="Attfield, Lauren" userId="921bb4a4-d633-4a74-8cf9-f638b9950ec5" providerId="ADAL" clId="{FEE2802A-8BB2-486B-8823-036DDC1609A0}" dt="2022-12-04T16:47:08.225" v="1730"/>
          <ac:inkMkLst>
            <pc:docMk/>
            <pc:sldMk cId="3080375388" sldId="291"/>
            <ac:inkMk id="61" creationId="{B69060A9-AF2B-5CBE-9BC7-68A5F226B6B8}"/>
          </ac:inkMkLst>
        </pc:inkChg>
        <pc:inkChg chg="add mod">
          <ac:chgData name="Attfield, Lauren" userId="921bb4a4-d633-4a74-8cf9-f638b9950ec5" providerId="ADAL" clId="{FEE2802A-8BB2-486B-8823-036DDC1609A0}" dt="2022-12-04T16:47:08.225" v="1730"/>
          <ac:inkMkLst>
            <pc:docMk/>
            <pc:sldMk cId="3080375388" sldId="291"/>
            <ac:inkMk id="62" creationId="{BEAE2630-6BEA-5E36-1A98-1E6FA59F5283}"/>
          </ac:inkMkLst>
        </pc:inkChg>
        <pc:inkChg chg="add mod">
          <ac:chgData name="Attfield, Lauren" userId="921bb4a4-d633-4a74-8cf9-f638b9950ec5" providerId="ADAL" clId="{FEE2802A-8BB2-486B-8823-036DDC1609A0}" dt="2022-12-04T16:47:12.906" v="1739"/>
          <ac:inkMkLst>
            <pc:docMk/>
            <pc:sldMk cId="3080375388" sldId="291"/>
            <ac:inkMk id="63" creationId="{CE7549AB-8BB3-6A40-C535-8FD14D2BB444}"/>
          </ac:inkMkLst>
        </pc:inkChg>
        <pc:inkChg chg="add mod">
          <ac:chgData name="Attfield, Lauren" userId="921bb4a4-d633-4a74-8cf9-f638b9950ec5" providerId="ADAL" clId="{FEE2802A-8BB2-486B-8823-036DDC1609A0}" dt="2022-12-04T16:47:12.906" v="1739"/>
          <ac:inkMkLst>
            <pc:docMk/>
            <pc:sldMk cId="3080375388" sldId="291"/>
            <ac:inkMk id="65" creationId="{909552B5-EDD6-7530-8446-EEF22646B7AD}"/>
          </ac:inkMkLst>
        </pc:inkChg>
        <pc:inkChg chg="add mod">
          <ac:chgData name="Attfield, Lauren" userId="921bb4a4-d633-4a74-8cf9-f638b9950ec5" providerId="ADAL" clId="{FEE2802A-8BB2-486B-8823-036DDC1609A0}" dt="2022-12-04T16:47:12.906" v="1739"/>
          <ac:inkMkLst>
            <pc:docMk/>
            <pc:sldMk cId="3080375388" sldId="291"/>
            <ac:inkMk id="74" creationId="{51B542BA-CD1C-458A-9DFF-E4E1C81F344C}"/>
          </ac:inkMkLst>
        </pc:inkChg>
        <pc:inkChg chg="add mod">
          <ac:chgData name="Attfield, Lauren" userId="921bb4a4-d633-4a74-8cf9-f638b9950ec5" providerId="ADAL" clId="{FEE2802A-8BB2-486B-8823-036DDC1609A0}" dt="2022-12-04T16:47:12.906" v="1739"/>
          <ac:inkMkLst>
            <pc:docMk/>
            <pc:sldMk cId="3080375388" sldId="291"/>
            <ac:inkMk id="75" creationId="{992B5D21-2279-94E9-E6A5-F70BCB9E4E5C}"/>
          </ac:inkMkLst>
        </pc:inkChg>
        <pc:inkChg chg="add mod">
          <ac:chgData name="Attfield, Lauren" userId="921bb4a4-d633-4a74-8cf9-f638b9950ec5" providerId="ADAL" clId="{FEE2802A-8BB2-486B-8823-036DDC1609A0}" dt="2022-12-04T16:47:12.906" v="1739"/>
          <ac:inkMkLst>
            <pc:docMk/>
            <pc:sldMk cId="3080375388" sldId="291"/>
            <ac:inkMk id="77" creationId="{3E28592A-F9A6-503D-294E-5C8668059DDB}"/>
          </ac:inkMkLst>
        </pc:inkChg>
        <pc:inkChg chg="add mod">
          <ac:chgData name="Attfield, Lauren" userId="921bb4a4-d633-4a74-8cf9-f638b9950ec5" providerId="ADAL" clId="{FEE2802A-8BB2-486B-8823-036DDC1609A0}" dt="2022-12-04T16:47:12.906" v="1739"/>
          <ac:inkMkLst>
            <pc:docMk/>
            <pc:sldMk cId="3080375388" sldId="291"/>
            <ac:inkMk id="80" creationId="{BB5FB3C0-992F-381D-32BC-9EDA3C756577}"/>
          </ac:inkMkLst>
        </pc:inkChg>
        <pc:inkChg chg="add mod">
          <ac:chgData name="Attfield, Lauren" userId="921bb4a4-d633-4a74-8cf9-f638b9950ec5" providerId="ADAL" clId="{FEE2802A-8BB2-486B-8823-036DDC1609A0}" dt="2022-12-04T16:47:12.906" v="1739"/>
          <ac:inkMkLst>
            <pc:docMk/>
            <pc:sldMk cId="3080375388" sldId="291"/>
            <ac:inkMk id="87" creationId="{5BE7C75B-43BB-935B-EAEF-213364EAAB4C}"/>
          </ac:inkMkLst>
        </pc:inkChg>
        <pc:inkChg chg="add mod">
          <ac:chgData name="Attfield, Lauren" userId="921bb4a4-d633-4a74-8cf9-f638b9950ec5" providerId="ADAL" clId="{FEE2802A-8BB2-486B-8823-036DDC1609A0}" dt="2022-12-04T16:47:12.906" v="1739"/>
          <ac:inkMkLst>
            <pc:docMk/>
            <pc:sldMk cId="3080375388" sldId="291"/>
            <ac:inkMk id="91" creationId="{4D9300F3-E2C5-F9FC-6240-361658DF0C92}"/>
          </ac:inkMkLst>
        </pc:inkChg>
        <pc:inkChg chg="add mod">
          <ac:chgData name="Attfield, Lauren" userId="921bb4a4-d633-4a74-8cf9-f638b9950ec5" providerId="ADAL" clId="{FEE2802A-8BB2-486B-8823-036DDC1609A0}" dt="2022-12-04T16:47:21.185" v="1742"/>
          <ac:inkMkLst>
            <pc:docMk/>
            <pc:sldMk cId="3080375388" sldId="291"/>
            <ac:inkMk id="93" creationId="{B5177159-6D31-ECC3-ECE8-D534EC371BF6}"/>
          </ac:inkMkLst>
        </pc:inkChg>
        <pc:inkChg chg="add mod">
          <ac:chgData name="Attfield, Lauren" userId="921bb4a4-d633-4a74-8cf9-f638b9950ec5" providerId="ADAL" clId="{FEE2802A-8BB2-486B-8823-036DDC1609A0}" dt="2022-12-04T16:47:21.185" v="1742"/>
          <ac:inkMkLst>
            <pc:docMk/>
            <pc:sldMk cId="3080375388" sldId="291"/>
            <ac:inkMk id="94" creationId="{D0DA96BF-8025-C926-808E-306830373500}"/>
          </ac:inkMkLst>
        </pc:inkChg>
        <pc:inkChg chg="add mod">
          <ac:chgData name="Attfield, Lauren" userId="921bb4a4-d633-4a74-8cf9-f638b9950ec5" providerId="ADAL" clId="{FEE2802A-8BB2-486B-8823-036DDC1609A0}" dt="2022-12-04T16:47:25.098" v="1748"/>
          <ac:inkMkLst>
            <pc:docMk/>
            <pc:sldMk cId="3080375388" sldId="291"/>
            <ac:inkMk id="104" creationId="{DA80997D-B065-BD68-77F3-AEEC75E30432}"/>
          </ac:inkMkLst>
        </pc:inkChg>
        <pc:inkChg chg="add mod">
          <ac:chgData name="Attfield, Lauren" userId="921bb4a4-d633-4a74-8cf9-f638b9950ec5" providerId="ADAL" clId="{FEE2802A-8BB2-486B-8823-036DDC1609A0}" dt="2022-12-04T16:47:25.098" v="1748"/>
          <ac:inkMkLst>
            <pc:docMk/>
            <pc:sldMk cId="3080375388" sldId="291"/>
            <ac:inkMk id="106" creationId="{689F6BE5-7A23-02EA-928C-FEBDBAC81F6C}"/>
          </ac:inkMkLst>
        </pc:inkChg>
        <pc:inkChg chg="del mod">
          <ac:chgData name="Attfield, Lauren" userId="921bb4a4-d633-4a74-8cf9-f638b9950ec5" providerId="ADAL" clId="{FEE2802A-8BB2-486B-8823-036DDC1609A0}" dt="2022-12-04T16:46:36.649" v="1571"/>
          <ac:inkMkLst>
            <pc:docMk/>
            <pc:sldMk cId="3080375388" sldId="291"/>
            <ac:inkMk id="128" creationId="{D0AFA003-0D92-4358-B4E2-4164CFC7078F}"/>
          </ac:inkMkLst>
        </pc:inkChg>
        <pc:inkChg chg="del mod">
          <ac:chgData name="Attfield, Lauren" userId="921bb4a4-d633-4a74-8cf9-f638b9950ec5" providerId="ADAL" clId="{FEE2802A-8BB2-486B-8823-036DDC1609A0}" dt="2022-12-04T16:46:36.681" v="1612"/>
          <ac:inkMkLst>
            <pc:docMk/>
            <pc:sldMk cId="3080375388" sldId="291"/>
            <ac:inkMk id="129" creationId="{ECDE0C74-D00F-7059-C007-7E2564555A3A}"/>
          </ac:inkMkLst>
        </pc:inkChg>
        <pc:inkChg chg="del mod">
          <ac:chgData name="Attfield, Lauren" userId="921bb4a4-d633-4a74-8cf9-f638b9950ec5" providerId="ADAL" clId="{FEE2802A-8BB2-486B-8823-036DDC1609A0}" dt="2022-12-04T16:46:36.696" v="1648"/>
          <ac:inkMkLst>
            <pc:docMk/>
            <pc:sldMk cId="3080375388" sldId="291"/>
            <ac:inkMk id="130" creationId="{91164630-39EA-879B-8E3A-13D7AB8C15F9}"/>
          </ac:inkMkLst>
        </pc:inkChg>
        <pc:inkChg chg="del">
          <ac:chgData name="Attfield, Lauren" userId="921bb4a4-d633-4a74-8cf9-f638b9950ec5" providerId="ADAL" clId="{FEE2802A-8BB2-486B-8823-036DDC1609A0}" dt="2022-12-04T16:46:36.634" v="1550"/>
          <ac:inkMkLst>
            <pc:docMk/>
            <pc:sldMk cId="3080375388" sldId="291"/>
            <ac:inkMk id="131" creationId="{86E7037A-47EF-517F-8505-DC2ED7B5DE50}"/>
          </ac:inkMkLst>
        </pc:inkChg>
        <pc:inkChg chg="del mod">
          <ac:chgData name="Attfield, Lauren" userId="921bb4a4-d633-4a74-8cf9-f638b9950ec5" providerId="ADAL" clId="{FEE2802A-8BB2-486B-8823-036DDC1609A0}" dt="2022-12-04T16:46:36.681" v="1609"/>
          <ac:inkMkLst>
            <pc:docMk/>
            <pc:sldMk cId="3080375388" sldId="291"/>
            <ac:inkMk id="132" creationId="{C6D74457-9CA8-94B2-EA40-E24E251189C0}"/>
          </ac:inkMkLst>
        </pc:inkChg>
        <pc:inkChg chg="del mod">
          <ac:chgData name="Attfield, Lauren" userId="921bb4a4-d633-4a74-8cf9-f638b9950ec5" providerId="ADAL" clId="{FEE2802A-8BB2-486B-8823-036DDC1609A0}" dt="2022-12-04T16:46:36.681" v="1615"/>
          <ac:inkMkLst>
            <pc:docMk/>
            <pc:sldMk cId="3080375388" sldId="291"/>
            <ac:inkMk id="133" creationId="{445C3603-138B-4470-21CC-31B795C420E0}"/>
          </ac:inkMkLst>
        </pc:inkChg>
        <pc:inkChg chg="del mod">
          <ac:chgData name="Attfield, Lauren" userId="921bb4a4-d633-4a74-8cf9-f638b9950ec5" providerId="ADAL" clId="{FEE2802A-8BB2-486B-8823-036DDC1609A0}" dt="2022-12-04T16:46:36.681" v="1616"/>
          <ac:inkMkLst>
            <pc:docMk/>
            <pc:sldMk cId="3080375388" sldId="291"/>
            <ac:inkMk id="134" creationId="{147353EC-43ED-92B4-AF14-119917DAB4DB}"/>
          </ac:inkMkLst>
        </pc:inkChg>
        <pc:inkChg chg="del mod">
          <ac:chgData name="Attfield, Lauren" userId="921bb4a4-d633-4a74-8cf9-f638b9950ec5" providerId="ADAL" clId="{FEE2802A-8BB2-486B-8823-036DDC1609A0}" dt="2022-12-04T16:46:36.665" v="1596"/>
          <ac:inkMkLst>
            <pc:docMk/>
            <pc:sldMk cId="3080375388" sldId="291"/>
            <ac:inkMk id="135" creationId="{AB69E2C9-CBF0-14D3-1FA0-8A5988BD18C9}"/>
          </ac:inkMkLst>
        </pc:inkChg>
        <pc:inkChg chg="del mod">
          <ac:chgData name="Attfield, Lauren" userId="921bb4a4-d633-4a74-8cf9-f638b9950ec5" providerId="ADAL" clId="{FEE2802A-8BB2-486B-8823-036DDC1609A0}" dt="2022-12-04T16:46:36.649" v="1573"/>
          <ac:inkMkLst>
            <pc:docMk/>
            <pc:sldMk cId="3080375388" sldId="291"/>
            <ac:inkMk id="136" creationId="{B3807B1C-D387-83BD-1F39-755844FFD699}"/>
          </ac:inkMkLst>
        </pc:inkChg>
        <pc:inkChg chg="del mod">
          <ac:chgData name="Attfield, Lauren" userId="921bb4a4-d633-4a74-8cf9-f638b9950ec5" providerId="ADAL" clId="{FEE2802A-8BB2-486B-8823-036DDC1609A0}" dt="2022-12-04T16:46:36.696" v="1633"/>
          <ac:inkMkLst>
            <pc:docMk/>
            <pc:sldMk cId="3080375388" sldId="291"/>
            <ac:inkMk id="137" creationId="{9FCFC0B7-2148-C0C8-ABB5-3F402FF60486}"/>
          </ac:inkMkLst>
        </pc:inkChg>
        <pc:inkChg chg="del">
          <ac:chgData name="Attfield, Lauren" userId="921bb4a4-d633-4a74-8cf9-f638b9950ec5" providerId="ADAL" clId="{FEE2802A-8BB2-486B-8823-036DDC1609A0}" dt="2022-12-04T16:46:36.634" v="1539"/>
          <ac:inkMkLst>
            <pc:docMk/>
            <pc:sldMk cId="3080375388" sldId="291"/>
            <ac:inkMk id="138" creationId="{D04E5438-3E2A-C00B-2339-64AB4897D7E9}"/>
          </ac:inkMkLst>
        </pc:inkChg>
        <pc:inkChg chg="del mod">
          <ac:chgData name="Attfield, Lauren" userId="921bb4a4-d633-4a74-8cf9-f638b9950ec5" providerId="ADAL" clId="{FEE2802A-8BB2-486B-8823-036DDC1609A0}" dt="2022-12-04T16:46:36.696" v="1635"/>
          <ac:inkMkLst>
            <pc:docMk/>
            <pc:sldMk cId="3080375388" sldId="291"/>
            <ac:inkMk id="139" creationId="{CF71858F-74AB-8406-88DD-1B2DDBC53409}"/>
          </ac:inkMkLst>
        </pc:inkChg>
        <pc:inkChg chg="del mod">
          <ac:chgData name="Attfield, Lauren" userId="921bb4a4-d633-4a74-8cf9-f638b9950ec5" providerId="ADAL" clId="{FEE2802A-8BB2-486B-8823-036DDC1609A0}" dt="2022-12-04T16:46:36.649" v="1559"/>
          <ac:inkMkLst>
            <pc:docMk/>
            <pc:sldMk cId="3080375388" sldId="291"/>
            <ac:inkMk id="140" creationId="{5E149687-2F48-5988-275C-8C736F86F5A7}"/>
          </ac:inkMkLst>
        </pc:inkChg>
        <pc:inkChg chg="del mod">
          <ac:chgData name="Attfield, Lauren" userId="921bb4a4-d633-4a74-8cf9-f638b9950ec5" providerId="ADAL" clId="{FEE2802A-8BB2-486B-8823-036DDC1609A0}" dt="2022-12-04T16:46:36.696" v="1645"/>
          <ac:inkMkLst>
            <pc:docMk/>
            <pc:sldMk cId="3080375388" sldId="291"/>
            <ac:inkMk id="141" creationId="{98C74E25-103B-62FF-5B69-BCC2D8CDB9D3}"/>
          </ac:inkMkLst>
        </pc:inkChg>
        <pc:inkChg chg="del">
          <ac:chgData name="Attfield, Lauren" userId="921bb4a4-d633-4a74-8cf9-f638b9950ec5" providerId="ADAL" clId="{FEE2802A-8BB2-486B-8823-036DDC1609A0}" dt="2022-12-04T16:46:36.649" v="1568"/>
          <ac:inkMkLst>
            <pc:docMk/>
            <pc:sldMk cId="3080375388" sldId="291"/>
            <ac:inkMk id="144" creationId="{A5824926-6B0B-5EE0-EC08-FAC11E0EFB46}"/>
          </ac:inkMkLst>
        </pc:inkChg>
        <pc:inkChg chg="del mod">
          <ac:chgData name="Attfield, Lauren" userId="921bb4a4-d633-4a74-8cf9-f638b9950ec5" providerId="ADAL" clId="{FEE2802A-8BB2-486B-8823-036DDC1609A0}" dt="2022-12-04T16:46:36.665" v="1594"/>
          <ac:inkMkLst>
            <pc:docMk/>
            <pc:sldMk cId="3080375388" sldId="291"/>
            <ac:inkMk id="145" creationId="{AE8D177B-6AF8-6785-D432-430ED14855A1}"/>
          </ac:inkMkLst>
        </pc:inkChg>
        <pc:inkChg chg="del">
          <ac:chgData name="Attfield, Lauren" userId="921bb4a4-d633-4a74-8cf9-f638b9950ec5" providerId="ADAL" clId="{FEE2802A-8BB2-486B-8823-036DDC1609A0}" dt="2022-12-04T16:46:36.634" v="1552"/>
          <ac:inkMkLst>
            <pc:docMk/>
            <pc:sldMk cId="3080375388" sldId="291"/>
            <ac:inkMk id="146" creationId="{772150FC-B271-01D9-7DF5-F2238E73DC25}"/>
          </ac:inkMkLst>
        </pc:inkChg>
        <pc:inkChg chg="del mod">
          <ac:chgData name="Attfield, Lauren" userId="921bb4a4-d633-4a74-8cf9-f638b9950ec5" providerId="ADAL" clId="{FEE2802A-8BB2-486B-8823-036DDC1609A0}" dt="2022-12-04T16:46:36.649" v="1569"/>
          <ac:inkMkLst>
            <pc:docMk/>
            <pc:sldMk cId="3080375388" sldId="291"/>
            <ac:inkMk id="147" creationId="{63ECFCE9-564D-F9E4-331D-CCD19E685BB2}"/>
          </ac:inkMkLst>
        </pc:inkChg>
        <pc:inkChg chg="del mod">
          <ac:chgData name="Attfield, Lauren" userId="921bb4a4-d633-4a74-8cf9-f638b9950ec5" providerId="ADAL" clId="{FEE2802A-8BB2-486B-8823-036DDC1609A0}" dt="2022-12-04T16:46:36.665" v="1581"/>
          <ac:inkMkLst>
            <pc:docMk/>
            <pc:sldMk cId="3080375388" sldId="291"/>
            <ac:inkMk id="148" creationId="{282447CE-E924-07EB-3FFF-91B824F00BD7}"/>
          </ac:inkMkLst>
        </pc:inkChg>
        <pc:inkChg chg="del mod">
          <ac:chgData name="Attfield, Lauren" userId="921bb4a4-d633-4a74-8cf9-f638b9950ec5" providerId="ADAL" clId="{FEE2802A-8BB2-486B-8823-036DDC1609A0}" dt="2022-12-04T16:46:36.696" v="1651"/>
          <ac:inkMkLst>
            <pc:docMk/>
            <pc:sldMk cId="3080375388" sldId="291"/>
            <ac:inkMk id="149" creationId="{414A934B-7735-49B3-B3B1-F3401E25A589}"/>
          </ac:inkMkLst>
        </pc:inkChg>
        <pc:inkChg chg="del mod">
          <ac:chgData name="Attfield, Lauren" userId="921bb4a4-d633-4a74-8cf9-f638b9950ec5" providerId="ADAL" clId="{FEE2802A-8BB2-486B-8823-036DDC1609A0}" dt="2022-12-04T16:46:36.696" v="1668"/>
          <ac:inkMkLst>
            <pc:docMk/>
            <pc:sldMk cId="3080375388" sldId="291"/>
            <ac:inkMk id="150" creationId="{7EB409FF-52B8-74E4-FDA4-80658639C9AB}"/>
          </ac:inkMkLst>
        </pc:inkChg>
        <pc:inkChg chg="del mod">
          <ac:chgData name="Attfield, Lauren" userId="921bb4a4-d633-4a74-8cf9-f638b9950ec5" providerId="ADAL" clId="{FEE2802A-8BB2-486B-8823-036DDC1609A0}" dt="2022-12-04T16:46:36.649" v="1575"/>
          <ac:inkMkLst>
            <pc:docMk/>
            <pc:sldMk cId="3080375388" sldId="291"/>
            <ac:inkMk id="151" creationId="{383DC473-6C23-BF6D-CCE2-E89F7D1349F1}"/>
          </ac:inkMkLst>
        </pc:inkChg>
        <pc:inkChg chg="del mod">
          <ac:chgData name="Attfield, Lauren" userId="921bb4a4-d633-4a74-8cf9-f638b9950ec5" providerId="ADAL" clId="{FEE2802A-8BB2-486B-8823-036DDC1609A0}" dt="2022-12-04T16:46:36.665" v="1587"/>
          <ac:inkMkLst>
            <pc:docMk/>
            <pc:sldMk cId="3080375388" sldId="291"/>
            <ac:inkMk id="152" creationId="{4638F7B4-A382-4F7F-B123-DBE1F906F119}"/>
          </ac:inkMkLst>
        </pc:inkChg>
        <pc:inkChg chg="del mod">
          <ac:chgData name="Attfield, Lauren" userId="921bb4a4-d633-4a74-8cf9-f638b9950ec5" providerId="ADAL" clId="{FEE2802A-8BB2-486B-8823-036DDC1609A0}" dt="2022-12-04T16:46:36.696" v="1653"/>
          <ac:inkMkLst>
            <pc:docMk/>
            <pc:sldMk cId="3080375388" sldId="291"/>
            <ac:inkMk id="153" creationId="{C88D4DD7-F8F2-4D29-7680-4E5FDD625DAB}"/>
          </ac:inkMkLst>
        </pc:inkChg>
        <pc:inkChg chg="del mod">
          <ac:chgData name="Attfield, Lauren" userId="921bb4a4-d633-4a74-8cf9-f638b9950ec5" providerId="ADAL" clId="{FEE2802A-8BB2-486B-8823-036DDC1609A0}" dt="2022-12-04T16:46:36.665" v="1589"/>
          <ac:inkMkLst>
            <pc:docMk/>
            <pc:sldMk cId="3080375388" sldId="291"/>
            <ac:inkMk id="154" creationId="{24EBEC5B-BF48-5985-F99E-E3B77B91B9E4}"/>
          </ac:inkMkLst>
        </pc:inkChg>
        <pc:inkChg chg="del">
          <ac:chgData name="Attfield, Lauren" userId="921bb4a4-d633-4a74-8cf9-f638b9950ec5" providerId="ADAL" clId="{FEE2802A-8BB2-486B-8823-036DDC1609A0}" dt="2022-12-04T16:46:36.649" v="1558"/>
          <ac:inkMkLst>
            <pc:docMk/>
            <pc:sldMk cId="3080375388" sldId="291"/>
            <ac:inkMk id="155" creationId="{6001103D-B808-8B8E-0F43-9396BFA72B67}"/>
          </ac:inkMkLst>
        </pc:inkChg>
        <pc:inkChg chg="del">
          <ac:chgData name="Attfield, Lauren" userId="921bb4a4-d633-4a74-8cf9-f638b9950ec5" providerId="ADAL" clId="{FEE2802A-8BB2-486B-8823-036DDC1609A0}" dt="2022-12-04T16:46:36.618" v="1535"/>
          <ac:inkMkLst>
            <pc:docMk/>
            <pc:sldMk cId="3080375388" sldId="291"/>
            <ac:inkMk id="156" creationId="{DB7F03FB-63D8-EAC1-EBDF-C150C6D31984}"/>
          </ac:inkMkLst>
        </pc:inkChg>
        <pc:inkChg chg="del mod">
          <ac:chgData name="Attfield, Lauren" userId="921bb4a4-d633-4a74-8cf9-f638b9950ec5" providerId="ADAL" clId="{FEE2802A-8BB2-486B-8823-036DDC1609A0}" dt="2022-12-04T16:46:36.696" v="1662"/>
          <ac:inkMkLst>
            <pc:docMk/>
            <pc:sldMk cId="3080375388" sldId="291"/>
            <ac:inkMk id="157" creationId="{03063B27-B258-55D4-BB91-CCD96ED45C14}"/>
          </ac:inkMkLst>
        </pc:inkChg>
        <pc:inkChg chg="del mod">
          <ac:chgData name="Attfield, Lauren" userId="921bb4a4-d633-4a74-8cf9-f638b9950ec5" providerId="ADAL" clId="{FEE2802A-8BB2-486B-8823-036DDC1609A0}" dt="2022-12-04T16:46:36.681" v="1627"/>
          <ac:inkMkLst>
            <pc:docMk/>
            <pc:sldMk cId="3080375388" sldId="291"/>
            <ac:inkMk id="158" creationId="{53E04498-BEF2-4965-613C-DF497B8B4F42}"/>
          </ac:inkMkLst>
        </pc:inkChg>
        <pc:inkChg chg="add mod">
          <ac:chgData name="Attfield, Lauren" userId="921bb4a4-d633-4a74-8cf9-f638b9950ec5" providerId="ADAL" clId="{FEE2802A-8BB2-486B-8823-036DDC1609A0}" dt="2022-12-04T16:47:25.098" v="1748"/>
          <ac:inkMkLst>
            <pc:docMk/>
            <pc:sldMk cId="3080375388" sldId="291"/>
            <ac:inkMk id="159" creationId="{004D0D76-2EB1-BF7F-9F44-6BC6B47AF826}"/>
          </ac:inkMkLst>
        </pc:inkChg>
        <pc:inkChg chg="add mod">
          <ac:chgData name="Attfield, Lauren" userId="921bb4a4-d633-4a74-8cf9-f638b9950ec5" providerId="ADAL" clId="{FEE2802A-8BB2-486B-8823-036DDC1609A0}" dt="2022-12-04T16:47:25.098" v="1748"/>
          <ac:inkMkLst>
            <pc:docMk/>
            <pc:sldMk cId="3080375388" sldId="291"/>
            <ac:inkMk id="160" creationId="{E2E8EBF9-57B0-723D-6D4E-051870EB57B0}"/>
          </ac:inkMkLst>
        </pc:inkChg>
        <pc:inkChg chg="del mod">
          <ac:chgData name="Attfield, Lauren" userId="921bb4a4-d633-4a74-8cf9-f638b9950ec5" providerId="ADAL" clId="{FEE2802A-8BB2-486B-8823-036DDC1609A0}" dt="2022-12-04T16:46:36.634" v="1545"/>
          <ac:inkMkLst>
            <pc:docMk/>
            <pc:sldMk cId="3080375388" sldId="291"/>
            <ac:inkMk id="161" creationId="{B776EBB3-1D85-0EA3-32CF-F5CE397E83D8}"/>
          </ac:inkMkLst>
        </pc:inkChg>
        <pc:inkChg chg="add mod">
          <ac:chgData name="Attfield, Lauren" userId="921bb4a4-d633-4a74-8cf9-f638b9950ec5" providerId="ADAL" clId="{FEE2802A-8BB2-486B-8823-036DDC1609A0}" dt="2022-12-04T16:47:25.098" v="1748"/>
          <ac:inkMkLst>
            <pc:docMk/>
            <pc:sldMk cId="3080375388" sldId="291"/>
            <ac:inkMk id="162" creationId="{E4E7DCBB-4AF5-FF2A-A260-9846FFE87AA4}"/>
          </ac:inkMkLst>
        </pc:inkChg>
        <pc:inkChg chg="del mod">
          <ac:chgData name="Attfield, Lauren" userId="921bb4a4-d633-4a74-8cf9-f638b9950ec5" providerId="ADAL" clId="{FEE2802A-8BB2-486B-8823-036DDC1609A0}" dt="2022-12-04T16:46:36.649" v="1562"/>
          <ac:inkMkLst>
            <pc:docMk/>
            <pc:sldMk cId="3080375388" sldId="291"/>
            <ac:inkMk id="163" creationId="{09123D5F-B514-F14B-F190-5185609739BD}"/>
          </ac:inkMkLst>
        </pc:inkChg>
        <pc:inkChg chg="add mod">
          <ac:chgData name="Attfield, Lauren" userId="921bb4a4-d633-4a74-8cf9-f638b9950ec5" providerId="ADAL" clId="{FEE2802A-8BB2-486B-8823-036DDC1609A0}" dt="2022-12-04T16:47:30.526" v="1754"/>
          <ac:inkMkLst>
            <pc:docMk/>
            <pc:sldMk cId="3080375388" sldId="291"/>
            <ac:inkMk id="165" creationId="{4D7F914B-4668-78CE-6A64-4606AECAD088}"/>
          </ac:inkMkLst>
        </pc:inkChg>
        <pc:inkChg chg="add mod">
          <ac:chgData name="Attfield, Lauren" userId="921bb4a4-d633-4a74-8cf9-f638b9950ec5" providerId="ADAL" clId="{FEE2802A-8BB2-486B-8823-036DDC1609A0}" dt="2022-12-04T16:47:30.526" v="1754"/>
          <ac:inkMkLst>
            <pc:docMk/>
            <pc:sldMk cId="3080375388" sldId="291"/>
            <ac:inkMk id="166" creationId="{0356E073-B40E-54C2-1466-E87F184FFC61}"/>
          </ac:inkMkLst>
        </pc:inkChg>
        <pc:inkChg chg="add mod">
          <ac:chgData name="Attfield, Lauren" userId="921bb4a4-d633-4a74-8cf9-f638b9950ec5" providerId="ADAL" clId="{FEE2802A-8BB2-486B-8823-036DDC1609A0}" dt="2022-12-04T16:47:30.526" v="1754"/>
          <ac:inkMkLst>
            <pc:docMk/>
            <pc:sldMk cId="3080375388" sldId="291"/>
            <ac:inkMk id="167" creationId="{08BD1290-4DE8-A4D0-1390-7195AC4A4758}"/>
          </ac:inkMkLst>
        </pc:inkChg>
        <pc:inkChg chg="add mod">
          <ac:chgData name="Attfield, Lauren" userId="921bb4a4-d633-4a74-8cf9-f638b9950ec5" providerId="ADAL" clId="{FEE2802A-8BB2-486B-8823-036DDC1609A0}" dt="2022-12-04T16:47:30.526" v="1754"/>
          <ac:inkMkLst>
            <pc:docMk/>
            <pc:sldMk cId="3080375388" sldId="291"/>
            <ac:inkMk id="168" creationId="{8C1A06BF-5319-B953-8496-B7052451FD06}"/>
          </ac:inkMkLst>
        </pc:inkChg>
        <pc:inkChg chg="add mod">
          <ac:chgData name="Attfield, Lauren" userId="921bb4a4-d633-4a74-8cf9-f638b9950ec5" providerId="ADAL" clId="{FEE2802A-8BB2-486B-8823-036DDC1609A0}" dt="2022-12-04T16:47:30.526" v="1754"/>
          <ac:inkMkLst>
            <pc:docMk/>
            <pc:sldMk cId="3080375388" sldId="291"/>
            <ac:inkMk id="169" creationId="{A92EAD08-B55E-68A5-6496-2E32766450D9}"/>
          </ac:inkMkLst>
        </pc:inkChg>
        <pc:inkChg chg="del mod">
          <ac:chgData name="Attfield, Lauren" userId="921bb4a4-d633-4a74-8cf9-f638b9950ec5" providerId="ADAL" clId="{FEE2802A-8BB2-486B-8823-036DDC1609A0}" dt="2022-12-04T16:46:36.665" v="1600"/>
          <ac:inkMkLst>
            <pc:docMk/>
            <pc:sldMk cId="3080375388" sldId="291"/>
            <ac:inkMk id="170" creationId="{BE1D89D7-B916-1245-96FC-E98545F5397A}"/>
          </ac:inkMkLst>
        </pc:inkChg>
        <pc:inkChg chg="add mod">
          <ac:chgData name="Attfield, Lauren" userId="921bb4a4-d633-4a74-8cf9-f638b9950ec5" providerId="ADAL" clId="{FEE2802A-8BB2-486B-8823-036DDC1609A0}" dt="2022-12-04T16:47:35.598" v="1759"/>
          <ac:inkMkLst>
            <pc:docMk/>
            <pc:sldMk cId="3080375388" sldId="291"/>
            <ac:inkMk id="172" creationId="{4717FD67-E314-E591-9B5C-1347746BF23B}"/>
          </ac:inkMkLst>
        </pc:inkChg>
        <pc:inkChg chg="add mod">
          <ac:chgData name="Attfield, Lauren" userId="921bb4a4-d633-4a74-8cf9-f638b9950ec5" providerId="ADAL" clId="{FEE2802A-8BB2-486B-8823-036DDC1609A0}" dt="2022-12-04T16:47:35.598" v="1759"/>
          <ac:inkMkLst>
            <pc:docMk/>
            <pc:sldMk cId="3080375388" sldId="291"/>
            <ac:inkMk id="173" creationId="{07F92BA5-B11B-2BA0-0320-5FCF3B1EA771}"/>
          </ac:inkMkLst>
        </pc:inkChg>
        <pc:inkChg chg="add mod">
          <ac:chgData name="Attfield, Lauren" userId="921bb4a4-d633-4a74-8cf9-f638b9950ec5" providerId="ADAL" clId="{FEE2802A-8BB2-486B-8823-036DDC1609A0}" dt="2022-12-04T16:47:35.598" v="1759"/>
          <ac:inkMkLst>
            <pc:docMk/>
            <pc:sldMk cId="3080375388" sldId="291"/>
            <ac:inkMk id="175" creationId="{2C38E0AD-D2DA-3CC2-8D3F-2AA9DF1E5A00}"/>
          </ac:inkMkLst>
        </pc:inkChg>
        <pc:inkChg chg="add mod">
          <ac:chgData name="Attfield, Lauren" userId="921bb4a4-d633-4a74-8cf9-f638b9950ec5" providerId="ADAL" clId="{FEE2802A-8BB2-486B-8823-036DDC1609A0}" dt="2022-12-04T16:47:35.598" v="1759"/>
          <ac:inkMkLst>
            <pc:docMk/>
            <pc:sldMk cId="3080375388" sldId="291"/>
            <ac:inkMk id="176" creationId="{89D5F226-0A6F-8739-5815-889AF40F15B9}"/>
          </ac:inkMkLst>
        </pc:inkChg>
        <pc:inkChg chg="add mod">
          <ac:chgData name="Attfield, Lauren" userId="921bb4a4-d633-4a74-8cf9-f638b9950ec5" providerId="ADAL" clId="{FEE2802A-8BB2-486B-8823-036DDC1609A0}" dt="2022-12-04T16:47:37.400" v="1762"/>
          <ac:inkMkLst>
            <pc:docMk/>
            <pc:sldMk cId="3080375388" sldId="291"/>
            <ac:inkMk id="178" creationId="{9253A7D4-D8DE-683E-81FA-A6B0D9054925}"/>
          </ac:inkMkLst>
        </pc:inkChg>
        <pc:inkChg chg="add mod">
          <ac:chgData name="Attfield, Lauren" userId="921bb4a4-d633-4a74-8cf9-f638b9950ec5" providerId="ADAL" clId="{FEE2802A-8BB2-486B-8823-036DDC1609A0}" dt="2022-12-04T16:47:37.400" v="1762"/>
          <ac:inkMkLst>
            <pc:docMk/>
            <pc:sldMk cId="3080375388" sldId="291"/>
            <ac:inkMk id="179" creationId="{5BAEB916-79F9-6693-5F09-8B227A1BCB16}"/>
          </ac:inkMkLst>
        </pc:inkChg>
        <pc:inkChg chg="del mod">
          <ac:chgData name="Attfield, Lauren" userId="921bb4a4-d633-4a74-8cf9-f638b9950ec5" providerId="ADAL" clId="{FEE2802A-8BB2-486B-8823-036DDC1609A0}" dt="2022-12-04T16:46:36.696" v="1659"/>
          <ac:inkMkLst>
            <pc:docMk/>
            <pc:sldMk cId="3080375388" sldId="291"/>
            <ac:inkMk id="186" creationId="{213DF18D-D5E8-D2E9-DF2D-3CBBC447CEA3}"/>
          </ac:inkMkLst>
        </pc:inkChg>
        <pc:inkChg chg="del mod">
          <ac:chgData name="Attfield, Lauren" userId="921bb4a4-d633-4a74-8cf9-f638b9950ec5" providerId="ADAL" clId="{FEE2802A-8BB2-486B-8823-036DDC1609A0}" dt="2022-12-04T16:46:36.696" v="1631"/>
          <ac:inkMkLst>
            <pc:docMk/>
            <pc:sldMk cId="3080375388" sldId="291"/>
            <ac:inkMk id="187" creationId="{883ACD66-DD88-1DF0-85DA-E005E74A4755}"/>
          </ac:inkMkLst>
        </pc:inkChg>
        <pc:inkChg chg="del mod">
          <ac:chgData name="Attfield, Lauren" userId="921bb4a4-d633-4a74-8cf9-f638b9950ec5" providerId="ADAL" clId="{FEE2802A-8BB2-486B-8823-036DDC1609A0}" dt="2022-12-04T16:46:36.665" v="1598"/>
          <ac:inkMkLst>
            <pc:docMk/>
            <pc:sldMk cId="3080375388" sldId="291"/>
            <ac:inkMk id="188" creationId="{E04FAF66-EEB0-4FB4-FE59-397AE96C2F29}"/>
          </ac:inkMkLst>
        </pc:inkChg>
        <pc:inkChg chg="del mod">
          <ac:chgData name="Attfield, Lauren" userId="921bb4a4-d633-4a74-8cf9-f638b9950ec5" providerId="ADAL" clId="{FEE2802A-8BB2-486B-8823-036DDC1609A0}" dt="2022-12-04T16:46:36.634" v="1542"/>
          <ac:inkMkLst>
            <pc:docMk/>
            <pc:sldMk cId="3080375388" sldId="291"/>
            <ac:inkMk id="189" creationId="{BA66E9BF-565A-D632-2E22-C1528536C4F9}"/>
          </ac:inkMkLst>
        </pc:inkChg>
        <pc:inkChg chg="del mod">
          <ac:chgData name="Attfield, Lauren" userId="921bb4a4-d633-4a74-8cf9-f638b9950ec5" providerId="ADAL" clId="{FEE2802A-8BB2-486B-8823-036DDC1609A0}" dt="2022-12-04T16:46:36.649" v="1561"/>
          <ac:inkMkLst>
            <pc:docMk/>
            <pc:sldMk cId="3080375388" sldId="291"/>
            <ac:inkMk id="190" creationId="{6FA5437F-4801-A4A2-1AB1-98B9A96972CE}"/>
          </ac:inkMkLst>
        </pc:inkChg>
        <pc:inkChg chg="del mod">
          <ac:chgData name="Attfield, Lauren" userId="921bb4a4-d633-4a74-8cf9-f638b9950ec5" providerId="ADAL" clId="{FEE2802A-8BB2-486B-8823-036DDC1609A0}" dt="2022-12-04T16:46:36.634" v="1549"/>
          <ac:inkMkLst>
            <pc:docMk/>
            <pc:sldMk cId="3080375388" sldId="291"/>
            <ac:inkMk id="191" creationId="{1F982703-5097-58C2-8874-DDF8EAA63B7F}"/>
          </ac:inkMkLst>
        </pc:inkChg>
        <pc:inkChg chg="del mod">
          <ac:chgData name="Attfield, Lauren" userId="921bb4a4-d633-4a74-8cf9-f638b9950ec5" providerId="ADAL" clId="{FEE2802A-8BB2-486B-8823-036DDC1609A0}" dt="2022-12-04T16:46:36.696" v="1638"/>
          <ac:inkMkLst>
            <pc:docMk/>
            <pc:sldMk cId="3080375388" sldId="291"/>
            <ac:inkMk id="192" creationId="{E16F6741-7D23-D4F2-603C-94D47497115F}"/>
          </ac:inkMkLst>
        </pc:inkChg>
        <pc:inkChg chg="del mod">
          <ac:chgData name="Attfield, Lauren" userId="921bb4a4-d633-4a74-8cf9-f638b9950ec5" providerId="ADAL" clId="{FEE2802A-8BB2-486B-8823-036DDC1609A0}" dt="2022-12-04T16:46:36.665" v="1585"/>
          <ac:inkMkLst>
            <pc:docMk/>
            <pc:sldMk cId="3080375388" sldId="291"/>
            <ac:inkMk id="193" creationId="{65B60F7C-8AD0-BF61-6588-D2799CFBD767}"/>
          </ac:inkMkLst>
        </pc:inkChg>
        <pc:inkChg chg="del mod">
          <ac:chgData name="Attfield, Lauren" userId="921bb4a4-d633-4a74-8cf9-f638b9950ec5" providerId="ADAL" clId="{FEE2802A-8BB2-486B-8823-036DDC1609A0}" dt="2022-12-04T16:46:36.681" v="1607"/>
          <ac:inkMkLst>
            <pc:docMk/>
            <pc:sldMk cId="3080375388" sldId="291"/>
            <ac:inkMk id="194" creationId="{EBF355B7-7074-588D-9DCA-01A56577D8F7}"/>
          </ac:inkMkLst>
        </pc:inkChg>
        <pc:inkChg chg="del mod">
          <ac:chgData name="Attfield, Lauren" userId="921bb4a4-d633-4a74-8cf9-f638b9950ec5" providerId="ADAL" clId="{FEE2802A-8BB2-486B-8823-036DDC1609A0}" dt="2022-12-04T16:46:36.696" v="1657"/>
          <ac:inkMkLst>
            <pc:docMk/>
            <pc:sldMk cId="3080375388" sldId="291"/>
            <ac:inkMk id="195" creationId="{1FEA59A5-02DB-5F03-360A-641DF2BE2D78}"/>
          </ac:inkMkLst>
        </pc:inkChg>
        <pc:inkChg chg="del mod">
          <ac:chgData name="Attfield, Lauren" userId="921bb4a4-d633-4a74-8cf9-f638b9950ec5" providerId="ADAL" clId="{FEE2802A-8BB2-486B-8823-036DDC1609A0}" dt="2022-12-04T16:46:36.665" v="1579"/>
          <ac:inkMkLst>
            <pc:docMk/>
            <pc:sldMk cId="3080375388" sldId="291"/>
            <ac:inkMk id="196" creationId="{C058861D-E6DC-9484-BEAB-1A64C81B6F34}"/>
          </ac:inkMkLst>
        </pc:inkChg>
        <pc:inkChg chg="del mod">
          <ac:chgData name="Attfield, Lauren" userId="921bb4a4-d633-4a74-8cf9-f638b9950ec5" providerId="ADAL" clId="{FEE2802A-8BB2-486B-8823-036DDC1609A0}" dt="2022-12-04T16:46:36.681" v="1605"/>
          <ac:inkMkLst>
            <pc:docMk/>
            <pc:sldMk cId="3080375388" sldId="291"/>
            <ac:inkMk id="197" creationId="{014BA05F-277A-780D-38C5-065937F1A56D}"/>
          </ac:inkMkLst>
        </pc:inkChg>
        <pc:inkChg chg="del mod">
          <ac:chgData name="Attfield, Lauren" userId="921bb4a4-d633-4a74-8cf9-f638b9950ec5" providerId="ADAL" clId="{FEE2802A-8BB2-486B-8823-036DDC1609A0}" dt="2022-12-04T16:46:36.681" v="1624"/>
          <ac:inkMkLst>
            <pc:docMk/>
            <pc:sldMk cId="3080375388" sldId="291"/>
            <ac:inkMk id="198" creationId="{B2AD20B1-5012-3C3E-730E-7260EC26C0CC}"/>
          </ac:inkMkLst>
        </pc:inkChg>
        <pc:inkChg chg="del mod">
          <ac:chgData name="Attfield, Lauren" userId="921bb4a4-d633-4a74-8cf9-f638b9950ec5" providerId="ADAL" clId="{FEE2802A-8BB2-486B-8823-036DDC1609A0}" dt="2022-12-04T16:46:36.696" v="1643"/>
          <ac:inkMkLst>
            <pc:docMk/>
            <pc:sldMk cId="3080375388" sldId="291"/>
            <ac:inkMk id="199" creationId="{3001CD02-FBD1-4634-5473-1A671AA993CE}"/>
          </ac:inkMkLst>
        </pc:inkChg>
        <pc:inkChg chg="del mod">
          <ac:chgData name="Attfield, Lauren" userId="921bb4a4-d633-4a74-8cf9-f638b9950ec5" providerId="ADAL" clId="{FEE2802A-8BB2-486B-8823-036DDC1609A0}" dt="2022-12-04T16:46:36.649" v="1556"/>
          <ac:inkMkLst>
            <pc:docMk/>
            <pc:sldMk cId="3080375388" sldId="291"/>
            <ac:inkMk id="200" creationId="{F689C188-64B8-B136-CBD9-401F2573C038}"/>
          </ac:inkMkLst>
        </pc:inkChg>
        <pc:inkChg chg="del">
          <ac:chgData name="Attfield, Lauren" userId="921bb4a4-d633-4a74-8cf9-f638b9950ec5" providerId="ADAL" clId="{FEE2802A-8BB2-486B-8823-036DDC1609A0}" dt="2022-12-04T16:46:36.618" v="1536"/>
          <ac:inkMkLst>
            <pc:docMk/>
            <pc:sldMk cId="3080375388" sldId="291"/>
            <ac:inkMk id="201" creationId="{D7ED1B99-C8E2-52C3-8E64-6781E7EEA138}"/>
          </ac:inkMkLst>
        </pc:inkChg>
        <pc:inkChg chg="del mod">
          <ac:chgData name="Attfield, Lauren" userId="921bb4a4-d633-4a74-8cf9-f638b9950ec5" providerId="ADAL" clId="{FEE2802A-8BB2-486B-8823-036DDC1609A0}" dt="2022-12-04T16:46:36.696" v="1641"/>
          <ac:inkMkLst>
            <pc:docMk/>
            <pc:sldMk cId="3080375388" sldId="291"/>
            <ac:inkMk id="202" creationId="{F74C81E6-A558-997A-E2A5-08011366C754}"/>
          </ac:inkMkLst>
        </pc:inkChg>
        <pc:inkChg chg="del mod">
          <ac:chgData name="Attfield, Lauren" userId="921bb4a4-d633-4a74-8cf9-f638b9950ec5" providerId="ADAL" clId="{FEE2802A-8BB2-486B-8823-036DDC1609A0}" dt="2022-12-04T16:46:36.649" v="1570"/>
          <ac:inkMkLst>
            <pc:docMk/>
            <pc:sldMk cId="3080375388" sldId="291"/>
            <ac:inkMk id="203" creationId="{B0D5E18F-1A49-4CF9-F397-67FA4E34DDEC}"/>
          </ac:inkMkLst>
        </pc:inkChg>
        <pc:inkChg chg="del mod">
          <ac:chgData name="Attfield, Lauren" userId="921bb4a4-d633-4a74-8cf9-f638b9950ec5" providerId="ADAL" clId="{FEE2802A-8BB2-486B-8823-036DDC1609A0}" dt="2022-12-04T16:46:36.681" v="1626"/>
          <ac:inkMkLst>
            <pc:docMk/>
            <pc:sldMk cId="3080375388" sldId="291"/>
            <ac:inkMk id="204" creationId="{8569F7C6-0846-27A3-4A3E-C7AC09673871}"/>
          </ac:inkMkLst>
        </pc:inkChg>
        <pc:inkChg chg="del mod">
          <ac:chgData name="Attfield, Lauren" userId="921bb4a4-d633-4a74-8cf9-f638b9950ec5" providerId="ADAL" clId="{FEE2802A-8BB2-486B-8823-036DDC1609A0}" dt="2022-12-04T16:46:36.696" v="1646"/>
          <ac:inkMkLst>
            <pc:docMk/>
            <pc:sldMk cId="3080375388" sldId="291"/>
            <ac:inkMk id="205" creationId="{65AAB125-8A0B-9414-574C-418BC56D2190}"/>
          </ac:inkMkLst>
        </pc:inkChg>
        <pc:inkChg chg="del mod">
          <ac:chgData name="Attfield, Lauren" userId="921bb4a4-d633-4a74-8cf9-f638b9950ec5" providerId="ADAL" clId="{FEE2802A-8BB2-486B-8823-036DDC1609A0}" dt="2022-12-04T16:46:36.696" v="1629"/>
          <ac:inkMkLst>
            <pc:docMk/>
            <pc:sldMk cId="3080375388" sldId="291"/>
            <ac:inkMk id="206" creationId="{E986CD85-A2D7-25B7-B3E7-FD7F0EB802EB}"/>
          </ac:inkMkLst>
        </pc:inkChg>
        <pc:inkChg chg="del mod">
          <ac:chgData name="Attfield, Lauren" userId="921bb4a4-d633-4a74-8cf9-f638b9950ec5" providerId="ADAL" clId="{FEE2802A-8BB2-486B-8823-036DDC1609A0}" dt="2022-12-04T16:46:36.681" v="1622"/>
          <ac:inkMkLst>
            <pc:docMk/>
            <pc:sldMk cId="3080375388" sldId="291"/>
            <ac:inkMk id="207" creationId="{175EA9C2-1D4C-5E70-C17D-4C142058F081}"/>
          </ac:inkMkLst>
        </pc:inkChg>
        <pc:inkChg chg="del mod">
          <ac:chgData name="Attfield, Lauren" userId="921bb4a4-d633-4a74-8cf9-f638b9950ec5" providerId="ADAL" clId="{FEE2802A-8BB2-486B-8823-036DDC1609A0}" dt="2022-12-04T16:46:36.696" v="1644"/>
          <ac:inkMkLst>
            <pc:docMk/>
            <pc:sldMk cId="3080375388" sldId="291"/>
            <ac:inkMk id="208" creationId="{E51EC696-433E-3E75-69A2-9FC58D8C347D}"/>
          </ac:inkMkLst>
        </pc:inkChg>
        <pc:inkChg chg="del mod">
          <ac:chgData name="Attfield, Lauren" userId="921bb4a4-d633-4a74-8cf9-f638b9950ec5" providerId="ADAL" clId="{FEE2802A-8BB2-486B-8823-036DDC1609A0}" dt="2022-12-04T16:46:36.696" v="1660"/>
          <ac:inkMkLst>
            <pc:docMk/>
            <pc:sldMk cId="3080375388" sldId="291"/>
            <ac:inkMk id="209" creationId="{1265B643-DC71-0D6C-4CAB-6FF04FE33A42}"/>
          </ac:inkMkLst>
        </pc:inkChg>
        <pc:inkChg chg="del mod">
          <ac:chgData name="Attfield, Lauren" userId="921bb4a4-d633-4a74-8cf9-f638b9950ec5" providerId="ADAL" clId="{FEE2802A-8BB2-486B-8823-036DDC1609A0}" dt="2022-12-04T16:46:36.696" v="1634"/>
          <ac:inkMkLst>
            <pc:docMk/>
            <pc:sldMk cId="3080375388" sldId="291"/>
            <ac:inkMk id="210" creationId="{93482216-B9C4-0606-B1DC-3417347F34B6}"/>
          </ac:inkMkLst>
        </pc:inkChg>
        <pc:inkChg chg="del mod">
          <ac:chgData name="Attfield, Lauren" userId="921bb4a4-d633-4a74-8cf9-f638b9950ec5" providerId="ADAL" clId="{FEE2802A-8BB2-486B-8823-036DDC1609A0}" dt="2022-12-04T16:46:36.649" v="1565"/>
          <ac:inkMkLst>
            <pc:docMk/>
            <pc:sldMk cId="3080375388" sldId="291"/>
            <ac:inkMk id="211" creationId="{0EBBABEA-DFBD-D369-83FF-AC8E2BB5367B}"/>
          </ac:inkMkLst>
        </pc:inkChg>
        <pc:inkChg chg="add">
          <ac:chgData name="Attfield, Lauren" userId="921bb4a4-d633-4a74-8cf9-f638b9950ec5" providerId="ADAL" clId="{FEE2802A-8BB2-486B-8823-036DDC1609A0}" dt="2022-12-04T16:47:38.118" v="1763" actId="9405"/>
          <ac:inkMkLst>
            <pc:docMk/>
            <pc:sldMk cId="3080375388" sldId="291"/>
            <ac:inkMk id="213" creationId="{A9AE890B-688E-0419-FDE0-EA7C95EE638E}"/>
          </ac:inkMkLst>
        </pc:inkChg>
        <pc:inkChg chg="del mod">
          <ac:chgData name="Attfield, Lauren" userId="921bb4a4-d633-4a74-8cf9-f638b9950ec5" providerId="ADAL" clId="{FEE2802A-8BB2-486B-8823-036DDC1609A0}" dt="2022-12-04T16:46:36.696" v="1669"/>
          <ac:inkMkLst>
            <pc:docMk/>
            <pc:sldMk cId="3080375388" sldId="291"/>
            <ac:inkMk id="214" creationId="{1A4ABDEA-7644-A277-3238-BE49C563A8E4}"/>
          </ac:inkMkLst>
        </pc:inkChg>
        <pc:inkChg chg="add">
          <ac:chgData name="Attfield, Lauren" userId="921bb4a4-d633-4a74-8cf9-f638b9950ec5" providerId="ADAL" clId="{FEE2802A-8BB2-486B-8823-036DDC1609A0}" dt="2022-12-04T16:47:38.456" v="1764" actId="9405"/>
          <ac:inkMkLst>
            <pc:docMk/>
            <pc:sldMk cId="3080375388" sldId="291"/>
            <ac:inkMk id="215" creationId="{16870229-AF3B-F0F0-80E7-BC7265F2448B}"/>
          </ac:inkMkLst>
        </pc:inkChg>
        <pc:inkChg chg="add mod">
          <ac:chgData name="Attfield, Lauren" userId="921bb4a4-d633-4a74-8cf9-f638b9950ec5" providerId="ADAL" clId="{FEE2802A-8BB2-486B-8823-036DDC1609A0}" dt="2022-12-04T16:47:43.549" v="1774"/>
          <ac:inkMkLst>
            <pc:docMk/>
            <pc:sldMk cId="3080375388" sldId="291"/>
            <ac:inkMk id="216" creationId="{5C8A528A-FE3E-DAC5-BB59-7EA5D6B6B4D0}"/>
          </ac:inkMkLst>
        </pc:inkChg>
        <pc:inkChg chg="add mod">
          <ac:chgData name="Attfield, Lauren" userId="921bb4a4-d633-4a74-8cf9-f638b9950ec5" providerId="ADAL" clId="{FEE2802A-8BB2-486B-8823-036DDC1609A0}" dt="2022-12-04T16:47:43.549" v="1774"/>
          <ac:inkMkLst>
            <pc:docMk/>
            <pc:sldMk cId="3080375388" sldId="291"/>
            <ac:inkMk id="217" creationId="{6FF70889-1E8B-0ED2-B8C5-D6E412B3E1DF}"/>
          </ac:inkMkLst>
        </pc:inkChg>
        <pc:inkChg chg="add mod">
          <ac:chgData name="Attfield, Lauren" userId="921bb4a4-d633-4a74-8cf9-f638b9950ec5" providerId="ADAL" clId="{FEE2802A-8BB2-486B-8823-036DDC1609A0}" dt="2022-12-04T16:47:43.549" v="1774"/>
          <ac:inkMkLst>
            <pc:docMk/>
            <pc:sldMk cId="3080375388" sldId="291"/>
            <ac:inkMk id="218" creationId="{2A31D8B0-B216-8454-644C-C5FDEB84720A}"/>
          </ac:inkMkLst>
        </pc:inkChg>
        <pc:inkChg chg="add mod">
          <ac:chgData name="Attfield, Lauren" userId="921bb4a4-d633-4a74-8cf9-f638b9950ec5" providerId="ADAL" clId="{FEE2802A-8BB2-486B-8823-036DDC1609A0}" dt="2022-12-04T16:47:43.549" v="1774"/>
          <ac:inkMkLst>
            <pc:docMk/>
            <pc:sldMk cId="3080375388" sldId="291"/>
            <ac:inkMk id="219" creationId="{45B8F6E2-261E-7637-684B-0654CB5A3671}"/>
          </ac:inkMkLst>
        </pc:inkChg>
        <pc:inkChg chg="add mod">
          <ac:chgData name="Attfield, Lauren" userId="921bb4a4-d633-4a74-8cf9-f638b9950ec5" providerId="ADAL" clId="{FEE2802A-8BB2-486B-8823-036DDC1609A0}" dt="2022-12-04T16:47:43.549" v="1774"/>
          <ac:inkMkLst>
            <pc:docMk/>
            <pc:sldMk cId="3080375388" sldId="291"/>
            <ac:inkMk id="220" creationId="{F86C7A98-1DB0-553E-F816-5D8D087BB45E}"/>
          </ac:inkMkLst>
        </pc:inkChg>
        <pc:inkChg chg="add mod">
          <ac:chgData name="Attfield, Lauren" userId="921bb4a4-d633-4a74-8cf9-f638b9950ec5" providerId="ADAL" clId="{FEE2802A-8BB2-486B-8823-036DDC1609A0}" dt="2022-12-04T16:47:43.549" v="1774"/>
          <ac:inkMkLst>
            <pc:docMk/>
            <pc:sldMk cId="3080375388" sldId="291"/>
            <ac:inkMk id="221" creationId="{D262FA9E-0AA5-4785-00C4-FED376274118}"/>
          </ac:inkMkLst>
        </pc:inkChg>
        <pc:inkChg chg="add mod">
          <ac:chgData name="Attfield, Lauren" userId="921bb4a4-d633-4a74-8cf9-f638b9950ec5" providerId="ADAL" clId="{FEE2802A-8BB2-486B-8823-036DDC1609A0}" dt="2022-12-04T16:47:43.549" v="1774"/>
          <ac:inkMkLst>
            <pc:docMk/>
            <pc:sldMk cId="3080375388" sldId="291"/>
            <ac:inkMk id="222" creationId="{5D4E8D4A-9426-938A-ED2B-66177E23097C}"/>
          </ac:inkMkLst>
        </pc:inkChg>
        <pc:inkChg chg="add mod">
          <ac:chgData name="Attfield, Lauren" userId="921bb4a4-d633-4a74-8cf9-f638b9950ec5" providerId="ADAL" clId="{FEE2802A-8BB2-486B-8823-036DDC1609A0}" dt="2022-12-04T16:47:43.549" v="1774"/>
          <ac:inkMkLst>
            <pc:docMk/>
            <pc:sldMk cId="3080375388" sldId="291"/>
            <ac:inkMk id="223" creationId="{67790291-3837-E2EB-0803-A234E297565C}"/>
          </ac:inkMkLst>
        </pc:inkChg>
        <pc:inkChg chg="add mod">
          <ac:chgData name="Attfield, Lauren" userId="921bb4a4-d633-4a74-8cf9-f638b9950ec5" providerId="ADAL" clId="{FEE2802A-8BB2-486B-8823-036DDC1609A0}" dt="2022-12-04T16:47:43.549" v="1774"/>
          <ac:inkMkLst>
            <pc:docMk/>
            <pc:sldMk cId="3080375388" sldId="291"/>
            <ac:inkMk id="224" creationId="{26EA67B8-CCF6-CD8F-4BB2-55CCABF91DE3}"/>
          </ac:inkMkLst>
        </pc:inkChg>
        <pc:inkChg chg="del mod">
          <ac:chgData name="Attfield, Lauren" userId="921bb4a4-d633-4a74-8cf9-f638b9950ec5" providerId="ADAL" clId="{FEE2802A-8BB2-486B-8823-036DDC1609A0}" dt="2022-12-04T16:46:36.634" v="1540"/>
          <ac:inkMkLst>
            <pc:docMk/>
            <pc:sldMk cId="3080375388" sldId="291"/>
            <ac:inkMk id="226" creationId="{59188EDD-0CCC-598A-4ADA-66167A66ADD1}"/>
          </ac:inkMkLst>
        </pc:inkChg>
        <pc:inkChg chg="del mod">
          <ac:chgData name="Attfield, Lauren" userId="921bb4a4-d633-4a74-8cf9-f638b9950ec5" providerId="ADAL" clId="{FEE2802A-8BB2-486B-8823-036DDC1609A0}" dt="2022-12-04T16:46:36.696" v="1665"/>
          <ac:inkMkLst>
            <pc:docMk/>
            <pc:sldMk cId="3080375388" sldId="291"/>
            <ac:inkMk id="227" creationId="{FA649605-7EB9-3453-43E2-2F5AE23F0F2E}"/>
          </ac:inkMkLst>
        </pc:inkChg>
        <pc:inkChg chg="del mod">
          <ac:chgData name="Attfield, Lauren" userId="921bb4a4-d633-4a74-8cf9-f638b9950ec5" providerId="ADAL" clId="{FEE2802A-8BB2-486B-8823-036DDC1609A0}" dt="2022-12-04T16:46:36.696" v="1663"/>
          <ac:inkMkLst>
            <pc:docMk/>
            <pc:sldMk cId="3080375388" sldId="291"/>
            <ac:inkMk id="228" creationId="{D8BC95EC-BABF-A684-3572-2E3875B4B440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29" creationId="{589E23F1-ABCB-0FCC-CA2E-B6ED05DB5FAE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30" creationId="{2031BBE7-9855-9BE0-1ECC-3A5D5C780902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31" creationId="{A36195A6-D6AC-8AB5-D750-CDBFAA5472F4}"/>
          </ac:inkMkLst>
        </pc:inkChg>
        <pc:inkChg chg="del mod">
          <ac:chgData name="Attfield, Lauren" userId="921bb4a4-d633-4a74-8cf9-f638b9950ec5" providerId="ADAL" clId="{FEE2802A-8BB2-486B-8823-036DDC1609A0}" dt="2022-12-04T16:46:36.665" v="1582"/>
          <ac:inkMkLst>
            <pc:docMk/>
            <pc:sldMk cId="3080375388" sldId="291"/>
            <ac:inkMk id="232" creationId="{2D782EC3-1F50-3B2A-A4F9-DD6D221247FA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34" creationId="{E235497C-25CE-C77B-35AD-1C0B9762E2BF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35" creationId="{0F673836-19CA-E946-1C8D-39547312EAB8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36" creationId="{CF294315-4D7D-FAE0-8C2F-D7157CDD5190}"/>
          </ac:inkMkLst>
        </pc:inkChg>
        <pc:inkChg chg="del mod">
          <ac:chgData name="Attfield, Lauren" userId="921bb4a4-d633-4a74-8cf9-f638b9950ec5" providerId="ADAL" clId="{FEE2802A-8BB2-486B-8823-036DDC1609A0}" dt="2022-12-04T16:46:36.634" v="1544"/>
          <ac:inkMkLst>
            <pc:docMk/>
            <pc:sldMk cId="3080375388" sldId="291"/>
            <ac:inkMk id="237" creationId="{73031400-024C-0AC2-A2DC-C46B5F897237}"/>
          </ac:inkMkLst>
        </pc:inkChg>
        <pc:inkChg chg="del mod">
          <ac:chgData name="Attfield, Lauren" userId="921bb4a4-d633-4a74-8cf9-f638b9950ec5" providerId="ADAL" clId="{FEE2802A-8BB2-486B-8823-036DDC1609A0}" dt="2022-12-04T16:46:36.665" v="1591"/>
          <ac:inkMkLst>
            <pc:docMk/>
            <pc:sldMk cId="3080375388" sldId="291"/>
            <ac:inkMk id="238" creationId="{71927DBB-B0EC-E0FA-D7AA-A3A5D3E74243}"/>
          </ac:inkMkLst>
        </pc:inkChg>
        <pc:inkChg chg="del mod">
          <ac:chgData name="Attfield, Lauren" userId="921bb4a4-d633-4a74-8cf9-f638b9950ec5" providerId="ADAL" clId="{FEE2802A-8BB2-486B-8823-036DDC1609A0}" dt="2022-12-04T16:46:36.634" v="1547"/>
          <ac:inkMkLst>
            <pc:docMk/>
            <pc:sldMk cId="3080375388" sldId="291"/>
            <ac:inkMk id="239" creationId="{E041C157-2B79-9651-03AD-BB263A642B98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40" creationId="{43147ED3-1344-87EC-83D0-3FCCFAE668D9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41" creationId="{FA7CF0B3-41E1-2105-2128-5BC7CCE61B6D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42" creationId="{5F991653-5ABC-CF0A-B69B-6D82C9EE1454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43" creationId="{90EB4E7B-12F9-D2CE-6C7D-47676F21528F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44" creationId="{C0954C13-407D-1163-A158-5C2311A2486D}"/>
          </ac:inkMkLst>
        </pc:inkChg>
        <pc:inkChg chg="add mod">
          <ac:chgData name="Attfield, Lauren" userId="921bb4a4-d633-4a74-8cf9-f638b9950ec5" providerId="ADAL" clId="{FEE2802A-8BB2-486B-8823-036DDC1609A0}" dt="2022-12-04T16:47:56.774" v="1792"/>
          <ac:inkMkLst>
            <pc:docMk/>
            <pc:sldMk cId="3080375388" sldId="291"/>
            <ac:inkMk id="245" creationId="{9C5252F5-8975-F02F-0F5C-67E21C169E7D}"/>
          </ac:inkMkLst>
        </pc:inkChg>
        <pc:inkChg chg="add del mod">
          <ac:chgData name="Attfield, Lauren" userId="921bb4a4-d633-4a74-8cf9-f638b9950ec5" providerId="ADAL" clId="{FEE2802A-8BB2-486B-8823-036DDC1609A0}" dt="2022-12-04T16:47:58.090" v="1794"/>
          <ac:inkMkLst>
            <pc:docMk/>
            <pc:sldMk cId="3080375388" sldId="291"/>
            <ac:inkMk id="246" creationId="{27241719-8AAE-252B-B793-1C4833F3D0DA}"/>
          </ac:inkMkLst>
        </pc:inkChg>
        <pc:inkChg chg="add del mod">
          <ac:chgData name="Attfield, Lauren" userId="921bb4a4-d633-4a74-8cf9-f638b9950ec5" providerId="ADAL" clId="{FEE2802A-8BB2-486B-8823-036DDC1609A0}" dt="2022-12-04T16:47:58.091" v="1795"/>
          <ac:inkMkLst>
            <pc:docMk/>
            <pc:sldMk cId="3080375388" sldId="291"/>
            <ac:inkMk id="247" creationId="{72EB32EB-7DCD-E1C6-61E2-01B8EB4B7ECD}"/>
          </ac:inkMkLst>
        </pc:inkChg>
        <pc:inkChg chg="add del mod">
          <ac:chgData name="Attfield, Lauren" userId="921bb4a4-d633-4a74-8cf9-f638b9950ec5" providerId="ADAL" clId="{FEE2802A-8BB2-486B-8823-036DDC1609A0}" dt="2022-12-04T16:47:58.089" v="1793"/>
          <ac:inkMkLst>
            <pc:docMk/>
            <pc:sldMk cId="3080375388" sldId="291"/>
            <ac:inkMk id="248" creationId="{3B5D0560-EAC0-23F6-C2E9-48C024A7E936}"/>
          </ac:inkMkLst>
        </pc:inkChg>
        <pc:inkChg chg="add del mod">
          <ac:chgData name="Attfield, Lauren" userId="921bb4a4-d633-4a74-8cf9-f638b9950ec5" providerId="ADAL" clId="{FEE2802A-8BB2-486B-8823-036DDC1609A0}" dt="2022-12-04T16:47:58.091" v="1796"/>
          <ac:inkMkLst>
            <pc:docMk/>
            <pc:sldMk cId="3080375388" sldId="291"/>
            <ac:inkMk id="249" creationId="{9A8E9BAC-1D86-89D6-C465-AC3B61544D6B}"/>
          </ac:inkMkLst>
        </pc:inkChg>
        <pc:inkChg chg="del mod">
          <ac:chgData name="Attfield, Lauren" userId="921bb4a4-d633-4a74-8cf9-f638b9950ec5" providerId="ADAL" clId="{FEE2802A-8BB2-486B-8823-036DDC1609A0}" dt="2022-12-04T16:46:36.696" v="1655"/>
          <ac:inkMkLst>
            <pc:docMk/>
            <pc:sldMk cId="3080375388" sldId="291"/>
            <ac:inkMk id="250" creationId="{BD123746-52E6-4930-777E-7E3044F8F7B9}"/>
          </ac:inkMkLst>
        </pc:inkChg>
        <pc:inkChg chg="del mod">
          <ac:chgData name="Attfield, Lauren" userId="921bb4a4-d633-4a74-8cf9-f638b9950ec5" providerId="ADAL" clId="{FEE2802A-8BB2-486B-8823-036DDC1609A0}" dt="2022-12-04T16:46:36.681" v="1603"/>
          <ac:inkMkLst>
            <pc:docMk/>
            <pc:sldMk cId="3080375388" sldId="291"/>
            <ac:inkMk id="251" creationId="{FE5A9A58-12BD-E18C-5D3C-42BE2D27E362}"/>
          </ac:inkMkLst>
        </pc:inkChg>
        <pc:inkChg chg="del mod">
          <ac:chgData name="Attfield, Lauren" userId="921bb4a4-d633-4a74-8cf9-f638b9950ec5" providerId="ADAL" clId="{FEE2802A-8BB2-486B-8823-036DDC1609A0}" dt="2022-12-04T16:46:36.665" v="1595"/>
          <ac:inkMkLst>
            <pc:docMk/>
            <pc:sldMk cId="3080375388" sldId="291"/>
            <ac:inkMk id="254" creationId="{8C5D9FEF-595B-4A4E-89D8-BECD56EDCC8D}"/>
          </ac:inkMkLst>
        </pc:inkChg>
        <pc:inkChg chg="del mod">
          <ac:chgData name="Attfield, Lauren" userId="921bb4a4-d633-4a74-8cf9-f638b9950ec5" providerId="ADAL" clId="{FEE2802A-8BB2-486B-8823-036DDC1609A0}" dt="2022-12-04T16:46:36.649" v="1576"/>
          <ac:inkMkLst>
            <pc:docMk/>
            <pc:sldMk cId="3080375388" sldId="291"/>
            <ac:inkMk id="255" creationId="{4144A868-C542-B91B-5BC4-08216B516CD6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56" creationId="{B10852B9-A203-C9C6-A4D4-B5191E078D84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57" creationId="{49448821-7E2B-BD39-C1B5-BFFB33999402}"/>
          </ac:inkMkLst>
        </pc:inkChg>
        <pc:inkChg chg="del mod">
          <ac:chgData name="Attfield, Lauren" userId="921bb4a4-d633-4a74-8cf9-f638b9950ec5" providerId="ADAL" clId="{FEE2802A-8BB2-486B-8823-036DDC1609A0}" dt="2022-12-04T16:46:36.634" v="1554"/>
          <ac:inkMkLst>
            <pc:docMk/>
            <pc:sldMk cId="3080375388" sldId="291"/>
            <ac:inkMk id="259" creationId="{2AB69B22-EA45-3F35-7E98-A540DCCA0488}"/>
          </ac:inkMkLst>
        </pc:inkChg>
        <pc:inkChg chg="del mod">
          <ac:chgData name="Attfield, Lauren" userId="921bb4a4-d633-4a74-8cf9-f638b9950ec5" providerId="ADAL" clId="{FEE2802A-8BB2-486B-8823-036DDC1609A0}" dt="2022-12-04T16:46:36.681" v="1617"/>
          <ac:inkMkLst>
            <pc:docMk/>
            <pc:sldMk cId="3080375388" sldId="291"/>
            <ac:inkMk id="260" creationId="{3B79DEDA-3B4C-FA6B-3614-32E6AF235BF0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61" creationId="{8FB8EFD0-A0A4-3982-C389-3254F397A79C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62" creationId="{2F5DC9DE-7237-8427-7B08-0AC70B8D5382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63" creationId="{5B77C285-1292-6621-5002-5F0BADF4061A}"/>
          </ac:inkMkLst>
        </pc:inkChg>
        <pc:inkChg chg="del mod">
          <ac:chgData name="Attfield, Lauren" userId="921bb4a4-d633-4a74-8cf9-f638b9950ec5" providerId="ADAL" clId="{FEE2802A-8BB2-486B-8823-036DDC1609A0}" dt="2022-12-04T16:46:36.696" v="1652"/>
          <ac:inkMkLst>
            <pc:docMk/>
            <pc:sldMk cId="3080375388" sldId="291"/>
            <ac:inkMk id="264" creationId="{75A8CC97-84B7-E011-8895-64F411B2B112}"/>
          </ac:inkMkLst>
        </pc:inkChg>
        <pc:inkChg chg="del mod">
          <ac:chgData name="Attfield, Lauren" userId="921bb4a4-d633-4a74-8cf9-f638b9950ec5" providerId="ADAL" clId="{FEE2802A-8BB2-486B-8823-036DDC1609A0}" dt="2022-12-04T16:46:36.681" v="1611"/>
          <ac:inkMkLst>
            <pc:docMk/>
            <pc:sldMk cId="3080375388" sldId="291"/>
            <ac:inkMk id="265" creationId="{45972799-A1E8-1E63-450E-9986ECDCCE1A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66" creationId="{43FCC25E-44CE-8236-A4BB-45656514EA19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67" creationId="{039FB166-F083-ED39-428E-D32481B7EBF4}"/>
          </ac:inkMkLst>
        </pc:inkChg>
        <pc:inkChg chg="del mod">
          <ac:chgData name="Attfield, Lauren" userId="921bb4a4-d633-4a74-8cf9-f638b9950ec5" providerId="ADAL" clId="{FEE2802A-8BB2-486B-8823-036DDC1609A0}" dt="2022-12-04T16:46:36.665" v="1588"/>
          <ac:inkMkLst>
            <pc:docMk/>
            <pc:sldMk cId="3080375388" sldId="291"/>
            <ac:inkMk id="268" creationId="{3F310132-C576-3466-D65E-6217E57AFFD3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69" creationId="{895FDEFA-1B6B-8986-45C9-48C16832E785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70" creationId="{59EC0E24-2A96-D8A7-D353-55188C08A652}"/>
          </ac:inkMkLst>
        </pc:inkChg>
        <pc:inkChg chg="del mod">
          <ac:chgData name="Attfield, Lauren" userId="921bb4a4-d633-4a74-8cf9-f638b9950ec5" providerId="ADAL" clId="{FEE2802A-8BB2-486B-8823-036DDC1609A0}" dt="2022-12-04T16:46:36.681" v="1608"/>
          <ac:inkMkLst>
            <pc:docMk/>
            <pc:sldMk cId="3080375388" sldId="291"/>
            <ac:inkMk id="271" creationId="{E7B756B2-CA9B-FE41-44F5-0B3264916513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72" creationId="{51E0D2B0-9A65-767B-74AF-FA2869D337A7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73" creationId="{0E45EC47-C39A-D35C-BD4E-896BF38CC7E6}"/>
          </ac:inkMkLst>
        </pc:inkChg>
        <pc:inkChg chg="del mod">
          <ac:chgData name="Attfield, Lauren" userId="921bb4a4-d633-4a74-8cf9-f638b9950ec5" providerId="ADAL" clId="{FEE2802A-8BB2-486B-8823-036DDC1609A0}" dt="2022-12-04T16:46:36.696" v="1637"/>
          <ac:inkMkLst>
            <pc:docMk/>
            <pc:sldMk cId="3080375388" sldId="291"/>
            <ac:inkMk id="274" creationId="{5581111C-5EED-0071-9175-64C2E3F208AB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75" creationId="{4102378E-744F-D93B-C676-FA499C9DF981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76" creationId="{029350C4-5C11-EA45-2E23-84D44C33DC1C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77" creationId="{EE47367E-FADA-E8A2-5282-1D5F56AD9B15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78" creationId="{588798D0-6D6A-3FED-E9EC-2C11B93C34A1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79" creationId="{BCE44B94-A118-679F-835D-BE5AD329D2B2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80" creationId="{9AE8D78C-EB24-F00D-AB41-AD256D119CFE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81" creationId="{9AE51554-D3E9-2C48-6DEC-F578530C93BF}"/>
          </ac:inkMkLst>
        </pc:inkChg>
        <pc:inkChg chg="del mod">
          <ac:chgData name="Attfield, Lauren" userId="921bb4a4-d633-4a74-8cf9-f638b9950ec5" providerId="ADAL" clId="{FEE2802A-8BB2-486B-8823-036DDC1609A0}" dt="2022-12-04T16:46:36.665" v="1592"/>
          <ac:inkMkLst>
            <pc:docMk/>
            <pc:sldMk cId="3080375388" sldId="291"/>
            <ac:inkMk id="282" creationId="{7EEAF17C-1924-7D16-55F0-F5B47B685DC5}"/>
          </ac:inkMkLst>
        </pc:inkChg>
        <pc:inkChg chg="del mod">
          <ac:chgData name="Attfield, Lauren" userId="921bb4a4-d633-4a74-8cf9-f638b9950ec5" providerId="ADAL" clId="{FEE2802A-8BB2-486B-8823-036DDC1609A0}" dt="2022-12-04T16:46:36.634" v="1551"/>
          <ac:inkMkLst>
            <pc:docMk/>
            <pc:sldMk cId="3080375388" sldId="291"/>
            <ac:inkMk id="283" creationId="{312508B7-F6C6-11DC-6B14-BE1BA2D87852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84" creationId="{7C715969-2FEE-46E9-E111-F7A0EF276BD5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85" creationId="{9C3F4EBB-1A97-9D34-A6BE-060D7406CD19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86" creationId="{883C900D-33FB-88F2-6FBA-02E90F7F5754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87" creationId="{EEF768E1-E535-0D08-E7E2-75860577389C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88" creationId="{3BB2C364-9812-9493-90BF-093D7458901B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89" creationId="{D4A10376-F98C-8366-325D-298AEFDE576D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90" creationId="{21E61F7F-0FE6-5FB5-00C0-CF0D41116565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91" creationId="{D4A7D25E-45C0-37C6-31B3-7086452A8551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92" creationId="{65270DEF-3104-9745-6882-7A3ED71FDAA0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93" creationId="{5BD4C4AB-1C09-14E6-5AA3-22A244B896ED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94" creationId="{19A65DDF-B618-5107-0E25-FC65BED0DFBE}"/>
          </ac:inkMkLst>
        </pc:inkChg>
        <pc:inkChg chg="del mod">
          <ac:chgData name="Attfield, Lauren" userId="921bb4a4-d633-4a74-8cf9-f638b9950ec5" providerId="ADAL" clId="{FEE2802A-8BB2-486B-8823-036DDC1609A0}" dt="2022-12-04T16:46:36.634" v="1538"/>
          <ac:inkMkLst>
            <pc:docMk/>
            <pc:sldMk cId="3080375388" sldId="291"/>
            <ac:inkMk id="295" creationId="{F656F706-7678-CE3A-D7B3-D6CDB25B3E0F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96" creationId="{D2647EF2-B145-4DBB-33DF-9D5CDCE12E02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97" creationId="{76D62A6C-EC79-8862-A26B-39EC64CD8C52}"/>
          </ac:inkMkLst>
        </pc:inkChg>
        <pc:inkChg chg="del mod">
          <ac:chgData name="Attfield, Lauren" userId="921bb4a4-d633-4a74-8cf9-f638b9950ec5" providerId="ADAL" clId="{FEE2802A-8BB2-486B-8823-036DDC1609A0}" dt="2022-12-04T16:46:36.696" v="1639"/>
          <ac:inkMkLst>
            <pc:docMk/>
            <pc:sldMk cId="3080375388" sldId="291"/>
            <ac:inkMk id="298" creationId="{A3AFDADB-D34D-8558-1E3C-41D8C798B989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299" creationId="{0D4FDA2D-06C4-21F4-22A6-07FA6B314EC2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00" creationId="{B2AC193F-28D0-5AEE-90B3-2B082025291D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01" creationId="{C76E3DF1-EBB8-5AFD-A371-179C78CE556B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02" creationId="{87CBC4FA-4B8A-DBE4-355E-116A8057030E}"/>
          </ac:inkMkLst>
        </pc:inkChg>
        <pc:inkChg chg="del mod">
          <ac:chgData name="Attfield, Lauren" userId="921bb4a4-d633-4a74-8cf9-f638b9950ec5" providerId="ADAL" clId="{FEE2802A-8BB2-486B-8823-036DDC1609A0}" dt="2022-12-04T16:46:36.665" v="1593"/>
          <ac:inkMkLst>
            <pc:docMk/>
            <pc:sldMk cId="3080375388" sldId="291"/>
            <ac:inkMk id="303" creationId="{F8BACA8A-B9DE-BAD3-059C-527FD551C532}"/>
          </ac:inkMkLst>
        </pc:inkChg>
        <pc:inkChg chg="del mod">
          <ac:chgData name="Attfield, Lauren" userId="921bb4a4-d633-4a74-8cf9-f638b9950ec5" providerId="ADAL" clId="{FEE2802A-8BB2-486B-8823-036DDC1609A0}" dt="2022-12-04T16:46:36.696" v="1658"/>
          <ac:inkMkLst>
            <pc:docMk/>
            <pc:sldMk cId="3080375388" sldId="291"/>
            <ac:inkMk id="304" creationId="{68DD1608-85CD-E6C3-EF2B-13792D84D32D}"/>
          </ac:inkMkLst>
        </pc:inkChg>
        <pc:inkChg chg="del mod">
          <ac:chgData name="Attfield, Lauren" userId="921bb4a4-d633-4a74-8cf9-f638b9950ec5" providerId="ADAL" clId="{FEE2802A-8BB2-486B-8823-036DDC1609A0}" dt="2022-12-04T16:46:36.696" v="1650"/>
          <ac:inkMkLst>
            <pc:docMk/>
            <pc:sldMk cId="3080375388" sldId="291"/>
            <ac:inkMk id="305" creationId="{FED12845-875C-9D43-C097-6BC032D90500}"/>
          </ac:inkMkLst>
        </pc:inkChg>
        <pc:inkChg chg="del mod">
          <ac:chgData name="Attfield, Lauren" userId="921bb4a4-d633-4a74-8cf9-f638b9950ec5" providerId="ADAL" clId="{FEE2802A-8BB2-486B-8823-036DDC1609A0}" dt="2022-12-04T16:46:36.649" v="1555"/>
          <ac:inkMkLst>
            <pc:docMk/>
            <pc:sldMk cId="3080375388" sldId="291"/>
            <ac:inkMk id="306" creationId="{00C0FBD3-3D1A-8826-0D10-74145681DC07}"/>
          </ac:inkMkLst>
        </pc:inkChg>
        <pc:inkChg chg="del mod">
          <ac:chgData name="Attfield, Lauren" userId="921bb4a4-d633-4a74-8cf9-f638b9950ec5" providerId="ADAL" clId="{FEE2802A-8BB2-486B-8823-036DDC1609A0}" dt="2022-12-04T16:46:36.649" v="1572"/>
          <ac:inkMkLst>
            <pc:docMk/>
            <pc:sldMk cId="3080375388" sldId="291"/>
            <ac:inkMk id="307" creationId="{258968A2-BB6B-60D2-D163-72B04C7524F8}"/>
          </ac:inkMkLst>
        </pc:inkChg>
        <pc:inkChg chg="del mod">
          <ac:chgData name="Attfield, Lauren" userId="921bb4a4-d633-4a74-8cf9-f638b9950ec5" providerId="ADAL" clId="{FEE2802A-8BB2-486B-8823-036DDC1609A0}" dt="2022-12-04T16:46:36.649" v="1563"/>
          <ac:inkMkLst>
            <pc:docMk/>
            <pc:sldMk cId="3080375388" sldId="291"/>
            <ac:inkMk id="308" creationId="{0D30A3A8-575B-893F-35BB-2B86DF7C8440}"/>
          </ac:inkMkLst>
        </pc:inkChg>
        <pc:inkChg chg="del">
          <ac:chgData name="Attfield, Lauren" userId="921bb4a4-d633-4a74-8cf9-f638b9950ec5" providerId="ADAL" clId="{FEE2802A-8BB2-486B-8823-036DDC1609A0}" dt="2022-12-04T16:46:36.618" v="1537"/>
          <ac:inkMkLst>
            <pc:docMk/>
            <pc:sldMk cId="3080375388" sldId="291"/>
            <ac:inkMk id="309" creationId="{761765BC-2B25-DFE9-0728-40F29A14B0A1}"/>
          </ac:inkMkLst>
        </pc:inkChg>
        <pc:inkChg chg="del mod">
          <ac:chgData name="Attfield, Lauren" userId="921bb4a4-d633-4a74-8cf9-f638b9950ec5" providerId="ADAL" clId="{FEE2802A-8BB2-486B-8823-036DDC1609A0}" dt="2022-12-04T16:46:36.696" v="1667"/>
          <ac:inkMkLst>
            <pc:docMk/>
            <pc:sldMk cId="3080375388" sldId="291"/>
            <ac:inkMk id="310" creationId="{376B3C74-59BD-D5F5-B59E-561F39081855}"/>
          </ac:inkMkLst>
        </pc:inkChg>
        <pc:inkChg chg="del mod">
          <ac:chgData name="Attfield, Lauren" userId="921bb4a4-d633-4a74-8cf9-f638b9950ec5" providerId="ADAL" clId="{FEE2802A-8BB2-486B-8823-036DDC1609A0}" dt="2022-12-04T16:46:36.649" v="1567"/>
          <ac:inkMkLst>
            <pc:docMk/>
            <pc:sldMk cId="3080375388" sldId="291"/>
            <ac:inkMk id="311" creationId="{F7040310-20D2-8DAE-3169-01778F3936B5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12" creationId="{D9EF6A04-1F1B-321F-92C8-C306977D4F75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13" creationId="{C9D8D43B-8076-5C9E-978B-C721049E6C69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14" creationId="{0D27BDD1-122F-8BED-25AF-15BE6DFA796B}"/>
          </ac:inkMkLst>
        </pc:inkChg>
        <pc:inkChg chg="del mod">
          <ac:chgData name="Attfield, Lauren" userId="921bb4a4-d633-4a74-8cf9-f638b9950ec5" providerId="ADAL" clId="{FEE2802A-8BB2-486B-8823-036DDC1609A0}" dt="2022-12-04T16:46:36.634" v="1553"/>
          <ac:inkMkLst>
            <pc:docMk/>
            <pc:sldMk cId="3080375388" sldId="291"/>
            <ac:inkMk id="315" creationId="{DC430E44-84AB-B755-316A-BF72758689F2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16" creationId="{C92E6663-C7D4-CD3C-6534-95A8BB353EBB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17" creationId="{1971A0B7-05FE-EDF6-92B8-3ED3AE05D0F3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18" creationId="{2D38C1C8-36A6-740B-E3E7-43E342ABF30A}"/>
          </ac:inkMkLst>
        </pc:inkChg>
        <pc:inkChg chg="add mod">
          <ac:chgData name="Attfield, Lauren" userId="921bb4a4-d633-4a74-8cf9-f638b9950ec5" providerId="ADAL" clId="{FEE2802A-8BB2-486B-8823-036DDC1609A0}" dt="2022-12-04T16:48:18.065" v="1839"/>
          <ac:inkMkLst>
            <pc:docMk/>
            <pc:sldMk cId="3080375388" sldId="291"/>
            <ac:inkMk id="319" creationId="{1E8581C7-6F99-C59B-E2D7-CA66AE5FDE24}"/>
          </ac:inkMkLst>
        </pc:inkChg>
        <pc:inkChg chg="add mod">
          <ac:chgData name="Attfield, Lauren" userId="921bb4a4-d633-4a74-8cf9-f638b9950ec5" providerId="ADAL" clId="{FEE2802A-8BB2-486B-8823-036DDC1609A0}" dt="2022-12-04T16:48:22.125" v="1848"/>
          <ac:inkMkLst>
            <pc:docMk/>
            <pc:sldMk cId="3080375388" sldId="291"/>
            <ac:inkMk id="323" creationId="{9033646D-46DA-1BF3-4DDA-7D2864E2684A}"/>
          </ac:inkMkLst>
        </pc:inkChg>
        <pc:inkChg chg="add mod">
          <ac:chgData name="Attfield, Lauren" userId="921bb4a4-d633-4a74-8cf9-f638b9950ec5" providerId="ADAL" clId="{FEE2802A-8BB2-486B-8823-036DDC1609A0}" dt="2022-12-04T16:48:22.125" v="1848"/>
          <ac:inkMkLst>
            <pc:docMk/>
            <pc:sldMk cId="3080375388" sldId="291"/>
            <ac:inkMk id="324" creationId="{3546C844-4E24-DB91-CB3C-D35C5388C8B9}"/>
          </ac:inkMkLst>
        </pc:inkChg>
        <pc:inkChg chg="del mod">
          <ac:chgData name="Attfield, Lauren" userId="921bb4a4-d633-4a74-8cf9-f638b9950ec5" providerId="ADAL" clId="{FEE2802A-8BB2-486B-8823-036DDC1609A0}" dt="2022-12-04T16:46:36.649" v="1574"/>
          <ac:inkMkLst>
            <pc:docMk/>
            <pc:sldMk cId="3080375388" sldId="291"/>
            <ac:inkMk id="325" creationId="{C099DDE2-6885-2383-30C2-A9260018D333}"/>
          </ac:inkMkLst>
        </pc:inkChg>
        <pc:inkChg chg="add mod">
          <ac:chgData name="Attfield, Lauren" userId="921bb4a4-d633-4a74-8cf9-f638b9950ec5" providerId="ADAL" clId="{FEE2802A-8BB2-486B-8823-036DDC1609A0}" dt="2022-12-04T16:48:22.125" v="1848"/>
          <ac:inkMkLst>
            <pc:docMk/>
            <pc:sldMk cId="3080375388" sldId="291"/>
            <ac:inkMk id="326" creationId="{72592B89-A832-B3D6-1F46-197A64315D1A}"/>
          </ac:inkMkLst>
        </pc:inkChg>
        <pc:inkChg chg="add mod">
          <ac:chgData name="Attfield, Lauren" userId="921bb4a4-d633-4a74-8cf9-f638b9950ec5" providerId="ADAL" clId="{FEE2802A-8BB2-486B-8823-036DDC1609A0}" dt="2022-12-04T16:48:22.125" v="1848"/>
          <ac:inkMkLst>
            <pc:docMk/>
            <pc:sldMk cId="3080375388" sldId="291"/>
            <ac:inkMk id="327" creationId="{52C7A862-172C-B43F-1F06-106BE332D712}"/>
          </ac:inkMkLst>
        </pc:inkChg>
        <pc:inkChg chg="add mod">
          <ac:chgData name="Attfield, Lauren" userId="921bb4a4-d633-4a74-8cf9-f638b9950ec5" providerId="ADAL" clId="{FEE2802A-8BB2-486B-8823-036DDC1609A0}" dt="2022-12-04T16:48:22.125" v="1848"/>
          <ac:inkMkLst>
            <pc:docMk/>
            <pc:sldMk cId="3080375388" sldId="291"/>
            <ac:inkMk id="328" creationId="{B5D68F57-43BB-E393-E90D-F555F6D52D4E}"/>
          </ac:inkMkLst>
        </pc:inkChg>
        <pc:inkChg chg="add mod">
          <ac:chgData name="Attfield, Lauren" userId="921bb4a4-d633-4a74-8cf9-f638b9950ec5" providerId="ADAL" clId="{FEE2802A-8BB2-486B-8823-036DDC1609A0}" dt="2022-12-04T16:48:22.125" v="1848"/>
          <ac:inkMkLst>
            <pc:docMk/>
            <pc:sldMk cId="3080375388" sldId="291"/>
            <ac:inkMk id="329" creationId="{474398F3-ADAE-4EF9-6980-41D3E5E69BB7}"/>
          </ac:inkMkLst>
        </pc:inkChg>
        <pc:inkChg chg="add mod">
          <ac:chgData name="Attfield, Lauren" userId="921bb4a4-d633-4a74-8cf9-f638b9950ec5" providerId="ADAL" clId="{FEE2802A-8BB2-486B-8823-036DDC1609A0}" dt="2022-12-04T16:48:22.125" v="1848"/>
          <ac:inkMkLst>
            <pc:docMk/>
            <pc:sldMk cId="3080375388" sldId="291"/>
            <ac:inkMk id="330" creationId="{12D06F33-2E1E-BA4F-F6C1-3F56BC45CA0C}"/>
          </ac:inkMkLst>
        </pc:inkChg>
        <pc:inkChg chg="del mod">
          <ac:chgData name="Attfield, Lauren" userId="921bb4a4-d633-4a74-8cf9-f638b9950ec5" providerId="ADAL" clId="{FEE2802A-8BB2-486B-8823-036DDC1609A0}" dt="2022-12-04T16:46:36.681" v="1614"/>
          <ac:inkMkLst>
            <pc:docMk/>
            <pc:sldMk cId="3080375388" sldId="291"/>
            <ac:inkMk id="331" creationId="{50801AD2-7FCA-A67D-D873-D3B7EFEC28E3}"/>
          </ac:inkMkLst>
        </pc:inkChg>
        <pc:inkChg chg="add mod">
          <ac:chgData name="Attfield, Lauren" userId="921bb4a4-d633-4a74-8cf9-f638b9950ec5" providerId="ADAL" clId="{FEE2802A-8BB2-486B-8823-036DDC1609A0}" dt="2022-12-04T16:48:22.125" v="1848"/>
          <ac:inkMkLst>
            <pc:docMk/>
            <pc:sldMk cId="3080375388" sldId="291"/>
            <ac:inkMk id="332" creationId="{329CE8D8-319E-9478-8CAE-409A6435A690}"/>
          </ac:inkMkLst>
        </pc:inkChg>
        <pc:inkChg chg="del mod">
          <ac:chgData name="Attfield, Lauren" userId="921bb4a4-d633-4a74-8cf9-f638b9950ec5" providerId="ADAL" clId="{FEE2802A-8BB2-486B-8823-036DDC1609A0}" dt="2022-12-04T16:46:36.665" v="1580"/>
          <ac:inkMkLst>
            <pc:docMk/>
            <pc:sldMk cId="3080375388" sldId="291"/>
            <ac:inkMk id="334" creationId="{B1C96FC9-ABB6-1EA8-7A2F-88881841A8A1}"/>
          </ac:inkMkLst>
        </pc:inkChg>
        <pc:inkChg chg="del mod">
          <ac:chgData name="Attfield, Lauren" userId="921bb4a4-d633-4a74-8cf9-f638b9950ec5" providerId="ADAL" clId="{FEE2802A-8BB2-486B-8823-036DDC1609A0}" dt="2022-12-04T16:46:36.681" v="1601"/>
          <ac:inkMkLst>
            <pc:docMk/>
            <pc:sldMk cId="3080375388" sldId="291"/>
            <ac:inkMk id="335" creationId="{29DD657C-DFFB-5641-D348-472AD1E6CDA2}"/>
          </ac:inkMkLst>
        </pc:inkChg>
        <pc:inkChg chg="del mod">
          <ac:chgData name="Attfield, Lauren" userId="921bb4a4-d633-4a74-8cf9-f638b9950ec5" providerId="ADAL" clId="{FEE2802A-8BB2-486B-8823-036DDC1609A0}" dt="2022-12-04T16:46:36.665" v="1578"/>
          <ac:inkMkLst>
            <pc:docMk/>
            <pc:sldMk cId="3080375388" sldId="291"/>
            <ac:inkMk id="336" creationId="{1650A23A-A4DC-9E7A-5BBD-BFDACB056A2A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37" creationId="{16AA6532-26C7-7DC7-51EF-FF0B1D116DAB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38" creationId="{F9D64843-9172-5995-48D9-EE012952E28A}"/>
          </ac:inkMkLst>
        </pc:inkChg>
        <pc:inkChg chg="del mod">
          <ac:chgData name="Attfield, Lauren" userId="921bb4a4-d633-4a74-8cf9-f638b9950ec5" providerId="ADAL" clId="{FEE2802A-8BB2-486B-8823-036DDC1609A0}" dt="2022-12-04T16:46:36.696" v="1632"/>
          <ac:inkMkLst>
            <pc:docMk/>
            <pc:sldMk cId="3080375388" sldId="291"/>
            <ac:inkMk id="339" creationId="{483ABD84-1E32-6CAE-B5AB-DAD46CDA63E0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40" creationId="{7E1A8A85-36A1-2FCD-3BC1-6D9A2944F774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41" creationId="{36D485D0-7A09-A64D-5345-0EC7CB57741F}"/>
          </ac:inkMkLst>
        </pc:inkChg>
        <pc:inkChg chg="del mod">
          <ac:chgData name="Attfield, Lauren" userId="921bb4a4-d633-4a74-8cf9-f638b9950ec5" providerId="ADAL" clId="{FEE2802A-8BB2-486B-8823-036DDC1609A0}" dt="2022-12-04T16:46:36.681" v="1620"/>
          <ac:inkMkLst>
            <pc:docMk/>
            <pc:sldMk cId="3080375388" sldId="291"/>
            <ac:inkMk id="342" creationId="{BD9A0F61-3ACA-AFA7-077E-EAE2A248DCF3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43" creationId="{391A5E5C-5113-4653-9975-A101126EAAD7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44" creationId="{24900A38-BBBC-A521-F4B0-F1166B204E56}"/>
          </ac:inkMkLst>
        </pc:inkChg>
        <pc:inkChg chg="del mod">
          <ac:chgData name="Attfield, Lauren" userId="921bb4a4-d633-4a74-8cf9-f638b9950ec5" providerId="ADAL" clId="{FEE2802A-8BB2-486B-8823-036DDC1609A0}" dt="2022-12-04T16:46:36.649" v="1557"/>
          <ac:inkMkLst>
            <pc:docMk/>
            <pc:sldMk cId="3080375388" sldId="291"/>
            <ac:inkMk id="345" creationId="{82A3B57B-02EE-634B-CA1F-CFA468F65703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46" creationId="{01F4B07B-9068-F4FF-6E88-6FF9C568FE35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47" creationId="{51F44117-1FDC-5DA8-27F5-AED400B366DE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48" creationId="{9E0635E8-BC4B-6BC6-7A51-913F35AA7BAF}"/>
          </ac:inkMkLst>
        </pc:inkChg>
        <pc:inkChg chg="del mod">
          <ac:chgData name="Attfield, Lauren" userId="921bb4a4-d633-4a74-8cf9-f638b9950ec5" providerId="ADAL" clId="{FEE2802A-8BB2-486B-8823-036DDC1609A0}" dt="2022-12-04T16:46:36.696" v="1656"/>
          <ac:inkMkLst>
            <pc:docMk/>
            <pc:sldMk cId="3080375388" sldId="291"/>
            <ac:inkMk id="349" creationId="{3783059F-D498-1AA9-5B0B-F5D020030366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50" creationId="{31612324-6B0B-1F10-FD25-B0E090370BAA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51" creationId="{AEFF558E-7EEC-AFB5-2CE4-2E81878205E3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84" creationId="{4AAC241B-E1CA-D56D-D8A4-92D7CCF2D91E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85" creationId="{DCB3A5A5-6D0D-A25A-ECEE-5A21E9EF70C7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86" creationId="{0D81989E-16E8-5DE6-A461-BCA44934504F}"/>
          </ac:inkMkLst>
        </pc:inkChg>
        <pc:inkChg chg="del mod">
          <ac:chgData name="Attfield, Lauren" userId="921bb4a4-d633-4a74-8cf9-f638b9950ec5" providerId="ADAL" clId="{FEE2802A-8BB2-486B-8823-036DDC1609A0}" dt="2022-12-04T16:46:36.634" v="1543"/>
          <ac:inkMkLst>
            <pc:docMk/>
            <pc:sldMk cId="3080375388" sldId="291"/>
            <ac:inkMk id="387" creationId="{EE8554EE-D6DC-97E8-8E50-E6E588D0486A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88" creationId="{D5E29AF7-CCC1-90A9-5ED8-71A556999B45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89" creationId="{4188B2A5-47B4-EFA8-069A-1D0217368957}"/>
          </ac:inkMkLst>
        </pc:inkChg>
        <pc:inkChg chg="add mod">
          <ac:chgData name="Attfield, Lauren" userId="921bb4a4-d633-4a74-8cf9-f638b9950ec5" providerId="ADAL" clId="{FEE2802A-8BB2-486B-8823-036DDC1609A0}" dt="2022-12-04T16:48:31.548" v="1866"/>
          <ac:inkMkLst>
            <pc:docMk/>
            <pc:sldMk cId="3080375388" sldId="291"/>
            <ac:inkMk id="390" creationId="{4907DBC8-66CE-CE0A-4B48-366E7710F82B}"/>
          </ac:inkMkLst>
        </pc:inkChg>
        <pc:inkChg chg="del mod">
          <ac:chgData name="Attfield, Lauren" userId="921bb4a4-d633-4a74-8cf9-f638b9950ec5" providerId="ADAL" clId="{FEE2802A-8BB2-486B-8823-036DDC1609A0}" dt="2022-12-04T16:46:36.665" v="1586"/>
          <ac:inkMkLst>
            <pc:docMk/>
            <pc:sldMk cId="3080375388" sldId="291"/>
            <ac:inkMk id="402" creationId="{6D5DC4E5-093C-D3E7-F537-C0ABDC5C457D}"/>
          </ac:inkMkLst>
        </pc:inkChg>
        <pc:inkChg chg="del mod">
          <ac:chgData name="Attfield, Lauren" userId="921bb4a4-d633-4a74-8cf9-f638b9950ec5" providerId="ADAL" clId="{FEE2802A-8BB2-486B-8823-036DDC1609A0}" dt="2022-12-04T16:46:36.681" v="1606"/>
          <ac:inkMkLst>
            <pc:docMk/>
            <pc:sldMk cId="3080375388" sldId="291"/>
            <ac:inkMk id="417" creationId="{EE2B67F5-8BEA-C9A4-D697-B1BED7BCE1F5}"/>
          </ac:inkMkLst>
        </pc:inkChg>
        <pc:inkChg chg="del mod">
          <ac:chgData name="Attfield, Lauren" userId="921bb4a4-d633-4a74-8cf9-f638b9950ec5" providerId="ADAL" clId="{FEE2802A-8BB2-486B-8823-036DDC1609A0}" dt="2022-12-04T16:46:36.681" v="1625"/>
          <ac:inkMkLst>
            <pc:docMk/>
            <pc:sldMk cId="3080375388" sldId="291"/>
            <ac:inkMk id="418" creationId="{B8DE1ACB-CA12-C7C7-5E3A-5B2B0938CFC0}"/>
          </ac:inkMkLst>
        </pc:inkChg>
        <pc:inkChg chg="del mod">
          <ac:chgData name="Attfield, Lauren" userId="921bb4a4-d633-4a74-8cf9-f638b9950ec5" providerId="ADAL" clId="{FEE2802A-8BB2-486B-8823-036DDC1609A0}" dt="2022-12-04T16:46:36.696" v="1642"/>
          <ac:inkMkLst>
            <pc:docMk/>
            <pc:sldMk cId="3080375388" sldId="291"/>
            <ac:inkMk id="419" creationId="{26D5F27F-5CAB-74D4-DC3A-6129A8CD8FA4}"/>
          </ac:inkMkLst>
        </pc:inkChg>
        <pc:inkChg chg="del mod">
          <ac:chgData name="Attfield, Lauren" userId="921bb4a4-d633-4a74-8cf9-f638b9950ec5" providerId="ADAL" clId="{FEE2802A-8BB2-486B-8823-036DDC1609A0}" dt="2022-12-04T16:46:36.696" v="1661"/>
          <ac:inkMkLst>
            <pc:docMk/>
            <pc:sldMk cId="3080375388" sldId="291"/>
            <ac:inkMk id="420" creationId="{45274E42-67FE-C7E0-C416-75FFCBF81632}"/>
          </ac:inkMkLst>
        </pc:inkChg>
        <pc:inkChg chg="del mod">
          <ac:chgData name="Attfield, Lauren" userId="921bb4a4-d633-4a74-8cf9-f638b9950ec5" providerId="ADAL" clId="{FEE2802A-8BB2-486B-8823-036DDC1609A0}" dt="2022-12-04T16:46:36.649" v="1560"/>
          <ac:inkMkLst>
            <pc:docMk/>
            <pc:sldMk cId="3080375388" sldId="291"/>
            <ac:inkMk id="421" creationId="{2864EC12-CD4C-E546-DE02-07887C3AD860}"/>
          </ac:inkMkLst>
        </pc:inkChg>
        <pc:inkChg chg="del mod">
          <ac:chgData name="Attfield, Lauren" userId="921bb4a4-d633-4a74-8cf9-f638b9950ec5" providerId="ADAL" clId="{FEE2802A-8BB2-486B-8823-036DDC1609A0}" dt="2022-12-04T16:46:36.665" v="1599"/>
          <ac:inkMkLst>
            <pc:docMk/>
            <pc:sldMk cId="3080375388" sldId="291"/>
            <ac:inkMk id="422" creationId="{E7D58815-B59D-9A21-D852-4EF654F13EC0}"/>
          </ac:inkMkLst>
        </pc:inkChg>
        <pc:inkChg chg="del mod">
          <ac:chgData name="Attfield, Lauren" userId="921bb4a4-d633-4a74-8cf9-f638b9950ec5" providerId="ADAL" clId="{FEE2802A-8BB2-486B-8823-036DDC1609A0}" dt="2022-12-04T16:46:36.681" v="1619"/>
          <ac:inkMkLst>
            <pc:docMk/>
            <pc:sldMk cId="3080375388" sldId="291"/>
            <ac:inkMk id="423" creationId="{C41C9FCD-51A8-130F-0DD8-267887F3A152}"/>
          </ac:inkMkLst>
        </pc:inkChg>
        <pc:inkChg chg="del mod">
          <ac:chgData name="Attfield, Lauren" userId="921bb4a4-d633-4a74-8cf9-f638b9950ec5" providerId="ADAL" clId="{FEE2802A-8BB2-486B-8823-036DDC1609A0}" dt="2022-12-04T16:46:36.696" v="1640"/>
          <ac:inkMkLst>
            <pc:docMk/>
            <pc:sldMk cId="3080375388" sldId="291"/>
            <ac:inkMk id="424" creationId="{44113211-C172-5369-85BA-13F15A2D0B19}"/>
          </ac:inkMkLst>
        </pc:inkChg>
        <pc:inkChg chg="del mod">
          <ac:chgData name="Attfield, Lauren" userId="921bb4a4-d633-4a74-8cf9-f638b9950ec5" providerId="ADAL" clId="{FEE2802A-8BB2-486B-8823-036DDC1609A0}" dt="2022-12-04T16:46:36.681" v="1610"/>
          <ac:inkMkLst>
            <pc:docMk/>
            <pc:sldMk cId="3080375388" sldId="291"/>
            <ac:inkMk id="425" creationId="{0AF64E53-2175-4530-F0B4-F7697DF300B2}"/>
          </ac:inkMkLst>
        </pc:inkChg>
        <pc:inkChg chg="del mod">
          <ac:chgData name="Attfield, Lauren" userId="921bb4a4-d633-4a74-8cf9-f638b9950ec5" providerId="ADAL" clId="{FEE2802A-8BB2-486B-8823-036DDC1609A0}" dt="2022-12-04T16:46:36.665" v="1590"/>
          <ac:inkMkLst>
            <pc:docMk/>
            <pc:sldMk cId="3080375388" sldId="291"/>
            <ac:inkMk id="426" creationId="{B7EE3E33-10FD-ABF7-BF85-ADC8A0BDAAF0}"/>
          </ac:inkMkLst>
        </pc:inkChg>
        <pc:inkChg chg="del mod">
          <ac:chgData name="Attfield, Lauren" userId="921bb4a4-d633-4a74-8cf9-f638b9950ec5" providerId="ADAL" clId="{FEE2802A-8BB2-486B-8823-036DDC1609A0}" dt="2022-12-04T16:46:36.681" v="1613"/>
          <ac:inkMkLst>
            <pc:docMk/>
            <pc:sldMk cId="3080375388" sldId="291"/>
            <ac:inkMk id="428" creationId="{2CB93D98-2B32-1805-39DC-6C20906552E6}"/>
          </ac:inkMkLst>
        </pc:inkChg>
        <pc:inkChg chg="del mod">
          <ac:chgData name="Attfield, Lauren" userId="921bb4a4-d633-4a74-8cf9-f638b9950ec5" providerId="ADAL" clId="{FEE2802A-8BB2-486B-8823-036DDC1609A0}" dt="2022-12-04T16:46:36.696" v="1630"/>
          <ac:inkMkLst>
            <pc:docMk/>
            <pc:sldMk cId="3080375388" sldId="291"/>
            <ac:inkMk id="429" creationId="{F8877EBA-A379-9B69-16E4-3DCD10829BD2}"/>
          </ac:inkMkLst>
        </pc:inkChg>
        <pc:inkChg chg="del mod">
          <ac:chgData name="Attfield, Lauren" userId="921bb4a4-d633-4a74-8cf9-f638b9950ec5" providerId="ADAL" clId="{FEE2802A-8BB2-486B-8823-036DDC1609A0}" dt="2022-12-04T16:46:36.634" v="1546"/>
          <ac:inkMkLst>
            <pc:docMk/>
            <pc:sldMk cId="3080375388" sldId="291"/>
            <ac:inkMk id="430" creationId="{97646E28-FBC9-C826-CE5E-8913DBADF5B2}"/>
          </ac:inkMkLst>
        </pc:inkChg>
        <pc:inkChg chg="del mod">
          <ac:chgData name="Attfield, Lauren" userId="921bb4a4-d633-4a74-8cf9-f638b9950ec5" providerId="ADAL" clId="{FEE2802A-8BB2-486B-8823-036DDC1609A0}" dt="2022-12-04T16:46:36.634" v="1541"/>
          <ac:inkMkLst>
            <pc:docMk/>
            <pc:sldMk cId="3080375388" sldId="291"/>
            <ac:inkMk id="431" creationId="{B4B10DC5-0885-FCE2-D556-3FAC94BB1562}"/>
          </ac:inkMkLst>
        </pc:inkChg>
        <pc:inkChg chg="del mod">
          <ac:chgData name="Attfield, Lauren" userId="921bb4a4-d633-4a74-8cf9-f638b9950ec5" providerId="ADAL" clId="{FEE2802A-8BB2-486B-8823-036DDC1609A0}" dt="2022-12-04T16:46:36.665" v="1584"/>
          <ac:inkMkLst>
            <pc:docMk/>
            <pc:sldMk cId="3080375388" sldId="291"/>
            <ac:inkMk id="432" creationId="{1AA09616-0A3C-9F66-C974-15E225B940B5}"/>
          </ac:inkMkLst>
        </pc:inkChg>
        <pc:inkChg chg="del mod">
          <ac:chgData name="Attfield, Lauren" userId="921bb4a4-d633-4a74-8cf9-f638b9950ec5" providerId="ADAL" clId="{FEE2802A-8BB2-486B-8823-036DDC1609A0}" dt="2022-12-04T16:46:36.649" v="1564"/>
          <ac:inkMkLst>
            <pc:docMk/>
            <pc:sldMk cId="3080375388" sldId="291"/>
            <ac:inkMk id="433" creationId="{E7CF0952-D9BC-7EE3-5A0D-F2E6BFE2DB93}"/>
          </ac:inkMkLst>
        </pc:inkChg>
        <pc:inkChg chg="del mod">
          <ac:chgData name="Attfield, Lauren" userId="921bb4a4-d633-4a74-8cf9-f638b9950ec5" providerId="ADAL" clId="{FEE2802A-8BB2-486B-8823-036DDC1609A0}" dt="2022-12-04T16:46:36.665" v="1597"/>
          <ac:inkMkLst>
            <pc:docMk/>
            <pc:sldMk cId="3080375388" sldId="291"/>
            <ac:inkMk id="434" creationId="{C1404CEA-1EBC-0D21-C4F0-42542AE8E856}"/>
          </ac:inkMkLst>
        </pc:inkChg>
        <pc:inkChg chg="del mod">
          <ac:chgData name="Attfield, Lauren" userId="921bb4a4-d633-4a74-8cf9-f638b9950ec5" providerId="ADAL" clId="{FEE2802A-8BB2-486B-8823-036DDC1609A0}" dt="2022-12-04T16:46:36.696" v="1649"/>
          <ac:inkMkLst>
            <pc:docMk/>
            <pc:sldMk cId="3080375388" sldId="291"/>
            <ac:inkMk id="435" creationId="{1852DB44-8DAC-9DA6-4B9E-5D74A4784AB7}"/>
          </ac:inkMkLst>
        </pc:inkChg>
        <pc:inkChg chg="del mod">
          <ac:chgData name="Attfield, Lauren" userId="921bb4a4-d633-4a74-8cf9-f638b9950ec5" providerId="ADAL" clId="{FEE2802A-8BB2-486B-8823-036DDC1609A0}" dt="2022-12-04T16:46:36.696" v="1647"/>
          <ac:inkMkLst>
            <pc:docMk/>
            <pc:sldMk cId="3080375388" sldId="291"/>
            <ac:inkMk id="436" creationId="{4885EBE8-923F-B98C-CB8A-75FB8958240C}"/>
          </ac:inkMkLst>
        </pc:inkChg>
        <pc:inkChg chg="del mod">
          <ac:chgData name="Attfield, Lauren" userId="921bb4a4-d633-4a74-8cf9-f638b9950ec5" providerId="ADAL" clId="{FEE2802A-8BB2-486B-8823-036DDC1609A0}" dt="2022-12-04T16:46:36.649" v="1566"/>
          <ac:inkMkLst>
            <pc:docMk/>
            <pc:sldMk cId="3080375388" sldId="291"/>
            <ac:inkMk id="437" creationId="{A7372C67-A1D8-36BD-DAFD-78E7B4379BAF}"/>
          </ac:inkMkLst>
        </pc:inkChg>
        <pc:inkChg chg="del mod">
          <ac:chgData name="Attfield, Lauren" userId="921bb4a4-d633-4a74-8cf9-f638b9950ec5" providerId="ADAL" clId="{FEE2802A-8BB2-486B-8823-036DDC1609A0}" dt="2022-12-04T16:46:36.634" v="1548"/>
          <ac:inkMkLst>
            <pc:docMk/>
            <pc:sldMk cId="3080375388" sldId="291"/>
            <ac:inkMk id="438" creationId="{9F4C71C4-2556-7282-2F3C-5F5B2B6B6C29}"/>
          </ac:inkMkLst>
        </pc:inkChg>
        <pc:inkChg chg="del mod">
          <ac:chgData name="Attfield, Lauren" userId="921bb4a4-d633-4a74-8cf9-f638b9950ec5" providerId="ADAL" clId="{FEE2802A-8BB2-486B-8823-036DDC1609A0}" dt="2022-12-04T16:46:36.681" v="1628"/>
          <ac:inkMkLst>
            <pc:docMk/>
            <pc:sldMk cId="3080375388" sldId="291"/>
            <ac:inkMk id="439" creationId="{BAC02BB8-DB6C-D0BF-9564-45AF3E02B271}"/>
          </ac:inkMkLst>
        </pc:inkChg>
        <pc:inkChg chg="del mod">
          <ac:chgData name="Attfield, Lauren" userId="921bb4a4-d633-4a74-8cf9-f638b9950ec5" providerId="ADAL" clId="{FEE2802A-8BB2-486B-8823-036DDC1609A0}" dt="2022-12-04T16:46:36.681" v="1618"/>
          <ac:inkMkLst>
            <pc:docMk/>
            <pc:sldMk cId="3080375388" sldId="291"/>
            <ac:inkMk id="440" creationId="{280C5926-D470-8347-CB63-E5689846DDDB}"/>
          </ac:inkMkLst>
        </pc:inkChg>
        <pc:inkChg chg="del mod">
          <ac:chgData name="Attfield, Lauren" userId="921bb4a4-d633-4a74-8cf9-f638b9950ec5" providerId="ADAL" clId="{FEE2802A-8BB2-486B-8823-036DDC1609A0}" dt="2022-12-04T16:46:36.696" v="1664"/>
          <ac:inkMkLst>
            <pc:docMk/>
            <pc:sldMk cId="3080375388" sldId="291"/>
            <ac:inkMk id="441" creationId="{4C96F1C7-3D1B-531B-E8DE-E8EC62CB0BF2}"/>
          </ac:inkMkLst>
        </pc:inkChg>
        <pc:inkChg chg="del mod">
          <ac:chgData name="Attfield, Lauren" userId="921bb4a4-d633-4a74-8cf9-f638b9950ec5" providerId="ADAL" clId="{FEE2802A-8BB2-486B-8823-036DDC1609A0}" dt="2022-12-04T16:46:36.696" v="1666"/>
          <ac:inkMkLst>
            <pc:docMk/>
            <pc:sldMk cId="3080375388" sldId="291"/>
            <ac:inkMk id="442" creationId="{C08E0931-890B-BAF1-5AB5-85DB1242FDBF}"/>
          </ac:inkMkLst>
        </pc:inkChg>
        <pc:inkChg chg="del mod">
          <ac:chgData name="Attfield, Lauren" userId="921bb4a4-d633-4a74-8cf9-f638b9950ec5" providerId="ADAL" clId="{FEE2802A-8BB2-486B-8823-036DDC1609A0}" dt="2022-12-04T16:46:36.681" v="1602"/>
          <ac:inkMkLst>
            <pc:docMk/>
            <pc:sldMk cId="3080375388" sldId="291"/>
            <ac:inkMk id="443" creationId="{D6DCF8BD-EFF8-C118-5B5A-EED342B62A91}"/>
          </ac:inkMkLst>
        </pc:inkChg>
        <pc:inkChg chg="del mod">
          <ac:chgData name="Attfield, Lauren" userId="921bb4a4-d633-4a74-8cf9-f638b9950ec5" providerId="ADAL" clId="{FEE2802A-8BB2-486B-8823-036DDC1609A0}" dt="2022-12-04T16:46:36.665" v="1577"/>
          <ac:inkMkLst>
            <pc:docMk/>
            <pc:sldMk cId="3080375388" sldId="291"/>
            <ac:inkMk id="444" creationId="{10CF0703-93B2-9B32-7FB6-BCA8B37242DC}"/>
          </ac:inkMkLst>
        </pc:inkChg>
        <pc:inkChg chg="del mod">
          <ac:chgData name="Attfield, Lauren" userId="921bb4a4-d633-4a74-8cf9-f638b9950ec5" providerId="ADAL" clId="{FEE2802A-8BB2-486B-8823-036DDC1609A0}" dt="2022-12-04T16:46:36.681" v="1604"/>
          <ac:inkMkLst>
            <pc:docMk/>
            <pc:sldMk cId="3080375388" sldId="291"/>
            <ac:inkMk id="445" creationId="{BFC5D019-6EDF-7F40-5126-6B98CF0D7D30}"/>
          </ac:inkMkLst>
        </pc:inkChg>
        <pc:inkChg chg="del mod">
          <ac:chgData name="Attfield, Lauren" userId="921bb4a4-d633-4a74-8cf9-f638b9950ec5" providerId="ADAL" clId="{FEE2802A-8BB2-486B-8823-036DDC1609A0}" dt="2022-12-04T16:46:36.665" v="1583"/>
          <ac:inkMkLst>
            <pc:docMk/>
            <pc:sldMk cId="3080375388" sldId="291"/>
            <ac:inkMk id="446" creationId="{3007E635-56AD-B9D7-2B9E-C045548F35B7}"/>
          </ac:inkMkLst>
        </pc:inkChg>
        <pc:inkChg chg="del mod">
          <ac:chgData name="Attfield, Lauren" userId="921bb4a4-d633-4a74-8cf9-f638b9950ec5" providerId="ADAL" clId="{FEE2802A-8BB2-486B-8823-036DDC1609A0}" dt="2022-12-04T16:46:36.696" v="1636"/>
          <ac:inkMkLst>
            <pc:docMk/>
            <pc:sldMk cId="3080375388" sldId="291"/>
            <ac:inkMk id="447" creationId="{573164F7-187D-E08E-2E59-011A0857FBF6}"/>
          </ac:inkMkLst>
        </pc:inkChg>
        <pc:inkChg chg="del mod">
          <ac:chgData name="Attfield, Lauren" userId="921bb4a4-d633-4a74-8cf9-f638b9950ec5" providerId="ADAL" clId="{FEE2802A-8BB2-486B-8823-036DDC1609A0}" dt="2022-12-04T16:46:36.681" v="1623"/>
          <ac:inkMkLst>
            <pc:docMk/>
            <pc:sldMk cId="3080375388" sldId="291"/>
            <ac:inkMk id="448" creationId="{A97119CC-682A-D68D-AB99-F8BA2BC5A465}"/>
          </ac:inkMkLst>
        </pc:inkChg>
        <pc:inkChg chg="del">
          <ac:chgData name="Attfield, Lauren" userId="921bb4a4-d633-4a74-8cf9-f638b9950ec5" providerId="ADAL" clId="{FEE2802A-8BB2-486B-8823-036DDC1609A0}" dt="2022-12-04T16:46:36.681" v="1621"/>
          <ac:inkMkLst>
            <pc:docMk/>
            <pc:sldMk cId="3080375388" sldId="291"/>
            <ac:inkMk id="449" creationId="{4AC9B7BB-5F74-AD08-C8D7-FAF17DC9941B}"/>
          </ac:inkMkLst>
        </pc:inkChg>
        <pc:inkChg chg="del mod">
          <ac:chgData name="Attfield, Lauren" userId="921bb4a4-d633-4a74-8cf9-f638b9950ec5" providerId="ADAL" clId="{FEE2802A-8BB2-486B-8823-036DDC1609A0}" dt="2022-12-04T16:46:36.696" v="1654"/>
          <ac:inkMkLst>
            <pc:docMk/>
            <pc:sldMk cId="3080375388" sldId="291"/>
            <ac:inkMk id="450" creationId="{22AD5D08-6945-FBA7-33E6-5EEEDECC1EFB}"/>
          </ac:inkMkLst>
        </pc:inkChg>
      </pc:sldChg>
      <pc:sldChg chg="addSp delSp modSp add mod">
        <pc:chgData name="Attfield, Lauren" userId="921bb4a4-d633-4a74-8cf9-f638b9950ec5" providerId="ADAL" clId="{FEE2802A-8BB2-486B-8823-036DDC1609A0}" dt="2022-12-04T16:50:35.344" v="2157"/>
        <pc:sldMkLst>
          <pc:docMk/>
          <pc:sldMk cId="211366407" sldId="292"/>
        </pc:sldMkLst>
        <pc:grpChg chg="del mod">
          <ac:chgData name="Attfield, Lauren" userId="921bb4a4-d633-4a74-8cf9-f638b9950ec5" providerId="ADAL" clId="{FEE2802A-8BB2-486B-8823-036DDC1609A0}" dt="2022-12-04T16:49:21.184" v="2035"/>
          <ac:grpSpMkLst>
            <pc:docMk/>
            <pc:sldMk cId="211366407" sldId="292"/>
            <ac:grpSpMk id="11" creationId="{7EA16E28-2E8B-E928-0D25-F4173F05B431}"/>
          </ac:grpSpMkLst>
        </pc:grpChg>
        <pc:grpChg chg="del mod">
          <ac:chgData name="Attfield, Lauren" userId="921bb4a4-d633-4a74-8cf9-f638b9950ec5" providerId="ADAL" clId="{FEE2802A-8BB2-486B-8823-036DDC1609A0}" dt="2022-12-04T16:49:21.184" v="2035"/>
          <ac:grpSpMkLst>
            <pc:docMk/>
            <pc:sldMk cId="211366407" sldId="292"/>
            <ac:grpSpMk id="12" creationId="{505C81F1-5639-EDDE-06F7-321CA4DE20CC}"/>
          </ac:grpSpMkLst>
        </pc:grpChg>
        <pc:grpChg chg="del mod">
          <ac:chgData name="Attfield, Lauren" userId="921bb4a4-d633-4a74-8cf9-f638b9950ec5" providerId="ADAL" clId="{FEE2802A-8BB2-486B-8823-036DDC1609A0}" dt="2022-12-04T16:49:21.184" v="2035"/>
          <ac:grpSpMkLst>
            <pc:docMk/>
            <pc:sldMk cId="211366407" sldId="292"/>
            <ac:grpSpMk id="18" creationId="{F4F5350B-08DF-1304-7259-6032C37E4CB6}"/>
          </ac:grpSpMkLst>
        </pc:grpChg>
        <pc:grpChg chg="mod">
          <ac:chgData name="Attfield, Lauren" userId="921bb4a4-d633-4a74-8cf9-f638b9950ec5" providerId="ADAL" clId="{FEE2802A-8BB2-486B-8823-036DDC1609A0}" dt="2022-12-04T16:48:53.965" v="1988"/>
          <ac:grpSpMkLst>
            <pc:docMk/>
            <pc:sldMk cId="211366407" sldId="292"/>
            <ac:grpSpMk id="47" creationId="{17F7FB8D-2278-130B-2F12-A2C3F70C28A5}"/>
          </ac:grpSpMkLst>
        </pc:grpChg>
        <pc:grpChg chg="del mod">
          <ac:chgData name="Attfield, Lauren" userId="921bb4a4-d633-4a74-8cf9-f638b9950ec5" providerId="ADAL" clId="{FEE2802A-8BB2-486B-8823-036DDC1609A0}" dt="2022-12-04T16:48:53.958" v="1958"/>
          <ac:grpSpMkLst>
            <pc:docMk/>
            <pc:sldMk cId="211366407" sldId="292"/>
            <ac:grpSpMk id="68" creationId="{08C066C7-2B99-8508-A489-7D8C17E8BA21}"/>
          </ac:grpSpMkLst>
        </pc:grpChg>
        <pc:grpChg chg="del mod">
          <ac:chgData name="Attfield, Lauren" userId="921bb4a4-d633-4a74-8cf9-f638b9950ec5" providerId="ADAL" clId="{FEE2802A-8BB2-486B-8823-036DDC1609A0}" dt="2022-12-04T16:48:53.938" v="1891"/>
          <ac:grpSpMkLst>
            <pc:docMk/>
            <pc:sldMk cId="211366407" sldId="292"/>
            <ac:grpSpMk id="70" creationId="{2AD5999E-D697-590B-712D-FDBC83D5E21C}"/>
          </ac:grpSpMkLst>
        </pc:grpChg>
        <pc:grpChg chg="mod">
          <ac:chgData name="Attfield, Lauren" userId="921bb4a4-d633-4a74-8cf9-f638b9950ec5" providerId="ADAL" clId="{FEE2802A-8BB2-486B-8823-036DDC1609A0}" dt="2022-12-04T16:49:29.192" v="2052"/>
          <ac:grpSpMkLst>
            <pc:docMk/>
            <pc:sldMk cId="211366407" sldId="292"/>
            <ac:grpSpMk id="78" creationId="{B8CEA2E6-BC34-931D-DB03-5FBAA60A034B}"/>
          </ac:grpSpMkLst>
        </pc:grpChg>
        <pc:grpChg chg="del mod">
          <ac:chgData name="Attfield, Lauren" userId="921bb4a4-d633-4a74-8cf9-f638b9950ec5" providerId="ADAL" clId="{FEE2802A-8BB2-486B-8823-036DDC1609A0}" dt="2022-12-04T16:48:53.963" v="1976"/>
          <ac:grpSpMkLst>
            <pc:docMk/>
            <pc:sldMk cId="211366407" sldId="292"/>
            <ac:grpSpMk id="92" creationId="{74F9961A-330B-8C32-E82D-9CA9249543C9}"/>
          </ac:grpSpMkLst>
        </pc:grpChg>
        <pc:grpChg chg="del mod">
          <ac:chgData name="Attfield, Lauren" userId="921bb4a4-d633-4a74-8cf9-f638b9950ec5" providerId="ADAL" clId="{FEE2802A-8BB2-486B-8823-036DDC1609A0}" dt="2022-12-04T16:48:53.945" v="1932"/>
          <ac:grpSpMkLst>
            <pc:docMk/>
            <pc:sldMk cId="211366407" sldId="292"/>
            <ac:grpSpMk id="103" creationId="{2915C7A6-086C-1C4A-755B-499F1E7B1C45}"/>
          </ac:grpSpMkLst>
        </pc:grpChg>
        <pc:grpChg chg="del mod">
          <ac:chgData name="Attfield, Lauren" userId="921bb4a4-d633-4a74-8cf9-f638b9950ec5" providerId="ADAL" clId="{FEE2802A-8BB2-486B-8823-036DDC1609A0}" dt="2022-12-04T16:50:28.704" v="2142"/>
          <ac:grpSpMkLst>
            <pc:docMk/>
            <pc:sldMk cId="211366407" sldId="292"/>
            <ac:grpSpMk id="129" creationId="{81957FF2-97B1-1AE1-EACC-E55F921D21D7}"/>
          </ac:grpSpMkLst>
        </pc:grpChg>
        <pc:grpChg chg="del mod">
          <ac:chgData name="Attfield, Lauren" userId="921bb4a4-d633-4a74-8cf9-f638b9950ec5" providerId="ADAL" clId="{FEE2802A-8BB2-486B-8823-036DDC1609A0}" dt="2022-12-04T16:48:53.962" v="1972"/>
          <ac:grpSpMkLst>
            <pc:docMk/>
            <pc:sldMk cId="211366407" sldId="292"/>
            <ac:grpSpMk id="164" creationId="{59BA5FB5-E1B3-D621-4A38-CF9336BE093D}"/>
          </ac:grpSpMkLst>
        </pc:grpChg>
        <pc:grpChg chg="del mod">
          <ac:chgData name="Attfield, Lauren" userId="921bb4a4-d633-4a74-8cf9-f638b9950ec5" providerId="ADAL" clId="{FEE2802A-8BB2-486B-8823-036DDC1609A0}" dt="2022-12-04T16:48:53.945" v="1947"/>
          <ac:grpSpMkLst>
            <pc:docMk/>
            <pc:sldMk cId="211366407" sldId="292"/>
            <ac:grpSpMk id="171" creationId="{D036C9EA-EC2A-D2F5-4BFE-399BC29D7FF0}"/>
          </ac:grpSpMkLst>
        </pc:grpChg>
        <pc:grpChg chg="del mod">
          <ac:chgData name="Attfield, Lauren" userId="921bb4a4-d633-4a74-8cf9-f638b9950ec5" providerId="ADAL" clId="{FEE2802A-8BB2-486B-8823-036DDC1609A0}" dt="2022-12-04T16:48:53.945" v="1905"/>
          <ac:grpSpMkLst>
            <pc:docMk/>
            <pc:sldMk cId="211366407" sldId="292"/>
            <ac:grpSpMk id="177" creationId="{045ADF45-27C3-85AD-A2FB-F1CFA37B233A}"/>
          </ac:grpSpMkLst>
        </pc:grpChg>
        <pc:grpChg chg="mod">
          <ac:chgData name="Attfield, Lauren" userId="921bb4a4-d633-4a74-8cf9-f638b9950ec5" providerId="ADAL" clId="{FEE2802A-8BB2-486B-8823-036DDC1609A0}" dt="2022-12-04T16:50:35.344" v="2157"/>
          <ac:grpSpMkLst>
            <pc:docMk/>
            <pc:sldMk cId="211366407" sldId="292"/>
            <ac:grpSpMk id="204" creationId="{B4BEA043-D8D0-7AEE-1642-973AE920476D}"/>
          </ac:grpSpMkLst>
        </pc:grpChg>
        <pc:grpChg chg="mod">
          <ac:chgData name="Attfield, Lauren" userId="921bb4a4-d633-4a74-8cf9-f638b9950ec5" providerId="ADAL" clId="{FEE2802A-8BB2-486B-8823-036DDC1609A0}" dt="2022-12-04T16:50:35.344" v="2157"/>
          <ac:grpSpMkLst>
            <pc:docMk/>
            <pc:sldMk cId="211366407" sldId="292"/>
            <ac:grpSpMk id="205" creationId="{779DE5CD-F69C-F5AB-0937-8171E91FE003}"/>
          </ac:grpSpMkLst>
        </pc:grpChg>
        <pc:grpChg chg="del mod">
          <ac:chgData name="Attfield, Lauren" userId="921bb4a4-d633-4a74-8cf9-f638b9950ec5" providerId="ADAL" clId="{FEE2802A-8BB2-486B-8823-036DDC1609A0}" dt="2022-12-04T16:48:53.945" v="1925"/>
          <ac:grpSpMkLst>
            <pc:docMk/>
            <pc:sldMk cId="211366407" sldId="292"/>
            <ac:grpSpMk id="212" creationId="{403E0E87-9958-504F-E0B6-F3057B7540A4}"/>
          </ac:grpSpMkLst>
        </pc:grpChg>
        <pc:grpChg chg="del mod">
          <ac:chgData name="Attfield, Lauren" userId="921bb4a4-d633-4a74-8cf9-f638b9950ec5" providerId="ADAL" clId="{FEE2802A-8BB2-486B-8823-036DDC1609A0}" dt="2022-12-04T16:48:53.965" v="1981"/>
          <ac:grpSpMkLst>
            <pc:docMk/>
            <pc:sldMk cId="211366407" sldId="292"/>
            <ac:grpSpMk id="225" creationId="{717F44E9-B410-BDA1-E24D-23332514108C}"/>
          </ac:grpSpMkLst>
        </pc:grpChg>
        <pc:grpChg chg="del mod">
          <ac:chgData name="Attfield, Lauren" userId="921bb4a4-d633-4a74-8cf9-f638b9950ec5" providerId="ADAL" clId="{FEE2802A-8BB2-486B-8823-036DDC1609A0}" dt="2022-12-04T16:49:21.184" v="2035"/>
          <ac:grpSpMkLst>
            <pc:docMk/>
            <pc:sldMk cId="211366407" sldId="292"/>
            <ac:grpSpMk id="251" creationId="{003A2AC4-C315-4FA4-D1A4-B5DE55CF2431}"/>
          </ac:grpSpMkLst>
        </pc:grpChg>
        <pc:grpChg chg="mod">
          <ac:chgData name="Attfield, Lauren" userId="921bb4a4-d633-4a74-8cf9-f638b9950ec5" providerId="ADAL" clId="{FEE2802A-8BB2-486B-8823-036DDC1609A0}" dt="2022-12-04T16:49:21.893" v="2040"/>
          <ac:grpSpMkLst>
            <pc:docMk/>
            <pc:sldMk cId="211366407" sldId="292"/>
            <ac:grpSpMk id="252" creationId="{083B7883-7307-C6A1-A55D-F6D8CD296C86}"/>
          </ac:grpSpMkLst>
        </pc:grpChg>
        <pc:grpChg chg="del mod">
          <ac:chgData name="Attfield, Lauren" userId="921bb4a4-d633-4a74-8cf9-f638b9950ec5" providerId="ADAL" clId="{FEE2802A-8BB2-486B-8823-036DDC1609A0}" dt="2022-12-04T16:48:53.965" v="1992"/>
          <ac:grpSpMkLst>
            <pc:docMk/>
            <pc:sldMk cId="211366407" sldId="292"/>
            <ac:grpSpMk id="253" creationId="{EE62A2CF-7C98-5256-47DC-8DB50379297C}"/>
          </ac:grpSpMkLst>
        </pc:grpChg>
        <pc:grpChg chg="mod">
          <ac:chgData name="Attfield, Lauren" userId="921bb4a4-d633-4a74-8cf9-f638b9950ec5" providerId="ADAL" clId="{FEE2802A-8BB2-486B-8823-036DDC1609A0}" dt="2022-12-04T16:49:29.192" v="2052"/>
          <ac:grpSpMkLst>
            <pc:docMk/>
            <pc:sldMk cId="211366407" sldId="292"/>
            <ac:grpSpMk id="283" creationId="{05E73AB7-E92E-A4C5-F066-BDAE7B57A61D}"/>
          </ac:grpSpMkLst>
        </pc:grpChg>
        <pc:grpChg chg="mod">
          <ac:chgData name="Attfield, Lauren" userId="921bb4a4-d633-4a74-8cf9-f638b9950ec5" providerId="ADAL" clId="{FEE2802A-8BB2-486B-8823-036DDC1609A0}" dt="2022-12-04T16:49:35.139" v="2057"/>
          <ac:grpSpMkLst>
            <pc:docMk/>
            <pc:sldMk cId="211366407" sldId="292"/>
            <ac:grpSpMk id="303" creationId="{F1109E3B-CD08-9166-4919-3E2D8D9858B8}"/>
          </ac:grpSpMkLst>
        </pc:grpChg>
        <pc:grpChg chg="mod">
          <ac:chgData name="Attfield, Lauren" userId="921bb4a4-d633-4a74-8cf9-f638b9950ec5" providerId="ADAL" clId="{FEE2802A-8BB2-486B-8823-036DDC1609A0}" dt="2022-12-04T16:49:39.225" v="2063"/>
          <ac:grpSpMkLst>
            <pc:docMk/>
            <pc:sldMk cId="211366407" sldId="292"/>
            <ac:grpSpMk id="309" creationId="{C62D1ED7-271A-B280-AD5D-C0FDFF53610D}"/>
          </ac:grpSpMkLst>
        </pc:grpChg>
        <pc:grpChg chg="mod">
          <ac:chgData name="Attfield, Lauren" userId="921bb4a4-d633-4a74-8cf9-f638b9950ec5" providerId="ADAL" clId="{FEE2802A-8BB2-486B-8823-036DDC1609A0}" dt="2022-12-04T16:49:41.895" v="2067"/>
          <ac:grpSpMkLst>
            <pc:docMk/>
            <pc:sldMk cId="211366407" sldId="292"/>
            <ac:grpSpMk id="320" creationId="{535C50E2-639D-61F4-197C-1F43B915F04B}"/>
          </ac:grpSpMkLst>
        </pc:grpChg>
        <pc:grpChg chg="del mod">
          <ac:chgData name="Attfield, Lauren" userId="921bb4a4-d633-4a74-8cf9-f638b9950ec5" providerId="ADAL" clId="{FEE2802A-8BB2-486B-8823-036DDC1609A0}" dt="2022-12-04T16:48:53.962" v="1971"/>
          <ac:grpSpMkLst>
            <pc:docMk/>
            <pc:sldMk cId="211366407" sldId="292"/>
            <ac:grpSpMk id="321" creationId="{8EC206AF-3C2C-57FB-D15D-D06A798F5ECD}"/>
          </ac:grpSpMkLst>
        </pc:grpChg>
        <pc:grpChg chg="del mod">
          <ac:chgData name="Attfield, Lauren" userId="921bb4a4-d633-4a74-8cf9-f638b9950ec5" providerId="ADAL" clId="{FEE2802A-8BB2-486B-8823-036DDC1609A0}" dt="2022-12-04T16:48:53.965" v="1990"/>
          <ac:grpSpMkLst>
            <pc:docMk/>
            <pc:sldMk cId="211366407" sldId="292"/>
            <ac:grpSpMk id="322" creationId="{1E5B4E5A-6DA2-63C7-CCA9-EF800A6AAB1E}"/>
          </ac:grpSpMkLst>
        </pc:grpChg>
        <pc:grpChg chg="del mod">
          <ac:chgData name="Attfield, Lauren" userId="921bb4a4-d633-4a74-8cf9-f638b9950ec5" providerId="ADAL" clId="{FEE2802A-8BB2-486B-8823-036DDC1609A0}" dt="2022-12-04T16:48:53.964" v="1980"/>
          <ac:grpSpMkLst>
            <pc:docMk/>
            <pc:sldMk cId="211366407" sldId="292"/>
            <ac:grpSpMk id="333" creationId="{EB68AD48-5C6A-BB8E-F53C-4AEA2DAF42D5}"/>
          </ac:grpSpMkLst>
        </pc:grpChg>
        <pc:grpChg chg="mod">
          <ac:chgData name="Attfield, Lauren" userId="921bb4a4-d633-4a74-8cf9-f638b9950ec5" providerId="ADAL" clId="{FEE2802A-8BB2-486B-8823-036DDC1609A0}" dt="2022-12-04T16:49:48.477" v="2072"/>
          <ac:grpSpMkLst>
            <pc:docMk/>
            <pc:sldMk cId="211366407" sldId="292"/>
            <ac:grpSpMk id="336" creationId="{4A33BD98-184B-20F9-EF47-21770ACAABE1}"/>
          </ac:grpSpMkLst>
        </pc:grpChg>
        <pc:grpChg chg="del mod">
          <ac:chgData name="Attfield, Lauren" userId="921bb4a4-d633-4a74-8cf9-f638b9950ec5" providerId="ADAL" clId="{FEE2802A-8BB2-486B-8823-036DDC1609A0}" dt="2022-12-04T16:48:53.965" v="1995"/>
          <ac:grpSpMkLst>
            <pc:docMk/>
            <pc:sldMk cId="211366407" sldId="292"/>
            <ac:grpSpMk id="391" creationId="{06FBF072-384D-9053-2EEA-B60EDCE12A2E}"/>
          </ac:grpSpMkLst>
        </pc:grpChg>
        <pc:grpChg chg="del mod">
          <ac:chgData name="Attfield, Lauren" userId="921bb4a4-d633-4a74-8cf9-f638b9950ec5" providerId="ADAL" clId="{FEE2802A-8BB2-486B-8823-036DDC1609A0}" dt="2022-12-04T16:50:28.704" v="2142"/>
          <ac:grpSpMkLst>
            <pc:docMk/>
            <pc:sldMk cId="211366407" sldId="292"/>
            <ac:grpSpMk id="412" creationId="{D0F3B392-7B90-373E-D991-5DDCA5BBEE73}"/>
          </ac:grpSpMkLst>
        </pc:grpChg>
        <pc:grpChg chg="del mod">
          <ac:chgData name="Attfield, Lauren" userId="921bb4a4-d633-4a74-8cf9-f638b9950ec5" providerId="ADAL" clId="{FEE2802A-8BB2-486B-8823-036DDC1609A0}" dt="2022-12-04T16:50:35.344" v="2157"/>
          <ac:grpSpMkLst>
            <pc:docMk/>
            <pc:sldMk cId="211366407" sldId="292"/>
            <ac:grpSpMk id="413" creationId="{39E566C6-8E51-C136-AE5E-45224F47CC46}"/>
          </ac:grpSpMkLst>
        </pc:grp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4" creationId="{6D620B5D-F046-1FFB-DBB4-F50162739982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5" creationId="{09E3BCB2-564B-A86F-1138-5D6DF6991969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6" creationId="{F182F3C7-A044-008A-E28D-4F4EDE7DD341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7" creationId="{B6D18D1B-EBAD-5C57-D063-B201A5D1BCC4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8" creationId="{81E540D4-A8C1-13E6-529B-5862A2422F85}"/>
          </ac:inkMkLst>
        </pc:inkChg>
        <pc:inkChg chg="add del mod">
          <ac:chgData name="Attfield, Lauren" userId="921bb4a4-d633-4a74-8cf9-f638b9950ec5" providerId="ADAL" clId="{FEE2802A-8BB2-486B-8823-036DDC1609A0}" dt="2022-12-04T16:49:01.820" v="2010"/>
          <ac:inkMkLst>
            <pc:docMk/>
            <pc:sldMk cId="211366407" sldId="292"/>
            <ac:inkMk id="9" creationId="{7F7E30D4-108E-2C94-05B7-64A42931A063}"/>
          </ac:inkMkLst>
        </pc:inkChg>
        <pc:inkChg chg="add del mod">
          <ac:chgData name="Attfield, Lauren" userId="921bb4a4-d633-4a74-8cf9-f638b9950ec5" providerId="ADAL" clId="{FEE2802A-8BB2-486B-8823-036DDC1609A0}" dt="2022-12-04T16:49:00.148" v="2007"/>
          <ac:inkMkLst>
            <pc:docMk/>
            <pc:sldMk cId="211366407" sldId="292"/>
            <ac:inkMk id="10" creationId="{FBEB5C93-B82F-A7FD-CC96-0E9052929D56}"/>
          </ac:inkMkLst>
        </pc:inkChg>
        <pc:inkChg chg="add del">
          <ac:chgData name="Attfield, Lauren" userId="921bb4a4-d633-4a74-8cf9-f638b9950ec5" providerId="ADAL" clId="{FEE2802A-8BB2-486B-8823-036DDC1609A0}" dt="2022-12-04T16:49:01.819" v="2009"/>
          <ac:inkMkLst>
            <pc:docMk/>
            <pc:sldMk cId="211366407" sldId="292"/>
            <ac:inkMk id="13" creationId="{239E3E4A-5EC9-F12F-049F-FE3E5BD0B796}"/>
          </ac:inkMkLst>
        </pc:inkChg>
        <pc:inkChg chg="add del">
          <ac:chgData name="Attfield, Lauren" userId="921bb4a4-d633-4a74-8cf9-f638b9950ec5" providerId="ADAL" clId="{FEE2802A-8BB2-486B-8823-036DDC1609A0}" dt="2022-12-04T16:49:02.985" v="2012"/>
          <ac:inkMkLst>
            <pc:docMk/>
            <pc:sldMk cId="211366407" sldId="292"/>
            <ac:inkMk id="14" creationId="{22D85470-1CC8-8626-F6EC-FCE36B43DDE9}"/>
          </ac:inkMkLst>
        </pc:inkChg>
        <pc:inkChg chg="add del">
          <ac:chgData name="Attfield, Lauren" userId="921bb4a4-d633-4a74-8cf9-f638b9950ec5" providerId="ADAL" clId="{FEE2802A-8BB2-486B-8823-036DDC1609A0}" dt="2022-12-04T16:49:03.918" v="2014"/>
          <ac:inkMkLst>
            <pc:docMk/>
            <pc:sldMk cId="211366407" sldId="292"/>
            <ac:inkMk id="15" creationId="{0C201FFF-4770-AE14-DE32-829F4B26FE18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16" creationId="{64312455-BE59-F979-BB8A-72AA63492307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17" creationId="{F668693F-C40A-09AD-248F-555906423A17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19" creationId="{9134889B-76ED-3901-9362-C3D1F0B77A0F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0" creationId="{8340FE95-C423-48F1-20E6-325F86C67748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1" creationId="{72F4F38A-267D-664E-1199-BDE2749E5B2E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2" creationId="{9FA9C2CD-E391-8244-1DC1-065BCDE3D2E2}"/>
          </ac:inkMkLst>
        </pc:inkChg>
        <pc:inkChg chg="mod">
          <ac:chgData name="Attfield, Lauren" userId="921bb4a4-d633-4a74-8cf9-f638b9950ec5" providerId="ADAL" clId="{FEE2802A-8BB2-486B-8823-036DDC1609A0}" dt="2022-12-04T16:48:53.965" v="1988"/>
          <ac:inkMkLst>
            <pc:docMk/>
            <pc:sldMk cId="211366407" sldId="292"/>
            <ac:inkMk id="26" creationId="{F3ECE45B-B409-3FBC-9060-B2FC208C2611}"/>
          </ac:inkMkLst>
        </pc:inkChg>
        <pc:inkChg chg="mod">
          <ac:chgData name="Attfield, Lauren" userId="921bb4a4-d633-4a74-8cf9-f638b9950ec5" providerId="ADAL" clId="{FEE2802A-8BB2-486B-8823-036DDC1609A0}" dt="2022-12-04T16:48:53.965" v="1988"/>
          <ac:inkMkLst>
            <pc:docMk/>
            <pc:sldMk cId="211366407" sldId="292"/>
            <ac:inkMk id="27" creationId="{71BB22EE-7D65-D59A-67FF-A6C2374BA298}"/>
          </ac:inkMkLst>
        </pc:inkChg>
        <pc:inkChg chg="mod">
          <ac:chgData name="Attfield, Lauren" userId="921bb4a4-d633-4a74-8cf9-f638b9950ec5" providerId="ADAL" clId="{FEE2802A-8BB2-486B-8823-036DDC1609A0}" dt="2022-12-04T16:48:53.965" v="1988"/>
          <ac:inkMkLst>
            <pc:docMk/>
            <pc:sldMk cId="211366407" sldId="292"/>
            <ac:inkMk id="29" creationId="{3B0D481C-3B82-F883-75D0-9AF908EC3072}"/>
          </ac:inkMkLst>
        </pc:inkChg>
        <pc:inkChg chg="mod">
          <ac:chgData name="Attfield, Lauren" userId="921bb4a4-d633-4a74-8cf9-f638b9950ec5" providerId="ADAL" clId="{FEE2802A-8BB2-486B-8823-036DDC1609A0}" dt="2022-12-04T16:48:53.965" v="1988"/>
          <ac:inkMkLst>
            <pc:docMk/>
            <pc:sldMk cId="211366407" sldId="292"/>
            <ac:inkMk id="30" creationId="{ADD9B9F4-E724-B0EA-76B2-29A288AC763F}"/>
          </ac:inkMkLst>
        </pc:inkChg>
        <pc:inkChg chg="mod">
          <ac:chgData name="Attfield, Lauren" userId="921bb4a4-d633-4a74-8cf9-f638b9950ec5" providerId="ADAL" clId="{FEE2802A-8BB2-486B-8823-036DDC1609A0}" dt="2022-12-04T16:48:53.965" v="1988"/>
          <ac:inkMkLst>
            <pc:docMk/>
            <pc:sldMk cId="211366407" sldId="292"/>
            <ac:inkMk id="31" creationId="{00E44F90-0E94-5E7D-D8F4-8F1CA3A7AC45}"/>
          </ac:inkMkLst>
        </pc:inkChg>
        <pc:inkChg chg="mod">
          <ac:chgData name="Attfield, Lauren" userId="921bb4a4-d633-4a74-8cf9-f638b9950ec5" providerId="ADAL" clId="{FEE2802A-8BB2-486B-8823-036DDC1609A0}" dt="2022-12-04T16:48:53.965" v="1988"/>
          <ac:inkMkLst>
            <pc:docMk/>
            <pc:sldMk cId="211366407" sldId="292"/>
            <ac:inkMk id="32" creationId="{72B1970C-CD10-A299-0E6B-B966AC66825A}"/>
          </ac:inkMkLst>
        </pc:inkChg>
        <pc:inkChg chg="mod">
          <ac:chgData name="Attfield, Lauren" userId="921bb4a4-d633-4a74-8cf9-f638b9950ec5" providerId="ADAL" clId="{FEE2802A-8BB2-486B-8823-036DDC1609A0}" dt="2022-12-04T16:48:53.965" v="1988"/>
          <ac:inkMkLst>
            <pc:docMk/>
            <pc:sldMk cId="211366407" sldId="292"/>
            <ac:inkMk id="33" creationId="{DFEBFFDA-195E-AADB-F637-205A663039C1}"/>
          </ac:inkMkLst>
        </pc:inkChg>
        <pc:inkChg chg="mod">
          <ac:chgData name="Attfield, Lauren" userId="921bb4a4-d633-4a74-8cf9-f638b9950ec5" providerId="ADAL" clId="{FEE2802A-8BB2-486B-8823-036DDC1609A0}" dt="2022-12-04T16:48:53.965" v="1988"/>
          <ac:inkMkLst>
            <pc:docMk/>
            <pc:sldMk cId="211366407" sldId="292"/>
            <ac:inkMk id="39" creationId="{C50349D1-5BE2-0292-8CA7-77467EB96D70}"/>
          </ac:inkMkLst>
        </pc:inkChg>
        <pc:inkChg chg="del mod">
          <ac:chgData name="Attfield, Lauren" userId="921bb4a4-d633-4a74-8cf9-f638b9950ec5" providerId="ADAL" clId="{FEE2802A-8BB2-486B-8823-036DDC1609A0}" dt="2022-12-04T16:48:53.938" v="1897"/>
          <ac:inkMkLst>
            <pc:docMk/>
            <pc:sldMk cId="211366407" sldId="292"/>
            <ac:inkMk id="40" creationId="{1D6DCE8E-968F-BB5D-0BDD-9A078B5F4D0F}"/>
          </ac:inkMkLst>
        </pc:inkChg>
        <pc:inkChg chg="del mod">
          <ac:chgData name="Attfield, Lauren" userId="921bb4a4-d633-4a74-8cf9-f638b9950ec5" providerId="ADAL" clId="{FEE2802A-8BB2-486B-8823-036DDC1609A0}" dt="2022-12-04T16:48:53.945" v="1935"/>
          <ac:inkMkLst>
            <pc:docMk/>
            <pc:sldMk cId="211366407" sldId="292"/>
            <ac:inkMk id="41" creationId="{F136AB23-BE14-F7D5-687C-9BF545B7E77E}"/>
          </ac:inkMkLst>
        </pc:inkChg>
        <pc:inkChg chg="del mod">
          <ac:chgData name="Attfield, Lauren" userId="921bb4a4-d633-4a74-8cf9-f638b9950ec5" providerId="ADAL" clId="{FEE2802A-8BB2-486B-8823-036DDC1609A0}" dt="2022-12-04T16:48:53.945" v="1930"/>
          <ac:inkMkLst>
            <pc:docMk/>
            <pc:sldMk cId="211366407" sldId="292"/>
            <ac:inkMk id="42" creationId="{F42EEF68-04D5-19B7-8AC0-D830A3C4B969}"/>
          </ac:inkMkLst>
        </pc:inkChg>
        <pc:inkChg chg="del mod">
          <ac:chgData name="Attfield, Lauren" userId="921bb4a4-d633-4a74-8cf9-f638b9950ec5" providerId="ADAL" clId="{FEE2802A-8BB2-486B-8823-036DDC1609A0}" dt="2022-12-04T16:48:53.965" v="1988"/>
          <ac:inkMkLst>
            <pc:docMk/>
            <pc:sldMk cId="211366407" sldId="292"/>
            <ac:inkMk id="43" creationId="{BC04F8D6-6646-B360-81A4-C21AE6FC5C6E}"/>
          </ac:inkMkLst>
        </pc:inkChg>
        <pc:inkChg chg="del">
          <ac:chgData name="Attfield, Lauren" userId="921bb4a4-d633-4a74-8cf9-f638b9950ec5" providerId="ADAL" clId="{FEE2802A-8BB2-486B-8823-036DDC1609A0}" dt="2022-12-04T16:48:53.923" v="1874"/>
          <ac:inkMkLst>
            <pc:docMk/>
            <pc:sldMk cId="211366407" sldId="292"/>
            <ac:inkMk id="45" creationId="{13274144-D0FB-B7C6-13DC-F13D47B81B7D}"/>
          </ac:inkMkLst>
        </pc:inkChg>
        <pc:inkChg chg="del mod">
          <ac:chgData name="Attfield, Lauren" userId="921bb4a4-d633-4a74-8cf9-f638b9950ec5" providerId="ADAL" clId="{FEE2802A-8BB2-486B-8823-036DDC1609A0}" dt="2022-12-04T16:48:53.945" v="1907"/>
          <ac:inkMkLst>
            <pc:docMk/>
            <pc:sldMk cId="211366407" sldId="292"/>
            <ac:inkMk id="46" creationId="{610305F6-D08B-C10F-BF3B-455916580F4E}"/>
          </ac:inkMkLst>
        </pc:inkChg>
        <pc:inkChg chg="del mod">
          <ac:chgData name="Attfield, Lauren" userId="921bb4a4-d633-4a74-8cf9-f638b9950ec5" providerId="ADAL" clId="{FEE2802A-8BB2-486B-8823-036DDC1609A0}" dt="2022-12-04T16:48:53.945" v="1927"/>
          <ac:inkMkLst>
            <pc:docMk/>
            <pc:sldMk cId="211366407" sldId="292"/>
            <ac:inkMk id="49" creationId="{150C810A-589D-9340-E02C-8E90715261EE}"/>
          </ac:inkMkLst>
        </pc:inkChg>
        <pc:inkChg chg="del">
          <ac:chgData name="Attfield, Lauren" userId="921bb4a4-d633-4a74-8cf9-f638b9950ec5" providerId="ADAL" clId="{FEE2802A-8BB2-486B-8823-036DDC1609A0}" dt="2022-12-04T16:48:53.938" v="1891"/>
          <ac:inkMkLst>
            <pc:docMk/>
            <pc:sldMk cId="211366407" sldId="292"/>
            <ac:inkMk id="50" creationId="{5082AFB8-BD8F-DDA2-FDB3-E75E51DE5BBA}"/>
          </ac:inkMkLst>
        </pc:inkChg>
        <pc:inkChg chg="del mod">
          <ac:chgData name="Attfield, Lauren" userId="921bb4a4-d633-4a74-8cf9-f638b9950ec5" providerId="ADAL" clId="{FEE2802A-8BB2-486B-8823-036DDC1609A0}" dt="2022-12-04T16:48:53.957" v="1951"/>
          <ac:inkMkLst>
            <pc:docMk/>
            <pc:sldMk cId="211366407" sldId="292"/>
            <ac:inkMk id="51" creationId="{0102B0D9-C484-E81A-0ECE-7F2E7C01D2C1}"/>
          </ac:inkMkLst>
        </pc:inkChg>
        <pc:inkChg chg="del mod">
          <ac:chgData name="Attfield, Lauren" userId="921bb4a4-d633-4a74-8cf9-f638b9950ec5" providerId="ADAL" clId="{FEE2802A-8BB2-486B-8823-036DDC1609A0}" dt="2022-12-04T16:48:53.945" v="1942"/>
          <ac:inkMkLst>
            <pc:docMk/>
            <pc:sldMk cId="211366407" sldId="292"/>
            <ac:inkMk id="52" creationId="{1379399A-A89C-A1DC-B4EF-AFA672C79FF0}"/>
          </ac:inkMkLst>
        </pc:inkChg>
        <pc:inkChg chg="del mod">
          <ac:chgData name="Attfield, Lauren" userId="921bb4a4-d633-4a74-8cf9-f638b9950ec5" providerId="ADAL" clId="{FEE2802A-8BB2-486B-8823-036DDC1609A0}" dt="2022-12-04T16:48:53.945" v="1920"/>
          <ac:inkMkLst>
            <pc:docMk/>
            <pc:sldMk cId="211366407" sldId="292"/>
            <ac:inkMk id="53" creationId="{E6CFEF35-2F38-84E3-7857-15EC9636B985}"/>
          </ac:inkMkLst>
        </pc:inkChg>
        <pc:inkChg chg="del mod">
          <ac:chgData name="Attfield, Lauren" userId="921bb4a4-d633-4a74-8cf9-f638b9950ec5" providerId="ADAL" clId="{FEE2802A-8BB2-486B-8823-036DDC1609A0}" dt="2022-12-04T16:48:53.958" v="1958"/>
          <ac:inkMkLst>
            <pc:docMk/>
            <pc:sldMk cId="211366407" sldId="292"/>
            <ac:inkMk id="54" creationId="{3271A322-3214-3612-FCD7-2426E0B86F65}"/>
          </ac:inkMkLst>
        </pc:inkChg>
        <pc:inkChg chg="del">
          <ac:chgData name="Attfield, Lauren" userId="921bb4a4-d633-4a74-8cf9-f638b9950ec5" providerId="ADAL" clId="{FEE2802A-8BB2-486B-8823-036DDC1609A0}" dt="2022-12-04T16:48:53.923" v="1873"/>
          <ac:inkMkLst>
            <pc:docMk/>
            <pc:sldMk cId="211366407" sldId="292"/>
            <ac:inkMk id="55" creationId="{DF29E1F1-5A29-13BB-5846-E4A8B36FB4FA}"/>
          </ac:inkMkLst>
        </pc:inkChg>
        <pc:inkChg chg="del mod">
          <ac:chgData name="Attfield, Lauren" userId="921bb4a4-d633-4a74-8cf9-f638b9950ec5" providerId="ADAL" clId="{FEE2802A-8BB2-486B-8823-036DDC1609A0}" dt="2022-12-04T16:48:53.945" v="1921"/>
          <ac:inkMkLst>
            <pc:docMk/>
            <pc:sldMk cId="211366407" sldId="292"/>
            <ac:inkMk id="61" creationId="{B69060A9-AF2B-5CBE-9BC7-68A5F226B6B8}"/>
          </ac:inkMkLst>
        </pc:inkChg>
        <pc:inkChg chg="del mod">
          <ac:chgData name="Attfield, Lauren" userId="921bb4a4-d633-4a74-8cf9-f638b9950ec5" providerId="ADAL" clId="{FEE2802A-8BB2-486B-8823-036DDC1609A0}" dt="2022-12-04T16:48:53.965" v="1984"/>
          <ac:inkMkLst>
            <pc:docMk/>
            <pc:sldMk cId="211366407" sldId="292"/>
            <ac:inkMk id="62" creationId="{BEAE2630-6BEA-5E36-1A98-1E6FA59F5283}"/>
          </ac:inkMkLst>
        </pc:inkChg>
        <pc:inkChg chg="del mod">
          <ac:chgData name="Attfield, Lauren" userId="921bb4a4-d633-4a74-8cf9-f638b9950ec5" providerId="ADAL" clId="{FEE2802A-8BB2-486B-8823-036DDC1609A0}" dt="2022-12-04T16:48:53.945" v="1941"/>
          <ac:inkMkLst>
            <pc:docMk/>
            <pc:sldMk cId="211366407" sldId="292"/>
            <ac:inkMk id="63" creationId="{CE7549AB-8BB3-6A40-C535-8FD14D2BB444}"/>
          </ac:inkMkLst>
        </pc:inkChg>
        <pc:inkChg chg="del mod">
          <ac:chgData name="Attfield, Lauren" userId="921bb4a4-d633-4a74-8cf9-f638b9950ec5" providerId="ADAL" clId="{FEE2802A-8BB2-486B-8823-036DDC1609A0}" dt="2022-12-04T16:48:53.963" v="1976"/>
          <ac:inkMkLst>
            <pc:docMk/>
            <pc:sldMk cId="211366407" sldId="292"/>
            <ac:inkMk id="65" creationId="{909552B5-EDD6-7530-8446-EEF22646B7AD}"/>
          </ac:inkMkLst>
        </pc:inkChg>
        <pc:inkChg chg="del">
          <ac:chgData name="Attfield, Lauren" userId="921bb4a4-d633-4a74-8cf9-f638b9950ec5" providerId="ADAL" clId="{FEE2802A-8BB2-486B-8823-036DDC1609A0}" dt="2022-12-04T16:48:53.938" v="1885"/>
          <ac:inkMkLst>
            <pc:docMk/>
            <pc:sldMk cId="211366407" sldId="292"/>
            <ac:inkMk id="74" creationId="{51B542BA-CD1C-458A-9DFF-E4E1C81F344C}"/>
          </ac:inkMkLst>
        </pc:inkChg>
        <pc:inkChg chg="del mod">
          <ac:chgData name="Attfield, Lauren" userId="921bb4a4-d633-4a74-8cf9-f638b9950ec5" providerId="ADAL" clId="{FEE2802A-8BB2-486B-8823-036DDC1609A0}" dt="2022-12-04T16:48:53.938" v="1895"/>
          <ac:inkMkLst>
            <pc:docMk/>
            <pc:sldMk cId="211366407" sldId="292"/>
            <ac:inkMk id="75" creationId="{992B5D21-2279-94E9-E6A5-F70BCB9E4E5C}"/>
          </ac:inkMkLst>
        </pc:inkChg>
        <pc:inkChg chg="del mod">
          <ac:chgData name="Attfield, Lauren" userId="921bb4a4-d633-4a74-8cf9-f638b9950ec5" providerId="ADAL" clId="{FEE2802A-8BB2-486B-8823-036DDC1609A0}" dt="2022-12-04T16:48:53.945" v="1915"/>
          <ac:inkMkLst>
            <pc:docMk/>
            <pc:sldMk cId="211366407" sldId="292"/>
            <ac:inkMk id="77" creationId="{3E28592A-F9A6-503D-294E-5C8668059DDB}"/>
          </ac:inkMkLst>
        </pc:inkChg>
        <pc:inkChg chg="del mod">
          <ac:chgData name="Attfield, Lauren" userId="921bb4a4-d633-4a74-8cf9-f638b9950ec5" providerId="ADAL" clId="{FEE2802A-8BB2-486B-8823-036DDC1609A0}" dt="2022-12-04T16:48:53.965" v="1986"/>
          <ac:inkMkLst>
            <pc:docMk/>
            <pc:sldMk cId="211366407" sldId="292"/>
            <ac:inkMk id="80" creationId="{BB5FB3C0-992F-381D-32BC-9EDA3C756577}"/>
          </ac:inkMkLst>
        </pc:inkChg>
        <pc:inkChg chg="add del">
          <ac:chgData name="Attfield, Lauren" userId="921bb4a4-d633-4a74-8cf9-f638b9950ec5" providerId="ADAL" clId="{FEE2802A-8BB2-486B-8823-036DDC1609A0}" dt="2022-12-04T16:49:33.287" v="2055"/>
          <ac:inkMkLst>
            <pc:docMk/>
            <pc:sldMk cId="211366407" sldId="292"/>
            <ac:inkMk id="81" creationId="{89441771-80D9-D7BA-12C6-FE4A59785197}"/>
          </ac:inkMkLst>
        </pc:inkChg>
        <pc:inkChg chg="del mod">
          <ac:chgData name="Attfield, Lauren" userId="921bb4a4-d633-4a74-8cf9-f638b9950ec5" providerId="ADAL" clId="{FEE2802A-8BB2-486B-8823-036DDC1609A0}" dt="2022-12-04T16:48:53.945" v="1912"/>
          <ac:inkMkLst>
            <pc:docMk/>
            <pc:sldMk cId="211366407" sldId="292"/>
            <ac:inkMk id="87" creationId="{5BE7C75B-43BB-935B-EAEF-213364EAAB4C}"/>
          </ac:inkMkLst>
        </pc:inkChg>
        <pc:inkChg chg="del mod">
          <ac:chgData name="Attfield, Lauren" userId="921bb4a4-d633-4a74-8cf9-f638b9950ec5" providerId="ADAL" clId="{FEE2802A-8BB2-486B-8823-036DDC1609A0}" dt="2022-12-04T16:48:53.945" v="1908"/>
          <ac:inkMkLst>
            <pc:docMk/>
            <pc:sldMk cId="211366407" sldId="292"/>
            <ac:inkMk id="91" creationId="{4D9300F3-E2C5-F9FC-6240-361658DF0C92}"/>
          </ac:inkMkLst>
        </pc:inkChg>
        <pc:inkChg chg="del">
          <ac:chgData name="Attfield, Lauren" userId="921bb4a4-d633-4a74-8cf9-f638b9950ec5" providerId="ADAL" clId="{FEE2802A-8BB2-486B-8823-036DDC1609A0}" dt="2022-12-04T16:48:53.945" v="1932"/>
          <ac:inkMkLst>
            <pc:docMk/>
            <pc:sldMk cId="211366407" sldId="292"/>
            <ac:inkMk id="93" creationId="{B5177159-6D31-ECC3-ECE8-D534EC371BF6}"/>
          </ac:inkMkLst>
        </pc:inkChg>
        <pc:inkChg chg="del mod">
          <ac:chgData name="Attfield, Lauren" userId="921bb4a4-d633-4a74-8cf9-f638b9950ec5" providerId="ADAL" clId="{FEE2802A-8BB2-486B-8823-036DDC1609A0}" dt="2022-12-04T16:48:53.945" v="1948"/>
          <ac:inkMkLst>
            <pc:docMk/>
            <pc:sldMk cId="211366407" sldId="292"/>
            <ac:inkMk id="94" creationId="{D0DA96BF-8025-C926-808E-306830373500}"/>
          </ac:inkMkLst>
        </pc:inkChg>
        <pc:inkChg chg="del mod">
          <ac:chgData name="Attfield, Lauren" userId="921bb4a4-d633-4a74-8cf9-f638b9950ec5" providerId="ADAL" clId="{FEE2802A-8BB2-486B-8823-036DDC1609A0}" dt="2022-12-04T16:48:53.965" v="1989"/>
          <ac:inkMkLst>
            <pc:docMk/>
            <pc:sldMk cId="211366407" sldId="292"/>
            <ac:inkMk id="104" creationId="{DA80997D-B065-BD68-77F3-AEEC75E30432}"/>
          </ac:inkMkLst>
        </pc:inkChg>
        <pc:inkChg chg="del mod">
          <ac:chgData name="Attfield, Lauren" userId="921bb4a4-d633-4a74-8cf9-f638b9950ec5" providerId="ADAL" clId="{FEE2802A-8BB2-486B-8823-036DDC1609A0}" dt="2022-12-04T16:48:53.962" v="1972"/>
          <ac:inkMkLst>
            <pc:docMk/>
            <pc:sldMk cId="211366407" sldId="292"/>
            <ac:inkMk id="106" creationId="{689F6BE5-7A23-02EA-928C-FEBDBAC81F6C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28" creationId="{50DC13F2-CEBB-398D-A278-D91B2A3A918C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0" creationId="{DEB65C6B-E37E-4FF3-D4E3-322E2F30B30B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1" creationId="{D71B4D77-66FF-2387-2152-1B64E0113AD4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2" creationId="{53EBE227-57BF-87E3-7ECF-7CA9CC6436D5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3" creationId="{3A186B0E-EBF3-6F39-AA12-2C4C71FB3A84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4" creationId="{65C91C12-0370-FA41-288A-8A7B73E29D82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5" creationId="{3A1DAE59-F356-A178-E544-6DADC593CB5A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6" creationId="{E2F8E1A6-6189-FCBE-4F87-8FF7E7BDF733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7" creationId="{90010B0B-04F5-6A14-33D8-8F30F484A5E3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8" creationId="{049B31F5-CC97-145C-0067-DE1DBAA3DD5D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39" creationId="{886CD685-D11F-B0A9-195F-0FD8B635BBCE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0" creationId="{E49F63D3-76B6-E46B-A5DE-298E585C3DB8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1" creationId="{705F0196-9FD3-BCD2-2E34-776382BFBD93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2" creationId="{B099870E-C156-4B0E-AB68-F19A27006536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3" creationId="{E8148FBB-525A-2303-2967-0FD4FB8487EF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4" creationId="{65C61799-0F49-9796-E17A-713078A72510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5" creationId="{86180601-631D-E517-5457-85EB08B521E8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6" creationId="{C23A24AA-B4D8-99BE-71F9-219C2F6F70F5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7" creationId="{9F7031BC-BE67-04F7-C39F-876FAEAEAA91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8" creationId="{4ED5D766-703E-3703-AD5E-6391B8D91A8E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49" creationId="{D8FF99FC-E217-7EDC-B19B-5D6E419EF055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50" creationId="{1E4A0622-0721-452A-5455-A88D333B35D1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51" creationId="{CC561100-5694-88FF-21AF-3832FBB56D21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52" creationId="{71A275C6-1385-218A-3761-4F77C5BEBEFC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53" creationId="{07DBEB91-CBF0-6CC7-0945-6698D0415F85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54" creationId="{AD585B6F-5623-E16A-DE6C-22904C17396B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55" creationId="{573B9A3E-2466-39C3-C081-9869DE12F2E2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56" creationId="{39ABBF73-94FB-EBB7-A30C-638A4CF73272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57" creationId="{632EFA5F-661B-9933-979D-C1AC46670C9E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58" creationId="{D6881683-1D65-E795-2E2F-CFB6B2F9FD8A}"/>
          </ac:inkMkLst>
        </pc:inkChg>
        <pc:inkChg chg="del">
          <ac:chgData name="Attfield, Lauren" userId="921bb4a4-d633-4a74-8cf9-f638b9950ec5" providerId="ADAL" clId="{FEE2802A-8BB2-486B-8823-036DDC1609A0}" dt="2022-12-04T16:48:53.938" v="1876"/>
          <ac:inkMkLst>
            <pc:docMk/>
            <pc:sldMk cId="211366407" sldId="292"/>
            <ac:inkMk id="159" creationId="{004D0D76-2EB1-BF7F-9F44-6BC6B47AF826}"/>
          </ac:inkMkLst>
        </pc:inkChg>
        <pc:inkChg chg="del mod">
          <ac:chgData name="Attfield, Lauren" userId="921bb4a4-d633-4a74-8cf9-f638b9950ec5" providerId="ADAL" clId="{FEE2802A-8BB2-486B-8823-036DDC1609A0}" dt="2022-12-04T16:48:53.938" v="1893"/>
          <ac:inkMkLst>
            <pc:docMk/>
            <pc:sldMk cId="211366407" sldId="292"/>
            <ac:inkMk id="160" creationId="{E2E8EBF9-57B0-723D-6D4E-051870EB57B0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61" creationId="{CE0609BB-42E7-FEC1-03C5-F4C8D5874512}"/>
          </ac:inkMkLst>
        </pc:inkChg>
        <pc:inkChg chg="del mod">
          <ac:chgData name="Attfield, Lauren" userId="921bb4a4-d633-4a74-8cf9-f638b9950ec5" providerId="ADAL" clId="{FEE2802A-8BB2-486B-8823-036DDC1609A0}" dt="2022-12-04T16:48:53.945" v="1911"/>
          <ac:inkMkLst>
            <pc:docMk/>
            <pc:sldMk cId="211366407" sldId="292"/>
            <ac:inkMk id="162" creationId="{E4E7DCBB-4AF5-FF2A-A260-9846FFE87AA4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63" creationId="{21E0153D-8F53-488B-F0DB-C8147E14ED29}"/>
          </ac:inkMkLst>
        </pc:inkChg>
        <pc:inkChg chg="del mod">
          <ac:chgData name="Attfield, Lauren" userId="921bb4a4-d633-4a74-8cf9-f638b9950ec5" providerId="ADAL" clId="{FEE2802A-8BB2-486B-8823-036DDC1609A0}" dt="2022-12-04T16:48:53.965" v="1993"/>
          <ac:inkMkLst>
            <pc:docMk/>
            <pc:sldMk cId="211366407" sldId="292"/>
            <ac:inkMk id="165" creationId="{4D7F914B-4668-78CE-6A64-4606AECAD088}"/>
          </ac:inkMkLst>
        </pc:inkChg>
        <pc:inkChg chg="del">
          <ac:chgData name="Attfield, Lauren" userId="921bb4a4-d633-4a74-8cf9-f638b9950ec5" providerId="ADAL" clId="{FEE2802A-8BB2-486B-8823-036DDC1609A0}" dt="2022-12-04T16:48:53.945" v="1901"/>
          <ac:inkMkLst>
            <pc:docMk/>
            <pc:sldMk cId="211366407" sldId="292"/>
            <ac:inkMk id="166" creationId="{0356E073-B40E-54C2-1466-E87F184FFC61}"/>
          </ac:inkMkLst>
        </pc:inkChg>
        <pc:inkChg chg="del mod">
          <ac:chgData name="Attfield, Lauren" userId="921bb4a4-d633-4a74-8cf9-f638b9950ec5" providerId="ADAL" clId="{FEE2802A-8BB2-486B-8823-036DDC1609A0}" dt="2022-12-04T16:48:53.945" v="1919"/>
          <ac:inkMkLst>
            <pc:docMk/>
            <pc:sldMk cId="211366407" sldId="292"/>
            <ac:inkMk id="167" creationId="{08BD1290-4DE8-A4D0-1390-7195AC4A4758}"/>
          </ac:inkMkLst>
        </pc:inkChg>
        <pc:inkChg chg="del mod">
          <ac:chgData name="Attfield, Lauren" userId="921bb4a4-d633-4a74-8cf9-f638b9950ec5" providerId="ADAL" clId="{FEE2802A-8BB2-486B-8823-036DDC1609A0}" dt="2022-12-04T16:48:53.945" v="1947"/>
          <ac:inkMkLst>
            <pc:docMk/>
            <pc:sldMk cId="211366407" sldId="292"/>
            <ac:inkMk id="168" creationId="{8C1A06BF-5319-B953-8496-B7052451FD06}"/>
          </ac:inkMkLst>
        </pc:inkChg>
        <pc:inkChg chg="del mod">
          <ac:chgData name="Attfield, Lauren" userId="921bb4a4-d633-4a74-8cf9-f638b9950ec5" providerId="ADAL" clId="{FEE2802A-8BB2-486B-8823-036DDC1609A0}" dt="2022-12-04T16:48:53.945" v="1940"/>
          <ac:inkMkLst>
            <pc:docMk/>
            <pc:sldMk cId="211366407" sldId="292"/>
            <ac:inkMk id="169" creationId="{A92EAD08-B55E-68A5-6496-2E32766450D9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70" creationId="{B4ACBA2E-4D80-4686-A2C3-296ACB0F94E6}"/>
          </ac:inkMkLst>
        </pc:inkChg>
        <pc:inkChg chg="del mod">
          <ac:chgData name="Attfield, Lauren" userId="921bb4a4-d633-4a74-8cf9-f638b9950ec5" providerId="ADAL" clId="{FEE2802A-8BB2-486B-8823-036DDC1609A0}" dt="2022-12-04T16:48:53.945" v="1905"/>
          <ac:inkMkLst>
            <pc:docMk/>
            <pc:sldMk cId="211366407" sldId="292"/>
            <ac:inkMk id="172" creationId="{4717FD67-E314-E591-9B5C-1347746BF23B}"/>
          </ac:inkMkLst>
        </pc:inkChg>
        <pc:inkChg chg="del">
          <ac:chgData name="Attfield, Lauren" userId="921bb4a4-d633-4a74-8cf9-f638b9950ec5" providerId="ADAL" clId="{FEE2802A-8BB2-486B-8823-036DDC1609A0}" dt="2022-12-04T16:48:53.938" v="1878"/>
          <ac:inkMkLst>
            <pc:docMk/>
            <pc:sldMk cId="211366407" sldId="292"/>
            <ac:inkMk id="173" creationId="{07F92BA5-B11B-2BA0-0320-5FCF3B1EA771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74" creationId="{F5E2F4C9-A00A-53FB-1D0F-EC8B165EBF00}"/>
          </ac:inkMkLst>
        </pc:inkChg>
        <pc:inkChg chg="del mod">
          <ac:chgData name="Attfield, Lauren" userId="921bb4a4-d633-4a74-8cf9-f638b9950ec5" providerId="ADAL" clId="{FEE2802A-8BB2-486B-8823-036DDC1609A0}" dt="2022-12-04T16:48:53.938" v="1883"/>
          <ac:inkMkLst>
            <pc:docMk/>
            <pc:sldMk cId="211366407" sldId="292"/>
            <ac:inkMk id="175" creationId="{2C38E0AD-D2DA-3CC2-8D3F-2AA9DF1E5A00}"/>
          </ac:inkMkLst>
        </pc:inkChg>
        <pc:inkChg chg="del mod">
          <ac:chgData name="Attfield, Lauren" userId="921bb4a4-d633-4a74-8cf9-f638b9950ec5" providerId="ADAL" clId="{FEE2802A-8BB2-486B-8823-036DDC1609A0}" dt="2022-12-04T16:48:53.957" v="1952"/>
          <ac:inkMkLst>
            <pc:docMk/>
            <pc:sldMk cId="211366407" sldId="292"/>
            <ac:inkMk id="176" creationId="{89D5F226-0A6F-8739-5815-889AF40F15B9}"/>
          </ac:inkMkLst>
        </pc:inkChg>
        <pc:inkChg chg="del">
          <ac:chgData name="Attfield, Lauren" userId="921bb4a4-d633-4a74-8cf9-f638b9950ec5" providerId="ADAL" clId="{FEE2802A-8BB2-486B-8823-036DDC1609A0}" dt="2022-12-04T16:48:53.945" v="1925"/>
          <ac:inkMkLst>
            <pc:docMk/>
            <pc:sldMk cId="211366407" sldId="292"/>
            <ac:inkMk id="178" creationId="{9253A7D4-D8DE-683E-81FA-A6B0D9054925}"/>
          </ac:inkMkLst>
        </pc:inkChg>
        <pc:inkChg chg="del mod">
          <ac:chgData name="Attfield, Lauren" userId="921bb4a4-d633-4a74-8cf9-f638b9950ec5" providerId="ADAL" clId="{FEE2802A-8BB2-486B-8823-036DDC1609A0}" dt="2022-12-04T16:48:53.960" v="1963"/>
          <ac:inkMkLst>
            <pc:docMk/>
            <pc:sldMk cId="211366407" sldId="292"/>
            <ac:inkMk id="179" creationId="{5BAEB916-79F9-6693-5F09-8B227A1BCB16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80" creationId="{670A10E8-1877-948E-B7C4-5F8EAEA10243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81" creationId="{FE93A369-9603-20B5-2E23-3FE76915D629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82" creationId="{6E0A51CB-4D14-2DD5-B3BC-0518A57A34C6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86" creationId="{7A72B84F-A912-4D7F-CBDB-4EE9589EA3E0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87" creationId="{EFDC5D11-DAEB-49FA-89E6-0BE978E7C36C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88" creationId="{C336202F-B080-EEEF-CF67-CB259CF91FC9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89" creationId="{59F321E9-241F-8DA4-D255-31D7BEB5343A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0" creationId="{5BB32816-9478-2254-F1A8-140062C2EBAA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1" creationId="{019305C8-B5EC-FC19-2F02-B0D605F27A78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2" creationId="{834AFC9A-B54E-ECF1-2DE8-F5CA2D641FCD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3" creationId="{0CF7D546-07B5-C3CC-441B-EA341EF62084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4" creationId="{0FBD39B9-3F09-C188-3B77-899DDE94D2A0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5" creationId="{3AD42C9E-BD5C-4BF8-C7D7-F08508CF401A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6" creationId="{9156EEAF-CD22-9585-1558-11245008E799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7" creationId="{113FB2DD-F656-E165-0997-DAD9237E0A73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8" creationId="{B7F6EFFB-CF6E-BD6E-17F3-508FADCD7D4E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199" creationId="{3F132BA1-744E-B496-8E6A-FB7009348F40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200" creationId="{E090B317-D498-8320-05EA-EF560A5D9F2E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201" creationId="{95DB954D-231A-5CAB-623A-5A1DF15E88AB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202" creationId="{028D3FF4-D481-DAA7-AE5F-50EA006F1732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203" creationId="{71B7DFFC-F55E-ED09-AA5E-A1E046F6339C}"/>
          </ac:inkMkLst>
        </pc:inkChg>
        <pc:inkChg chg="del">
          <ac:chgData name="Attfield, Lauren" userId="921bb4a4-d633-4a74-8cf9-f638b9950ec5" providerId="ADAL" clId="{FEE2802A-8BB2-486B-8823-036DDC1609A0}" dt="2022-12-04T16:48:53.938" v="1892"/>
          <ac:inkMkLst>
            <pc:docMk/>
            <pc:sldMk cId="211366407" sldId="292"/>
            <ac:inkMk id="213" creationId="{A9AE890B-688E-0419-FDE0-EA7C95EE638E}"/>
          </ac:inkMkLst>
        </pc:inkChg>
        <pc:inkChg chg="del">
          <ac:chgData name="Attfield, Lauren" userId="921bb4a4-d633-4a74-8cf9-f638b9950ec5" providerId="ADAL" clId="{FEE2802A-8BB2-486B-8823-036DDC1609A0}" dt="2022-12-04T16:48:53.945" v="1939"/>
          <ac:inkMkLst>
            <pc:docMk/>
            <pc:sldMk cId="211366407" sldId="292"/>
            <ac:inkMk id="215" creationId="{16870229-AF3B-F0F0-80E7-BC7265F2448B}"/>
          </ac:inkMkLst>
        </pc:inkChg>
        <pc:inkChg chg="del mod">
          <ac:chgData name="Attfield, Lauren" userId="921bb4a4-d633-4a74-8cf9-f638b9950ec5" providerId="ADAL" clId="{FEE2802A-8BB2-486B-8823-036DDC1609A0}" dt="2022-12-04T16:48:53.961" v="1968"/>
          <ac:inkMkLst>
            <pc:docMk/>
            <pc:sldMk cId="211366407" sldId="292"/>
            <ac:inkMk id="216" creationId="{5C8A528A-FE3E-DAC5-BB59-7EA5D6B6B4D0}"/>
          </ac:inkMkLst>
        </pc:inkChg>
        <pc:inkChg chg="del">
          <ac:chgData name="Attfield, Lauren" userId="921bb4a4-d633-4a74-8cf9-f638b9950ec5" providerId="ADAL" clId="{FEE2802A-8BB2-486B-8823-036DDC1609A0}" dt="2022-12-04T16:48:53.923" v="1871"/>
          <ac:inkMkLst>
            <pc:docMk/>
            <pc:sldMk cId="211366407" sldId="292"/>
            <ac:inkMk id="217" creationId="{6FF70889-1E8B-0ED2-B8C5-D6E412B3E1DF}"/>
          </ac:inkMkLst>
        </pc:inkChg>
        <pc:inkChg chg="del mod">
          <ac:chgData name="Attfield, Lauren" userId="921bb4a4-d633-4a74-8cf9-f638b9950ec5" providerId="ADAL" clId="{FEE2802A-8BB2-486B-8823-036DDC1609A0}" dt="2022-12-04T16:48:53.965" v="1981"/>
          <ac:inkMkLst>
            <pc:docMk/>
            <pc:sldMk cId="211366407" sldId="292"/>
            <ac:inkMk id="218" creationId="{2A31D8B0-B216-8454-644C-C5FDEB84720A}"/>
          </ac:inkMkLst>
        </pc:inkChg>
        <pc:inkChg chg="del mod">
          <ac:chgData name="Attfield, Lauren" userId="921bb4a4-d633-4a74-8cf9-f638b9950ec5" providerId="ADAL" clId="{FEE2802A-8BB2-486B-8823-036DDC1609A0}" dt="2022-12-04T16:48:53.945" v="1918"/>
          <ac:inkMkLst>
            <pc:docMk/>
            <pc:sldMk cId="211366407" sldId="292"/>
            <ac:inkMk id="219" creationId="{45B8F6E2-261E-7637-684B-0654CB5A3671}"/>
          </ac:inkMkLst>
        </pc:inkChg>
        <pc:inkChg chg="del mod">
          <ac:chgData name="Attfield, Lauren" userId="921bb4a4-d633-4a74-8cf9-f638b9950ec5" providerId="ADAL" clId="{FEE2802A-8BB2-486B-8823-036DDC1609A0}" dt="2022-12-04T16:48:53.963" v="1975"/>
          <ac:inkMkLst>
            <pc:docMk/>
            <pc:sldMk cId="211366407" sldId="292"/>
            <ac:inkMk id="220" creationId="{F86C7A98-1DB0-553E-F816-5D8D087BB45E}"/>
          </ac:inkMkLst>
        </pc:inkChg>
        <pc:inkChg chg="del mod">
          <ac:chgData name="Attfield, Lauren" userId="921bb4a4-d633-4a74-8cf9-f638b9950ec5" providerId="ADAL" clId="{FEE2802A-8BB2-486B-8823-036DDC1609A0}" dt="2022-12-04T16:48:53.965" v="1998"/>
          <ac:inkMkLst>
            <pc:docMk/>
            <pc:sldMk cId="211366407" sldId="292"/>
            <ac:inkMk id="221" creationId="{D262FA9E-0AA5-4785-00C4-FED376274118}"/>
          </ac:inkMkLst>
        </pc:inkChg>
        <pc:inkChg chg="del mod">
          <ac:chgData name="Attfield, Lauren" userId="921bb4a4-d633-4a74-8cf9-f638b9950ec5" providerId="ADAL" clId="{FEE2802A-8BB2-486B-8823-036DDC1609A0}" dt="2022-12-04T16:48:53.938" v="1888"/>
          <ac:inkMkLst>
            <pc:docMk/>
            <pc:sldMk cId="211366407" sldId="292"/>
            <ac:inkMk id="222" creationId="{5D4E8D4A-9426-938A-ED2B-66177E23097C}"/>
          </ac:inkMkLst>
        </pc:inkChg>
        <pc:inkChg chg="del mod">
          <ac:chgData name="Attfield, Lauren" userId="921bb4a4-d633-4a74-8cf9-f638b9950ec5" providerId="ADAL" clId="{FEE2802A-8BB2-486B-8823-036DDC1609A0}" dt="2022-12-04T16:48:53.945" v="1900"/>
          <ac:inkMkLst>
            <pc:docMk/>
            <pc:sldMk cId="211366407" sldId="292"/>
            <ac:inkMk id="223" creationId="{67790291-3837-E2EB-0803-A234E297565C}"/>
          </ac:inkMkLst>
        </pc:inkChg>
        <pc:inkChg chg="del mod">
          <ac:chgData name="Attfield, Lauren" userId="921bb4a4-d633-4a74-8cf9-f638b9950ec5" providerId="ADAL" clId="{FEE2802A-8BB2-486B-8823-036DDC1609A0}" dt="2022-12-04T16:48:53.945" v="1938"/>
          <ac:inkMkLst>
            <pc:docMk/>
            <pc:sldMk cId="211366407" sldId="292"/>
            <ac:inkMk id="224" creationId="{26EA67B8-CCF6-CD8F-4BB2-55CCABF91DE3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26" creationId="{E9BC9C7C-671A-EEC2-34E2-E63D3A8A614B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27" creationId="{73CFD633-1E23-5FF5-4814-A29679C79A5C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28" creationId="{0332BBC5-1E7E-9DB5-86D2-15F48BC15117}"/>
          </ac:inkMkLst>
        </pc:inkChg>
        <pc:inkChg chg="del mod">
          <ac:chgData name="Attfield, Lauren" userId="921bb4a4-d633-4a74-8cf9-f638b9950ec5" providerId="ADAL" clId="{FEE2802A-8BB2-486B-8823-036DDC1609A0}" dt="2022-12-04T16:48:53.958" v="1957"/>
          <ac:inkMkLst>
            <pc:docMk/>
            <pc:sldMk cId="211366407" sldId="292"/>
            <ac:inkMk id="229" creationId="{589E23F1-ABCB-0FCC-CA2E-B6ED05DB5FAE}"/>
          </ac:inkMkLst>
        </pc:inkChg>
        <pc:inkChg chg="del mod">
          <ac:chgData name="Attfield, Lauren" userId="921bb4a4-d633-4a74-8cf9-f638b9950ec5" providerId="ADAL" clId="{FEE2802A-8BB2-486B-8823-036DDC1609A0}" dt="2022-12-04T16:48:53.963" v="1974"/>
          <ac:inkMkLst>
            <pc:docMk/>
            <pc:sldMk cId="211366407" sldId="292"/>
            <ac:inkMk id="230" creationId="{2031BBE7-9855-9BE0-1ECC-3A5D5C780902}"/>
          </ac:inkMkLst>
        </pc:inkChg>
        <pc:inkChg chg="del mod">
          <ac:chgData name="Attfield, Lauren" userId="921bb4a4-d633-4a74-8cf9-f638b9950ec5" providerId="ADAL" clId="{FEE2802A-8BB2-486B-8823-036DDC1609A0}" dt="2022-12-04T16:48:53.965" v="1992"/>
          <ac:inkMkLst>
            <pc:docMk/>
            <pc:sldMk cId="211366407" sldId="292"/>
            <ac:inkMk id="231" creationId="{A36195A6-D6AC-8AB5-D750-CDBFAA5472F4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32" creationId="{50C7BB01-C319-C17C-EA75-BF29D0ED15C3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33" creationId="{32E48486-BE09-B3E4-8676-4F3C0F840FC7}"/>
          </ac:inkMkLst>
        </pc:inkChg>
        <pc:inkChg chg="del mod">
          <ac:chgData name="Attfield, Lauren" userId="921bb4a4-d633-4a74-8cf9-f638b9950ec5" providerId="ADAL" clId="{FEE2802A-8BB2-486B-8823-036DDC1609A0}" dt="2022-12-04T16:48:53.960" v="1964"/>
          <ac:inkMkLst>
            <pc:docMk/>
            <pc:sldMk cId="211366407" sldId="292"/>
            <ac:inkMk id="234" creationId="{E235497C-25CE-C77B-35AD-1C0B9762E2BF}"/>
          </ac:inkMkLst>
        </pc:inkChg>
        <pc:inkChg chg="del mod">
          <ac:chgData name="Attfield, Lauren" userId="921bb4a4-d633-4a74-8cf9-f638b9950ec5" providerId="ADAL" clId="{FEE2802A-8BB2-486B-8823-036DDC1609A0}" dt="2022-12-04T16:48:53.965" v="1982"/>
          <ac:inkMkLst>
            <pc:docMk/>
            <pc:sldMk cId="211366407" sldId="292"/>
            <ac:inkMk id="235" creationId="{0F673836-19CA-E946-1C8D-39547312EAB8}"/>
          </ac:inkMkLst>
        </pc:inkChg>
        <pc:inkChg chg="del">
          <ac:chgData name="Attfield, Lauren" userId="921bb4a4-d633-4a74-8cf9-f638b9950ec5" providerId="ADAL" clId="{FEE2802A-8BB2-486B-8823-036DDC1609A0}" dt="2022-12-04T16:48:53.923" v="1868"/>
          <ac:inkMkLst>
            <pc:docMk/>
            <pc:sldMk cId="211366407" sldId="292"/>
            <ac:inkMk id="236" creationId="{CF294315-4D7D-FAE0-8C2F-D7157CDD5190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37" creationId="{0EF687B3-A772-2C29-DCC9-3188EDB71DBF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38" creationId="{02831D96-9CD3-F8CE-B279-63D874E0280C}"/>
          </ac:inkMkLst>
        </pc:inkChg>
        <pc:inkChg chg="add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39" creationId="{58C6DF02-2D17-AE5E-D5EC-E2CFD829CD60}"/>
          </ac:inkMkLst>
        </pc:inkChg>
        <pc:inkChg chg="del mod">
          <ac:chgData name="Attfield, Lauren" userId="921bb4a4-d633-4a74-8cf9-f638b9950ec5" providerId="ADAL" clId="{FEE2802A-8BB2-486B-8823-036DDC1609A0}" dt="2022-12-04T16:48:53.938" v="1884"/>
          <ac:inkMkLst>
            <pc:docMk/>
            <pc:sldMk cId="211366407" sldId="292"/>
            <ac:inkMk id="240" creationId="{43147ED3-1344-87EC-83D0-3FCCFAE668D9}"/>
          </ac:inkMkLst>
        </pc:inkChg>
        <pc:inkChg chg="del mod">
          <ac:chgData name="Attfield, Lauren" userId="921bb4a4-d633-4a74-8cf9-f638b9950ec5" providerId="ADAL" clId="{FEE2802A-8BB2-486B-8823-036DDC1609A0}" dt="2022-12-04T16:48:53.959" v="1959"/>
          <ac:inkMkLst>
            <pc:docMk/>
            <pc:sldMk cId="211366407" sldId="292"/>
            <ac:inkMk id="241" creationId="{FA7CF0B3-41E1-2105-2128-5BC7CCE61B6D}"/>
          </ac:inkMkLst>
        </pc:inkChg>
        <pc:inkChg chg="del mod">
          <ac:chgData name="Attfield, Lauren" userId="921bb4a4-d633-4a74-8cf9-f638b9950ec5" providerId="ADAL" clId="{FEE2802A-8BB2-486B-8823-036DDC1609A0}" dt="2022-12-04T16:48:53.965" v="1996"/>
          <ac:inkMkLst>
            <pc:docMk/>
            <pc:sldMk cId="211366407" sldId="292"/>
            <ac:inkMk id="242" creationId="{5F991653-5ABC-CF0A-B69B-6D82C9EE1454}"/>
          </ac:inkMkLst>
        </pc:inkChg>
        <pc:inkChg chg="del mod">
          <ac:chgData name="Attfield, Lauren" userId="921bb4a4-d633-4a74-8cf9-f638b9950ec5" providerId="ADAL" clId="{FEE2802A-8BB2-486B-8823-036DDC1609A0}" dt="2022-12-04T16:48:53.938" v="1894"/>
          <ac:inkMkLst>
            <pc:docMk/>
            <pc:sldMk cId="211366407" sldId="292"/>
            <ac:inkMk id="243" creationId="{90EB4E7B-12F9-D2CE-6C7D-47676F21528F}"/>
          </ac:inkMkLst>
        </pc:inkChg>
        <pc:inkChg chg="del mod">
          <ac:chgData name="Attfield, Lauren" userId="921bb4a4-d633-4a74-8cf9-f638b9950ec5" providerId="ADAL" clId="{FEE2802A-8BB2-486B-8823-036DDC1609A0}" dt="2022-12-04T16:48:53.964" v="1979"/>
          <ac:inkMkLst>
            <pc:docMk/>
            <pc:sldMk cId="211366407" sldId="292"/>
            <ac:inkMk id="244" creationId="{C0954C13-407D-1163-A158-5C2311A2486D}"/>
          </ac:inkMkLst>
        </pc:inkChg>
        <pc:inkChg chg="del mod">
          <ac:chgData name="Attfield, Lauren" userId="921bb4a4-d633-4a74-8cf9-f638b9950ec5" providerId="ADAL" clId="{FEE2802A-8BB2-486B-8823-036DDC1609A0}" dt="2022-12-04T16:48:53.945" v="1928"/>
          <ac:inkMkLst>
            <pc:docMk/>
            <pc:sldMk cId="211366407" sldId="292"/>
            <ac:inkMk id="245" creationId="{9C5252F5-8975-F02F-0F5C-67E21C169E7D}"/>
          </ac:inkMkLst>
        </pc:inkChg>
        <pc:inkChg chg="add del mod">
          <ac:chgData name="Attfield, Lauren" userId="921bb4a4-d633-4a74-8cf9-f638b9950ec5" providerId="ADAL" clId="{FEE2802A-8BB2-486B-8823-036DDC1609A0}" dt="2022-12-04T16:49:21.891" v="2038"/>
          <ac:inkMkLst>
            <pc:docMk/>
            <pc:sldMk cId="211366407" sldId="292"/>
            <ac:inkMk id="246" creationId="{5C937B0C-09F5-0E86-1B82-9C31F8765875}"/>
          </ac:inkMkLst>
        </pc:inkChg>
        <pc:inkChg chg="add del mod">
          <ac:chgData name="Attfield, Lauren" userId="921bb4a4-d633-4a74-8cf9-f638b9950ec5" providerId="ADAL" clId="{FEE2802A-8BB2-486B-8823-036DDC1609A0}" dt="2022-12-04T16:49:21.893" v="2040"/>
          <ac:inkMkLst>
            <pc:docMk/>
            <pc:sldMk cId="211366407" sldId="292"/>
            <ac:inkMk id="247" creationId="{1E2DF145-A7A3-E462-155A-D5ABAEBBA4F8}"/>
          </ac:inkMkLst>
        </pc:inkChg>
        <pc:inkChg chg="add del mod">
          <ac:chgData name="Attfield, Lauren" userId="921bb4a4-d633-4a74-8cf9-f638b9950ec5" providerId="ADAL" clId="{FEE2802A-8BB2-486B-8823-036DDC1609A0}" dt="2022-12-04T16:49:21.891" v="2037"/>
          <ac:inkMkLst>
            <pc:docMk/>
            <pc:sldMk cId="211366407" sldId="292"/>
            <ac:inkMk id="248" creationId="{D3F48181-83AB-FD69-C1EF-BEB8810F1AB6}"/>
          </ac:inkMkLst>
        </pc:inkChg>
        <pc:inkChg chg="add del mod">
          <ac:chgData name="Attfield, Lauren" userId="921bb4a4-d633-4a74-8cf9-f638b9950ec5" providerId="ADAL" clId="{FEE2802A-8BB2-486B-8823-036DDC1609A0}" dt="2022-12-04T16:49:21.892" v="2039"/>
          <ac:inkMkLst>
            <pc:docMk/>
            <pc:sldMk cId="211366407" sldId="292"/>
            <ac:inkMk id="249" creationId="{6B9E90DB-0612-8870-0435-4394322E896D}"/>
          </ac:inkMkLst>
        </pc:inkChg>
        <pc:inkChg chg="add del mod">
          <ac:chgData name="Attfield, Lauren" userId="921bb4a4-d633-4a74-8cf9-f638b9950ec5" providerId="ADAL" clId="{FEE2802A-8BB2-486B-8823-036DDC1609A0}" dt="2022-12-04T16:49:21.890" v="2036"/>
          <ac:inkMkLst>
            <pc:docMk/>
            <pc:sldMk cId="211366407" sldId="292"/>
            <ac:inkMk id="250" creationId="{5EC3E62C-7F37-6ACD-BF2D-977DEAC6C11D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54" creationId="{DFA0695C-1D35-20B6-8A8D-07E07042D84D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55" creationId="{62AF8C62-49B9-1F18-8A51-01D198E658B7}"/>
          </ac:inkMkLst>
        </pc:inkChg>
        <pc:inkChg chg="del mod">
          <ac:chgData name="Attfield, Lauren" userId="921bb4a4-d633-4a74-8cf9-f638b9950ec5" providerId="ADAL" clId="{FEE2802A-8BB2-486B-8823-036DDC1609A0}" dt="2022-12-04T16:48:53.945" v="1902"/>
          <ac:inkMkLst>
            <pc:docMk/>
            <pc:sldMk cId="211366407" sldId="292"/>
            <ac:inkMk id="256" creationId="{B10852B9-A203-C9C6-A4D4-B5191E078D84}"/>
          </ac:inkMkLst>
        </pc:inkChg>
        <pc:inkChg chg="del mod">
          <ac:chgData name="Attfield, Lauren" userId="921bb4a4-d633-4a74-8cf9-f638b9950ec5" providerId="ADAL" clId="{FEE2802A-8BB2-486B-8823-036DDC1609A0}" dt="2022-12-04T16:48:53.923" v="1875"/>
          <ac:inkMkLst>
            <pc:docMk/>
            <pc:sldMk cId="211366407" sldId="292"/>
            <ac:inkMk id="257" creationId="{49448821-7E2B-BD39-C1B5-BFFB33999402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58" creationId="{E706C11A-E3C7-5B82-5E8A-DDEBFF0902C0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59" creationId="{84DFB7B1-9126-E726-B9B1-7701A3E0920A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60" creationId="{8312EF64-653C-FEEB-CF96-020C327C6261}"/>
          </ac:inkMkLst>
        </pc:inkChg>
        <pc:inkChg chg="del mod">
          <ac:chgData name="Attfield, Lauren" userId="921bb4a4-d633-4a74-8cf9-f638b9950ec5" providerId="ADAL" clId="{FEE2802A-8BB2-486B-8823-036DDC1609A0}" dt="2022-12-04T16:48:53.960" v="1966"/>
          <ac:inkMkLst>
            <pc:docMk/>
            <pc:sldMk cId="211366407" sldId="292"/>
            <ac:inkMk id="261" creationId="{8FB8EFD0-A0A4-3982-C389-3254F397A79C}"/>
          </ac:inkMkLst>
        </pc:inkChg>
        <pc:inkChg chg="del mod">
          <ac:chgData name="Attfield, Lauren" userId="921bb4a4-d633-4a74-8cf9-f638b9950ec5" providerId="ADAL" clId="{FEE2802A-8BB2-486B-8823-036DDC1609A0}" dt="2022-12-04T16:48:53.938" v="1879"/>
          <ac:inkMkLst>
            <pc:docMk/>
            <pc:sldMk cId="211366407" sldId="292"/>
            <ac:inkMk id="262" creationId="{2F5DC9DE-7237-8427-7B08-0AC70B8D5382}"/>
          </ac:inkMkLst>
        </pc:inkChg>
        <pc:inkChg chg="del mod">
          <ac:chgData name="Attfield, Lauren" userId="921bb4a4-d633-4a74-8cf9-f638b9950ec5" providerId="ADAL" clId="{FEE2802A-8BB2-486B-8823-036DDC1609A0}" dt="2022-12-04T16:48:53.965" v="1983"/>
          <ac:inkMkLst>
            <pc:docMk/>
            <pc:sldMk cId="211366407" sldId="292"/>
            <ac:inkMk id="263" creationId="{5B77C285-1292-6621-5002-5F0BADF4061A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64" creationId="{8A72A679-D9F0-F416-C6A0-322C3F102D06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65" creationId="{0DB31664-5473-50E5-5490-18AE1E84DB30}"/>
          </ac:inkMkLst>
        </pc:inkChg>
        <pc:inkChg chg="del">
          <ac:chgData name="Attfield, Lauren" userId="921bb4a4-d633-4a74-8cf9-f638b9950ec5" providerId="ADAL" clId="{FEE2802A-8BB2-486B-8823-036DDC1609A0}" dt="2022-12-04T16:48:53.923" v="1869"/>
          <ac:inkMkLst>
            <pc:docMk/>
            <pc:sldMk cId="211366407" sldId="292"/>
            <ac:inkMk id="266" creationId="{43FCC25E-44CE-8236-A4BB-45656514EA19}"/>
          </ac:inkMkLst>
        </pc:inkChg>
        <pc:inkChg chg="del mod">
          <ac:chgData name="Attfield, Lauren" userId="921bb4a4-d633-4a74-8cf9-f638b9950ec5" providerId="ADAL" clId="{FEE2802A-8BB2-486B-8823-036DDC1609A0}" dt="2022-12-04T16:48:53.964" v="1977"/>
          <ac:inkMkLst>
            <pc:docMk/>
            <pc:sldMk cId="211366407" sldId="292"/>
            <ac:inkMk id="267" creationId="{039FB166-F083-ED39-428E-D32481B7EBF4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68" creationId="{9DA544DE-C08F-FFEB-B1DF-788276892B7D}"/>
          </ac:inkMkLst>
        </pc:inkChg>
        <pc:inkChg chg="del mod">
          <ac:chgData name="Attfield, Lauren" userId="921bb4a4-d633-4a74-8cf9-f638b9950ec5" providerId="ADAL" clId="{FEE2802A-8BB2-486B-8823-036DDC1609A0}" dt="2022-12-04T16:48:53.945" v="1945"/>
          <ac:inkMkLst>
            <pc:docMk/>
            <pc:sldMk cId="211366407" sldId="292"/>
            <ac:inkMk id="269" creationId="{895FDEFA-1B6B-8986-45C9-48C16832E785}"/>
          </ac:inkMkLst>
        </pc:inkChg>
        <pc:inkChg chg="del mod">
          <ac:chgData name="Attfield, Lauren" userId="921bb4a4-d633-4a74-8cf9-f638b9950ec5" providerId="ADAL" clId="{FEE2802A-8BB2-486B-8823-036DDC1609A0}" dt="2022-12-04T16:48:53.945" v="1898"/>
          <ac:inkMkLst>
            <pc:docMk/>
            <pc:sldMk cId="211366407" sldId="292"/>
            <ac:inkMk id="270" creationId="{59EC0E24-2A96-D8A7-D353-55188C08A652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71" creationId="{6B8A7F56-967E-30B8-28E4-85A7DF325F91}"/>
          </ac:inkMkLst>
        </pc:inkChg>
        <pc:inkChg chg="del mod">
          <ac:chgData name="Attfield, Lauren" userId="921bb4a4-d633-4a74-8cf9-f638b9950ec5" providerId="ADAL" clId="{FEE2802A-8BB2-486B-8823-036DDC1609A0}" dt="2022-12-04T16:48:53.945" v="1922"/>
          <ac:inkMkLst>
            <pc:docMk/>
            <pc:sldMk cId="211366407" sldId="292"/>
            <ac:inkMk id="272" creationId="{51E0D2B0-9A65-767B-74AF-FA2869D337A7}"/>
          </ac:inkMkLst>
        </pc:inkChg>
        <pc:inkChg chg="del mod">
          <ac:chgData name="Attfield, Lauren" userId="921bb4a4-d633-4a74-8cf9-f638b9950ec5" providerId="ADAL" clId="{FEE2802A-8BB2-486B-8823-036DDC1609A0}" dt="2022-12-04T16:48:53.945" v="1943"/>
          <ac:inkMkLst>
            <pc:docMk/>
            <pc:sldMk cId="211366407" sldId="292"/>
            <ac:inkMk id="273" creationId="{0E45EC47-C39A-D35C-BD4E-896BF38CC7E6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74" creationId="{9ADA2B59-0707-F246-F3EB-FC2EB98A552E}"/>
          </ac:inkMkLst>
        </pc:inkChg>
        <pc:inkChg chg="del mod">
          <ac:chgData name="Attfield, Lauren" userId="921bb4a4-d633-4a74-8cf9-f638b9950ec5" providerId="ADAL" clId="{FEE2802A-8BB2-486B-8823-036DDC1609A0}" dt="2022-12-04T16:48:53.959" v="1961"/>
          <ac:inkMkLst>
            <pc:docMk/>
            <pc:sldMk cId="211366407" sldId="292"/>
            <ac:inkMk id="275" creationId="{4102378E-744F-D93B-C676-FA499C9DF981}"/>
          </ac:inkMkLst>
        </pc:inkChg>
        <pc:inkChg chg="del mod">
          <ac:chgData name="Attfield, Lauren" userId="921bb4a4-d633-4a74-8cf9-f638b9950ec5" providerId="ADAL" clId="{FEE2802A-8BB2-486B-8823-036DDC1609A0}" dt="2022-12-04T16:48:53.938" v="1881"/>
          <ac:inkMkLst>
            <pc:docMk/>
            <pc:sldMk cId="211366407" sldId="292"/>
            <ac:inkMk id="276" creationId="{029350C4-5C11-EA45-2E23-84D44C33DC1C}"/>
          </ac:inkMkLst>
        </pc:inkChg>
        <pc:inkChg chg="del mod">
          <ac:chgData name="Attfield, Lauren" userId="921bb4a4-d633-4a74-8cf9-f638b9950ec5" providerId="ADAL" clId="{FEE2802A-8BB2-486B-8823-036DDC1609A0}" dt="2022-12-04T16:48:53.945" v="1936"/>
          <ac:inkMkLst>
            <pc:docMk/>
            <pc:sldMk cId="211366407" sldId="292"/>
            <ac:inkMk id="277" creationId="{EE47367E-FADA-E8A2-5282-1D5F56AD9B15}"/>
          </ac:inkMkLst>
        </pc:inkChg>
        <pc:inkChg chg="del mod">
          <ac:chgData name="Attfield, Lauren" userId="921bb4a4-d633-4a74-8cf9-f638b9950ec5" providerId="ADAL" clId="{FEE2802A-8BB2-486B-8823-036DDC1609A0}" dt="2022-12-04T16:48:53.945" v="1913"/>
          <ac:inkMkLst>
            <pc:docMk/>
            <pc:sldMk cId="211366407" sldId="292"/>
            <ac:inkMk id="278" creationId="{588798D0-6D6A-3FED-E9EC-2C11B93C34A1}"/>
          </ac:inkMkLst>
        </pc:inkChg>
        <pc:inkChg chg="del mod">
          <ac:chgData name="Attfield, Lauren" userId="921bb4a4-d633-4a74-8cf9-f638b9950ec5" providerId="ADAL" clId="{FEE2802A-8BB2-486B-8823-036DDC1609A0}" dt="2022-12-04T16:48:53.945" v="1933"/>
          <ac:inkMkLst>
            <pc:docMk/>
            <pc:sldMk cId="211366407" sldId="292"/>
            <ac:inkMk id="279" creationId="{BCE44B94-A118-679F-835D-BE5AD329D2B2}"/>
          </ac:inkMkLst>
        </pc:inkChg>
        <pc:inkChg chg="del mod">
          <ac:chgData name="Attfield, Lauren" userId="921bb4a4-d633-4a74-8cf9-f638b9950ec5" providerId="ADAL" clId="{FEE2802A-8BB2-486B-8823-036DDC1609A0}" dt="2022-12-04T16:48:53.958" v="1955"/>
          <ac:inkMkLst>
            <pc:docMk/>
            <pc:sldMk cId="211366407" sldId="292"/>
            <ac:inkMk id="280" creationId="{9AE8D78C-EB24-F00D-AB41-AD256D119CFE}"/>
          </ac:inkMkLst>
        </pc:inkChg>
        <pc:inkChg chg="del mod">
          <ac:chgData name="Attfield, Lauren" userId="921bb4a4-d633-4a74-8cf9-f638b9950ec5" providerId="ADAL" clId="{FEE2802A-8BB2-486B-8823-036DDC1609A0}" dt="2022-12-04T16:48:53.962" v="1971"/>
          <ac:inkMkLst>
            <pc:docMk/>
            <pc:sldMk cId="211366407" sldId="292"/>
            <ac:inkMk id="281" creationId="{9AE51554-D3E9-2C48-6DEC-F578530C93BF}"/>
          </ac:inkMkLst>
        </pc:inkChg>
        <pc:inkChg chg="add mod">
          <ac:chgData name="Attfield, Lauren" userId="921bb4a4-d633-4a74-8cf9-f638b9950ec5" providerId="ADAL" clId="{FEE2802A-8BB2-486B-8823-036DDC1609A0}" dt="2022-12-04T16:49:29.192" v="2052"/>
          <ac:inkMkLst>
            <pc:docMk/>
            <pc:sldMk cId="211366407" sldId="292"/>
            <ac:inkMk id="282" creationId="{D588BB74-C13A-4747-9BEB-E87EA1375E86}"/>
          </ac:inkMkLst>
        </pc:inkChg>
        <pc:inkChg chg="del mod">
          <ac:chgData name="Attfield, Lauren" userId="921bb4a4-d633-4a74-8cf9-f638b9950ec5" providerId="ADAL" clId="{FEE2802A-8BB2-486B-8823-036DDC1609A0}" dt="2022-12-04T16:48:53.945" v="1949"/>
          <ac:inkMkLst>
            <pc:docMk/>
            <pc:sldMk cId="211366407" sldId="292"/>
            <ac:inkMk id="284" creationId="{7C715969-2FEE-46E9-E111-F7A0EF276BD5}"/>
          </ac:inkMkLst>
        </pc:inkChg>
        <pc:inkChg chg="del mod">
          <ac:chgData name="Attfield, Lauren" userId="921bb4a4-d633-4a74-8cf9-f638b9950ec5" providerId="ADAL" clId="{FEE2802A-8BB2-486B-8823-036DDC1609A0}" dt="2022-12-04T16:48:53.945" v="1904"/>
          <ac:inkMkLst>
            <pc:docMk/>
            <pc:sldMk cId="211366407" sldId="292"/>
            <ac:inkMk id="285" creationId="{9C3F4EBB-1A97-9D34-A6BE-060D7406CD19}"/>
          </ac:inkMkLst>
        </pc:inkChg>
        <pc:inkChg chg="del mod">
          <ac:chgData name="Attfield, Lauren" userId="921bb4a4-d633-4a74-8cf9-f638b9950ec5" providerId="ADAL" clId="{FEE2802A-8BB2-486B-8823-036DDC1609A0}" dt="2022-12-04T16:48:53.945" v="1916"/>
          <ac:inkMkLst>
            <pc:docMk/>
            <pc:sldMk cId="211366407" sldId="292"/>
            <ac:inkMk id="286" creationId="{883C900D-33FB-88F2-6FBA-02E90F7F5754}"/>
          </ac:inkMkLst>
        </pc:inkChg>
        <pc:inkChg chg="del mod">
          <ac:chgData name="Attfield, Lauren" userId="921bb4a4-d633-4a74-8cf9-f638b9950ec5" providerId="ADAL" clId="{FEE2802A-8BB2-486B-8823-036DDC1609A0}" dt="2022-12-04T16:48:53.945" v="1909"/>
          <ac:inkMkLst>
            <pc:docMk/>
            <pc:sldMk cId="211366407" sldId="292"/>
            <ac:inkMk id="287" creationId="{EEF768E1-E535-0D08-E7E2-75860577389C}"/>
          </ac:inkMkLst>
        </pc:inkChg>
        <pc:inkChg chg="del mod">
          <ac:chgData name="Attfield, Lauren" userId="921bb4a4-d633-4a74-8cf9-f638b9950ec5" providerId="ADAL" clId="{FEE2802A-8BB2-486B-8823-036DDC1609A0}" dt="2022-12-04T16:48:53.945" v="1924"/>
          <ac:inkMkLst>
            <pc:docMk/>
            <pc:sldMk cId="211366407" sldId="292"/>
            <ac:inkMk id="288" creationId="{3BB2C364-9812-9493-90BF-093D7458901B}"/>
          </ac:inkMkLst>
        </pc:inkChg>
        <pc:inkChg chg="del mod">
          <ac:chgData name="Attfield, Lauren" userId="921bb4a4-d633-4a74-8cf9-f638b9950ec5" providerId="ADAL" clId="{FEE2802A-8BB2-486B-8823-036DDC1609A0}" dt="2022-12-04T16:48:53.965" v="1994"/>
          <ac:inkMkLst>
            <pc:docMk/>
            <pc:sldMk cId="211366407" sldId="292"/>
            <ac:inkMk id="289" creationId="{D4A10376-F98C-8366-325D-298AEFDE576D}"/>
          </ac:inkMkLst>
        </pc:inkChg>
        <pc:inkChg chg="del">
          <ac:chgData name="Attfield, Lauren" userId="921bb4a4-d633-4a74-8cf9-f638b9950ec5" providerId="ADAL" clId="{FEE2802A-8BB2-486B-8823-036DDC1609A0}" dt="2022-12-04T16:48:53.938" v="1886"/>
          <ac:inkMkLst>
            <pc:docMk/>
            <pc:sldMk cId="211366407" sldId="292"/>
            <ac:inkMk id="290" creationId="{21E61F7F-0FE6-5FB5-00C0-CF0D41116565}"/>
          </ac:inkMkLst>
        </pc:inkChg>
        <pc:inkChg chg="del mod">
          <ac:chgData name="Attfield, Lauren" userId="921bb4a4-d633-4a74-8cf9-f638b9950ec5" providerId="ADAL" clId="{FEE2802A-8BB2-486B-8823-036DDC1609A0}" dt="2022-12-04T16:48:53.965" v="1990"/>
          <ac:inkMkLst>
            <pc:docMk/>
            <pc:sldMk cId="211366407" sldId="292"/>
            <ac:inkMk id="291" creationId="{D4A7D25E-45C0-37C6-31B3-7086452A8551}"/>
          </ac:inkMkLst>
        </pc:inkChg>
        <pc:inkChg chg="del mod">
          <ac:chgData name="Attfield, Lauren" userId="921bb4a4-d633-4a74-8cf9-f638b9950ec5" providerId="ADAL" clId="{FEE2802A-8BB2-486B-8823-036DDC1609A0}" dt="2022-12-04T16:48:53.961" v="1969"/>
          <ac:inkMkLst>
            <pc:docMk/>
            <pc:sldMk cId="211366407" sldId="292"/>
            <ac:inkMk id="292" creationId="{65270DEF-3104-9745-6882-7A3ED71FDAA0}"/>
          </ac:inkMkLst>
        </pc:inkChg>
        <pc:inkChg chg="del mod">
          <ac:chgData name="Attfield, Lauren" userId="921bb4a4-d633-4a74-8cf9-f638b9950ec5" providerId="ADAL" clId="{FEE2802A-8BB2-486B-8823-036DDC1609A0}" dt="2022-12-04T16:48:53.945" v="1926"/>
          <ac:inkMkLst>
            <pc:docMk/>
            <pc:sldMk cId="211366407" sldId="292"/>
            <ac:inkMk id="293" creationId="{5BD4C4AB-1C09-14E6-5AA3-22A244B896ED}"/>
          </ac:inkMkLst>
        </pc:inkChg>
        <pc:inkChg chg="del mod">
          <ac:chgData name="Attfield, Lauren" userId="921bb4a4-d633-4a74-8cf9-f638b9950ec5" providerId="ADAL" clId="{FEE2802A-8BB2-486B-8823-036DDC1609A0}" dt="2022-12-04T16:48:53.957" v="1953"/>
          <ac:inkMkLst>
            <pc:docMk/>
            <pc:sldMk cId="211366407" sldId="292"/>
            <ac:inkMk id="294" creationId="{19A65DDF-B618-5107-0E25-FC65BED0DFBE}"/>
          </ac:inkMkLst>
        </pc:inkChg>
        <pc:inkChg chg="add mod">
          <ac:chgData name="Attfield, Lauren" userId="921bb4a4-d633-4a74-8cf9-f638b9950ec5" providerId="ADAL" clId="{FEE2802A-8BB2-486B-8823-036DDC1609A0}" dt="2022-12-04T16:49:35.139" v="2057"/>
          <ac:inkMkLst>
            <pc:docMk/>
            <pc:sldMk cId="211366407" sldId="292"/>
            <ac:inkMk id="295" creationId="{287B983F-7FDA-CE4E-FEFD-62FDEAF06297}"/>
          </ac:inkMkLst>
        </pc:inkChg>
        <pc:inkChg chg="del mod">
          <ac:chgData name="Attfield, Lauren" userId="921bb4a4-d633-4a74-8cf9-f638b9950ec5" providerId="ADAL" clId="{FEE2802A-8BB2-486B-8823-036DDC1609A0}" dt="2022-12-04T16:48:53.945" v="1906"/>
          <ac:inkMkLst>
            <pc:docMk/>
            <pc:sldMk cId="211366407" sldId="292"/>
            <ac:inkMk id="296" creationId="{D2647EF2-B145-4DBB-33DF-9D5CDCE12E02}"/>
          </ac:inkMkLst>
        </pc:inkChg>
        <pc:inkChg chg="del mod">
          <ac:chgData name="Attfield, Lauren" userId="921bb4a4-d633-4a74-8cf9-f638b9950ec5" providerId="ADAL" clId="{FEE2802A-8BB2-486B-8823-036DDC1609A0}" dt="2022-12-04T16:48:53.965" v="1987"/>
          <ac:inkMkLst>
            <pc:docMk/>
            <pc:sldMk cId="211366407" sldId="292"/>
            <ac:inkMk id="297" creationId="{76D62A6C-EC79-8862-A26B-39EC64CD8C52}"/>
          </ac:inkMkLst>
        </pc:inkChg>
        <pc:inkChg chg="add mod">
          <ac:chgData name="Attfield, Lauren" userId="921bb4a4-d633-4a74-8cf9-f638b9950ec5" providerId="ADAL" clId="{FEE2802A-8BB2-486B-8823-036DDC1609A0}" dt="2022-12-04T16:49:35.139" v="2057"/>
          <ac:inkMkLst>
            <pc:docMk/>
            <pc:sldMk cId="211366407" sldId="292"/>
            <ac:inkMk id="298" creationId="{BF53A6B0-1D01-F15F-E0C1-58CCA6F90AAC}"/>
          </ac:inkMkLst>
        </pc:inkChg>
        <pc:inkChg chg="del mod">
          <ac:chgData name="Attfield, Lauren" userId="921bb4a4-d633-4a74-8cf9-f638b9950ec5" providerId="ADAL" clId="{FEE2802A-8BB2-486B-8823-036DDC1609A0}" dt="2022-12-04T16:48:53.923" v="1872"/>
          <ac:inkMkLst>
            <pc:docMk/>
            <pc:sldMk cId="211366407" sldId="292"/>
            <ac:inkMk id="299" creationId="{0D4FDA2D-06C4-21F4-22A6-07FA6B314EC2}"/>
          </ac:inkMkLst>
        </pc:inkChg>
        <pc:inkChg chg="del mod">
          <ac:chgData name="Attfield, Lauren" userId="921bb4a4-d633-4a74-8cf9-f638b9950ec5" providerId="ADAL" clId="{FEE2802A-8BB2-486B-8823-036DDC1609A0}" dt="2022-12-04T16:48:53.938" v="1889"/>
          <ac:inkMkLst>
            <pc:docMk/>
            <pc:sldMk cId="211366407" sldId="292"/>
            <ac:inkMk id="300" creationId="{B2AC193F-28D0-5AEE-90B3-2B082025291D}"/>
          </ac:inkMkLst>
        </pc:inkChg>
        <pc:inkChg chg="del mod">
          <ac:chgData name="Attfield, Lauren" userId="921bb4a4-d633-4a74-8cf9-f638b9950ec5" providerId="ADAL" clId="{FEE2802A-8BB2-486B-8823-036DDC1609A0}" dt="2022-12-04T16:48:53.945" v="1934"/>
          <ac:inkMkLst>
            <pc:docMk/>
            <pc:sldMk cId="211366407" sldId="292"/>
            <ac:inkMk id="301" creationId="{C76E3DF1-EBB8-5AFD-A371-179C78CE556B}"/>
          </ac:inkMkLst>
        </pc:inkChg>
        <pc:inkChg chg="del mod">
          <ac:chgData name="Attfield, Lauren" userId="921bb4a4-d633-4a74-8cf9-f638b9950ec5" providerId="ADAL" clId="{FEE2802A-8BB2-486B-8823-036DDC1609A0}" dt="2022-12-04T16:48:53.960" v="1962"/>
          <ac:inkMkLst>
            <pc:docMk/>
            <pc:sldMk cId="211366407" sldId="292"/>
            <ac:inkMk id="302" creationId="{87CBC4FA-4B8A-DBE4-355E-116A8057030E}"/>
          </ac:inkMkLst>
        </pc:inkChg>
        <pc:inkChg chg="add mod">
          <ac:chgData name="Attfield, Lauren" userId="921bb4a4-d633-4a74-8cf9-f638b9950ec5" providerId="ADAL" clId="{FEE2802A-8BB2-486B-8823-036DDC1609A0}" dt="2022-12-04T16:49:39.225" v="2063"/>
          <ac:inkMkLst>
            <pc:docMk/>
            <pc:sldMk cId="211366407" sldId="292"/>
            <ac:inkMk id="304" creationId="{207E6C8D-9CF6-F022-66A8-BEA972CE7CAC}"/>
          </ac:inkMkLst>
        </pc:inkChg>
        <pc:inkChg chg="add mod">
          <ac:chgData name="Attfield, Lauren" userId="921bb4a4-d633-4a74-8cf9-f638b9950ec5" providerId="ADAL" clId="{FEE2802A-8BB2-486B-8823-036DDC1609A0}" dt="2022-12-04T16:49:39.225" v="2063"/>
          <ac:inkMkLst>
            <pc:docMk/>
            <pc:sldMk cId="211366407" sldId="292"/>
            <ac:inkMk id="305" creationId="{0F77910E-D411-5994-23C5-AF847943E1D1}"/>
          </ac:inkMkLst>
        </pc:inkChg>
        <pc:inkChg chg="add mod">
          <ac:chgData name="Attfield, Lauren" userId="921bb4a4-d633-4a74-8cf9-f638b9950ec5" providerId="ADAL" clId="{FEE2802A-8BB2-486B-8823-036DDC1609A0}" dt="2022-12-04T16:49:39.225" v="2063"/>
          <ac:inkMkLst>
            <pc:docMk/>
            <pc:sldMk cId="211366407" sldId="292"/>
            <ac:inkMk id="306" creationId="{CB0B31E0-B2EA-5CA1-177A-2796720777D6}"/>
          </ac:inkMkLst>
        </pc:inkChg>
        <pc:inkChg chg="add mod">
          <ac:chgData name="Attfield, Lauren" userId="921bb4a4-d633-4a74-8cf9-f638b9950ec5" providerId="ADAL" clId="{FEE2802A-8BB2-486B-8823-036DDC1609A0}" dt="2022-12-04T16:49:39.225" v="2063"/>
          <ac:inkMkLst>
            <pc:docMk/>
            <pc:sldMk cId="211366407" sldId="292"/>
            <ac:inkMk id="307" creationId="{320089F4-1B76-AE99-F417-CDFC75B3F581}"/>
          </ac:inkMkLst>
        </pc:inkChg>
        <pc:inkChg chg="add mod">
          <ac:chgData name="Attfield, Lauren" userId="921bb4a4-d633-4a74-8cf9-f638b9950ec5" providerId="ADAL" clId="{FEE2802A-8BB2-486B-8823-036DDC1609A0}" dt="2022-12-04T16:49:39.225" v="2063"/>
          <ac:inkMkLst>
            <pc:docMk/>
            <pc:sldMk cId="211366407" sldId="292"/>
            <ac:inkMk id="308" creationId="{76345E87-A648-0106-4B8B-9FFB3F23C3BF}"/>
          </ac:inkMkLst>
        </pc:inkChg>
        <pc:inkChg chg="add mod">
          <ac:chgData name="Attfield, Lauren" userId="921bb4a4-d633-4a74-8cf9-f638b9950ec5" providerId="ADAL" clId="{FEE2802A-8BB2-486B-8823-036DDC1609A0}" dt="2022-12-04T16:49:41.895" v="2067"/>
          <ac:inkMkLst>
            <pc:docMk/>
            <pc:sldMk cId="211366407" sldId="292"/>
            <ac:inkMk id="310" creationId="{2C9083B1-CFD9-4590-4657-6F38A14EAC9F}"/>
          </ac:inkMkLst>
        </pc:inkChg>
        <pc:inkChg chg="add mod">
          <ac:chgData name="Attfield, Lauren" userId="921bb4a4-d633-4a74-8cf9-f638b9950ec5" providerId="ADAL" clId="{FEE2802A-8BB2-486B-8823-036DDC1609A0}" dt="2022-12-04T16:49:41.895" v="2067"/>
          <ac:inkMkLst>
            <pc:docMk/>
            <pc:sldMk cId="211366407" sldId="292"/>
            <ac:inkMk id="311" creationId="{8D080EF0-FC9E-7CF1-741D-7F3B33D74E36}"/>
          </ac:inkMkLst>
        </pc:inkChg>
        <pc:inkChg chg="del mod">
          <ac:chgData name="Attfield, Lauren" userId="921bb4a4-d633-4a74-8cf9-f638b9950ec5" providerId="ADAL" clId="{FEE2802A-8BB2-486B-8823-036DDC1609A0}" dt="2022-12-04T16:48:53.923" v="1870"/>
          <ac:inkMkLst>
            <pc:docMk/>
            <pc:sldMk cId="211366407" sldId="292"/>
            <ac:inkMk id="312" creationId="{D9EF6A04-1F1B-321F-92C8-C306977D4F75}"/>
          </ac:inkMkLst>
        </pc:inkChg>
        <pc:inkChg chg="del mod">
          <ac:chgData name="Attfield, Lauren" userId="921bb4a4-d633-4a74-8cf9-f638b9950ec5" providerId="ADAL" clId="{FEE2802A-8BB2-486B-8823-036DDC1609A0}" dt="2022-12-04T16:48:53.938" v="1896"/>
          <ac:inkMkLst>
            <pc:docMk/>
            <pc:sldMk cId="211366407" sldId="292"/>
            <ac:inkMk id="313" creationId="{C9D8D43B-8076-5C9E-978B-C721049E6C69}"/>
          </ac:inkMkLst>
        </pc:inkChg>
        <pc:inkChg chg="del mod">
          <ac:chgData name="Attfield, Lauren" userId="921bb4a4-d633-4a74-8cf9-f638b9950ec5" providerId="ADAL" clId="{FEE2802A-8BB2-486B-8823-036DDC1609A0}" dt="2022-12-04T16:48:53.938" v="1887"/>
          <ac:inkMkLst>
            <pc:docMk/>
            <pc:sldMk cId="211366407" sldId="292"/>
            <ac:inkMk id="314" creationId="{0D27BDD1-122F-8BED-25AF-15BE6DFA796B}"/>
          </ac:inkMkLst>
        </pc:inkChg>
        <pc:inkChg chg="add mod">
          <ac:chgData name="Attfield, Lauren" userId="921bb4a4-d633-4a74-8cf9-f638b9950ec5" providerId="ADAL" clId="{FEE2802A-8BB2-486B-8823-036DDC1609A0}" dt="2022-12-04T16:49:41.895" v="2067"/>
          <ac:inkMkLst>
            <pc:docMk/>
            <pc:sldMk cId="211366407" sldId="292"/>
            <ac:inkMk id="315" creationId="{68F1CA1C-5955-A7F6-4A2E-4F764B120020}"/>
          </ac:inkMkLst>
        </pc:inkChg>
        <pc:inkChg chg="del mod">
          <ac:chgData name="Attfield, Lauren" userId="921bb4a4-d633-4a74-8cf9-f638b9950ec5" providerId="ADAL" clId="{FEE2802A-8BB2-486B-8823-036DDC1609A0}" dt="2022-12-04T16:48:53.962" v="1973"/>
          <ac:inkMkLst>
            <pc:docMk/>
            <pc:sldMk cId="211366407" sldId="292"/>
            <ac:inkMk id="316" creationId="{C92E6663-C7D4-CD3C-6534-95A8BB353EBB}"/>
          </ac:inkMkLst>
        </pc:inkChg>
        <pc:inkChg chg="del mod">
          <ac:chgData name="Attfield, Lauren" userId="921bb4a4-d633-4a74-8cf9-f638b9950ec5" providerId="ADAL" clId="{FEE2802A-8BB2-486B-8823-036DDC1609A0}" dt="2022-12-04T16:48:53.945" v="1950"/>
          <ac:inkMkLst>
            <pc:docMk/>
            <pc:sldMk cId="211366407" sldId="292"/>
            <ac:inkMk id="317" creationId="{1971A0B7-05FE-EDF6-92B8-3ED3AE05D0F3}"/>
          </ac:inkMkLst>
        </pc:inkChg>
        <pc:inkChg chg="del mod">
          <ac:chgData name="Attfield, Lauren" userId="921bb4a4-d633-4a74-8cf9-f638b9950ec5" providerId="ADAL" clId="{FEE2802A-8BB2-486B-8823-036DDC1609A0}" dt="2022-12-04T16:48:53.965" v="1991"/>
          <ac:inkMkLst>
            <pc:docMk/>
            <pc:sldMk cId="211366407" sldId="292"/>
            <ac:inkMk id="318" creationId="{2D38C1C8-36A6-740B-E3E7-43E342ABF30A}"/>
          </ac:inkMkLst>
        </pc:inkChg>
        <pc:inkChg chg="del mod">
          <ac:chgData name="Attfield, Lauren" userId="921bb4a4-d633-4a74-8cf9-f638b9950ec5" providerId="ADAL" clId="{FEE2802A-8BB2-486B-8823-036DDC1609A0}" dt="2022-12-04T16:48:53.961" v="1967"/>
          <ac:inkMkLst>
            <pc:docMk/>
            <pc:sldMk cId="211366407" sldId="292"/>
            <ac:inkMk id="319" creationId="{1E8581C7-6F99-C59B-E2D7-CA66AE5FDE24}"/>
          </ac:inkMkLst>
        </pc:inkChg>
        <pc:inkChg chg="del mod">
          <ac:chgData name="Attfield, Lauren" userId="921bb4a4-d633-4a74-8cf9-f638b9950ec5" providerId="ADAL" clId="{FEE2802A-8BB2-486B-8823-036DDC1609A0}" dt="2022-12-04T16:48:53.945" v="1903"/>
          <ac:inkMkLst>
            <pc:docMk/>
            <pc:sldMk cId="211366407" sldId="292"/>
            <ac:inkMk id="323" creationId="{9033646D-46DA-1BF3-4DDA-7D2864E2684A}"/>
          </ac:inkMkLst>
        </pc:inkChg>
        <pc:inkChg chg="del mod">
          <ac:chgData name="Attfield, Lauren" userId="921bb4a4-d633-4a74-8cf9-f638b9950ec5" providerId="ADAL" clId="{FEE2802A-8BB2-486B-8823-036DDC1609A0}" dt="2022-12-04T16:48:53.958" v="1956"/>
          <ac:inkMkLst>
            <pc:docMk/>
            <pc:sldMk cId="211366407" sldId="292"/>
            <ac:inkMk id="324" creationId="{3546C844-4E24-DB91-CB3C-D35C5388C8B9}"/>
          </ac:inkMkLst>
        </pc:inkChg>
        <pc:inkChg chg="add mod">
          <ac:chgData name="Attfield, Lauren" userId="921bb4a4-d633-4a74-8cf9-f638b9950ec5" providerId="ADAL" clId="{FEE2802A-8BB2-486B-8823-036DDC1609A0}" dt="2022-12-04T16:49:48.477" v="2072"/>
          <ac:inkMkLst>
            <pc:docMk/>
            <pc:sldMk cId="211366407" sldId="292"/>
            <ac:inkMk id="325" creationId="{2A3A56FE-95DD-03D5-F3F7-3EF1FD336F57}"/>
          </ac:inkMkLst>
        </pc:inkChg>
        <pc:inkChg chg="del mod">
          <ac:chgData name="Attfield, Lauren" userId="921bb4a4-d633-4a74-8cf9-f638b9950ec5" providerId="ADAL" clId="{FEE2802A-8BB2-486B-8823-036DDC1609A0}" dt="2022-12-04T16:48:53.965" v="1985"/>
          <ac:inkMkLst>
            <pc:docMk/>
            <pc:sldMk cId="211366407" sldId="292"/>
            <ac:inkMk id="326" creationId="{72592B89-A832-B3D6-1F46-197A64315D1A}"/>
          </ac:inkMkLst>
        </pc:inkChg>
        <pc:inkChg chg="del mod">
          <ac:chgData name="Attfield, Lauren" userId="921bb4a4-d633-4a74-8cf9-f638b9950ec5" providerId="ADAL" clId="{FEE2802A-8BB2-486B-8823-036DDC1609A0}" dt="2022-12-04T16:48:53.964" v="1980"/>
          <ac:inkMkLst>
            <pc:docMk/>
            <pc:sldMk cId="211366407" sldId="292"/>
            <ac:inkMk id="327" creationId="{52C7A862-172C-B43F-1F06-106BE332D712}"/>
          </ac:inkMkLst>
        </pc:inkChg>
        <pc:inkChg chg="del mod">
          <ac:chgData name="Attfield, Lauren" userId="921bb4a4-d633-4a74-8cf9-f638b9950ec5" providerId="ADAL" clId="{FEE2802A-8BB2-486B-8823-036DDC1609A0}" dt="2022-12-04T16:48:53.945" v="1914"/>
          <ac:inkMkLst>
            <pc:docMk/>
            <pc:sldMk cId="211366407" sldId="292"/>
            <ac:inkMk id="328" creationId="{B5D68F57-43BB-E393-E90D-F555F6D52D4E}"/>
          </ac:inkMkLst>
        </pc:inkChg>
        <pc:inkChg chg="del mod">
          <ac:chgData name="Attfield, Lauren" userId="921bb4a4-d633-4a74-8cf9-f638b9950ec5" providerId="ADAL" clId="{FEE2802A-8BB2-486B-8823-036DDC1609A0}" dt="2022-12-04T16:48:53.945" v="1923"/>
          <ac:inkMkLst>
            <pc:docMk/>
            <pc:sldMk cId="211366407" sldId="292"/>
            <ac:inkMk id="329" creationId="{474398F3-ADAE-4EF9-6980-41D3E5E69BB7}"/>
          </ac:inkMkLst>
        </pc:inkChg>
        <pc:inkChg chg="del">
          <ac:chgData name="Attfield, Lauren" userId="921bb4a4-d633-4a74-8cf9-f638b9950ec5" providerId="ADAL" clId="{FEE2802A-8BB2-486B-8823-036DDC1609A0}" dt="2022-12-04T16:48:53.938" v="1877"/>
          <ac:inkMkLst>
            <pc:docMk/>
            <pc:sldMk cId="211366407" sldId="292"/>
            <ac:inkMk id="330" creationId="{12D06F33-2E1E-BA4F-F6C1-3F56BC45CA0C}"/>
          </ac:inkMkLst>
        </pc:inkChg>
        <pc:inkChg chg="add mod">
          <ac:chgData name="Attfield, Lauren" userId="921bb4a4-d633-4a74-8cf9-f638b9950ec5" providerId="ADAL" clId="{FEE2802A-8BB2-486B-8823-036DDC1609A0}" dt="2022-12-04T16:49:48.477" v="2072"/>
          <ac:inkMkLst>
            <pc:docMk/>
            <pc:sldMk cId="211366407" sldId="292"/>
            <ac:inkMk id="331" creationId="{FBC8CBED-81F2-AF05-DCAD-152FB6E5419B}"/>
          </ac:inkMkLst>
        </pc:inkChg>
        <pc:inkChg chg="del mod">
          <ac:chgData name="Attfield, Lauren" userId="921bb4a4-d633-4a74-8cf9-f638b9950ec5" providerId="ADAL" clId="{FEE2802A-8BB2-486B-8823-036DDC1609A0}" dt="2022-12-04T16:48:53.964" v="1978"/>
          <ac:inkMkLst>
            <pc:docMk/>
            <pc:sldMk cId="211366407" sldId="292"/>
            <ac:inkMk id="332" creationId="{329CE8D8-319E-9478-8CAE-409A6435A690}"/>
          </ac:inkMkLst>
        </pc:inkChg>
        <pc:inkChg chg="add mod">
          <ac:chgData name="Attfield, Lauren" userId="921bb4a4-d633-4a74-8cf9-f638b9950ec5" providerId="ADAL" clId="{FEE2802A-8BB2-486B-8823-036DDC1609A0}" dt="2022-12-04T16:49:48.477" v="2072"/>
          <ac:inkMkLst>
            <pc:docMk/>
            <pc:sldMk cId="211366407" sldId="292"/>
            <ac:inkMk id="334" creationId="{BFDDD4CF-D2FA-647B-09FF-6A7ACCE9E36F}"/>
          </ac:inkMkLst>
        </pc:inkChg>
        <pc:inkChg chg="add mod">
          <ac:chgData name="Attfield, Lauren" userId="921bb4a4-d633-4a74-8cf9-f638b9950ec5" providerId="ADAL" clId="{FEE2802A-8BB2-486B-8823-036DDC1609A0}" dt="2022-12-04T16:49:48.477" v="2072"/>
          <ac:inkMkLst>
            <pc:docMk/>
            <pc:sldMk cId="211366407" sldId="292"/>
            <ac:inkMk id="335" creationId="{2AA85839-6247-6085-3905-174B7B2DD0ED}"/>
          </ac:inkMkLst>
        </pc:inkChg>
        <pc:inkChg chg="del mod">
          <ac:chgData name="Attfield, Lauren" userId="921bb4a4-d633-4a74-8cf9-f638b9950ec5" providerId="ADAL" clId="{FEE2802A-8BB2-486B-8823-036DDC1609A0}" dt="2022-12-04T16:48:53.945" v="1944"/>
          <ac:inkMkLst>
            <pc:docMk/>
            <pc:sldMk cId="211366407" sldId="292"/>
            <ac:inkMk id="337" creationId="{16AA6532-26C7-7DC7-51EF-FF0B1D116DAB}"/>
          </ac:inkMkLst>
        </pc:inkChg>
        <pc:inkChg chg="del mod">
          <ac:chgData name="Attfield, Lauren" userId="921bb4a4-d633-4a74-8cf9-f638b9950ec5" providerId="ADAL" clId="{FEE2802A-8BB2-486B-8823-036DDC1609A0}" dt="2022-12-04T16:48:53.957" v="1954"/>
          <ac:inkMkLst>
            <pc:docMk/>
            <pc:sldMk cId="211366407" sldId="292"/>
            <ac:inkMk id="338" creationId="{F9D64843-9172-5995-48D9-EE012952E28A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39" creationId="{E79E4BAD-F104-7881-C3AF-D305DCE504AD}"/>
          </ac:inkMkLst>
        </pc:inkChg>
        <pc:inkChg chg="del mod">
          <ac:chgData name="Attfield, Lauren" userId="921bb4a4-d633-4a74-8cf9-f638b9950ec5" providerId="ADAL" clId="{FEE2802A-8BB2-486B-8823-036DDC1609A0}" dt="2022-12-04T16:48:53.959" v="1960"/>
          <ac:inkMkLst>
            <pc:docMk/>
            <pc:sldMk cId="211366407" sldId="292"/>
            <ac:inkMk id="340" creationId="{7E1A8A85-36A1-2FCD-3BC1-6D9A2944F774}"/>
          </ac:inkMkLst>
        </pc:inkChg>
        <pc:inkChg chg="del mod">
          <ac:chgData name="Attfield, Lauren" userId="921bb4a4-d633-4a74-8cf9-f638b9950ec5" providerId="ADAL" clId="{FEE2802A-8BB2-486B-8823-036DDC1609A0}" dt="2022-12-04T16:48:53.965" v="1995"/>
          <ac:inkMkLst>
            <pc:docMk/>
            <pc:sldMk cId="211366407" sldId="292"/>
            <ac:inkMk id="341" creationId="{36D485D0-7A09-A64D-5345-0EC7CB57741F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42" creationId="{2BD59581-3CE1-BA22-6C65-68DCF9494209}"/>
          </ac:inkMkLst>
        </pc:inkChg>
        <pc:inkChg chg="del">
          <ac:chgData name="Attfield, Lauren" userId="921bb4a4-d633-4a74-8cf9-f638b9950ec5" providerId="ADAL" clId="{FEE2802A-8BB2-486B-8823-036DDC1609A0}" dt="2022-12-04T16:48:53.938" v="1880"/>
          <ac:inkMkLst>
            <pc:docMk/>
            <pc:sldMk cId="211366407" sldId="292"/>
            <ac:inkMk id="343" creationId="{391A5E5C-5113-4653-9975-A101126EAAD7}"/>
          </ac:inkMkLst>
        </pc:inkChg>
        <pc:inkChg chg="del mod">
          <ac:chgData name="Attfield, Lauren" userId="921bb4a4-d633-4a74-8cf9-f638b9950ec5" providerId="ADAL" clId="{FEE2802A-8BB2-486B-8823-036DDC1609A0}" dt="2022-12-04T16:48:53.965" v="1997"/>
          <ac:inkMkLst>
            <pc:docMk/>
            <pc:sldMk cId="211366407" sldId="292"/>
            <ac:inkMk id="344" creationId="{24900A38-BBBC-A521-F4B0-F1166B204E56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45" creationId="{EE04455F-CC49-CD5E-A8CB-6A6C4BD8AE61}"/>
          </ac:inkMkLst>
        </pc:inkChg>
        <pc:inkChg chg="del mod">
          <ac:chgData name="Attfield, Lauren" userId="921bb4a4-d633-4a74-8cf9-f638b9950ec5" providerId="ADAL" clId="{FEE2802A-8BB2-486B-8823-036DDC1609A0}" dt="2022-12-04T16:48:53.945" v="1937"/>
          <ac:inkMkLst>
            <pc:docMk/>
            <pc:sldMk cId="211366407" sldId="292"/>
            <ac:inkMk id="346" creationId="{01F4B07B-9068-F4FF-6E88-6FF9C568FE35}"/>
          </ac:inkMkLst>
        </pc:inkChg>
        <pc:inkChg chg="del mod">
          <ac:chgData name="Attfield, Lauren" userId="921bb4a4-d633-4a74-8cf9-f638b9950ec5" providerId="ADAL" clId="{FEE2802A-8BB2-486B-8823-036DDC1609A0}" dt="2022-12-04T16:48:53.962" v="1970"/>
          <ac:inkMkLst>
            <pc:docMk/>
            <pc:sldMk cId="211366407" sldId="292"/>
            <ac:inkMk id="347" creationId="{51F44117-1FDC-5DA8-27F5-AED400B366DE}"/>
          </ac:inkMkLst>
        </pc:inkChg>
        <pc:inkChg chg="del mod">
          <ac:chgData name="Attfield, Lauren" userId="921bb4a4-d633-4a74-8cf9-f638b9950ec5" providerId="ADAL" clId="{FEE2802A-8BB2-486B-8823-036DDC1609A0}" dt="2022-12-04T16:48:53.945" v="1946"/>
          <ac:inkMkLst>
            <pc:docMk/>
            <pc:sldMk cId="211366407" sldId="292"/>
            <ac:inkMk id="348" creationId="{9E0635E8-BC4B-6BC6-7A51-913F35AA7BAF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49" creationId="{16E8A8E4-0180-CC77-1A1E-3D1386D9F646}"/>
          </ac:inkMkLst>
        </pc:inkChg>
        <pc:inkChg chg="del mod">
          <ac:chgData name="Attfield, Lauren" userId="921bb4a4-d633-4a74-8cf9-f638b9950ec5" providerId="ADAL" clId="{FEE2802A-8BB2-486B-8823-036DDC1609A0}" dt="2022-12-04T16:48:53.938" v="1882"/>
          <ac:inkMkLst>
            <pc:docMk/>
            <pc:sldMk cId="211366407" sldId="292"/>
            <ac:inkMk id="350" creationId="{31612324-6B0B-1F10-FD25-B0E090370BAA}"/>
          </ac:inkMkLst>
        </pc:inkChg>
        <pc:inkChg chg="del mod">
          <ac:chgData name="Attfield, Lauren" userId="921bb4a4-d633-4a74-8cf9-f638b9950ec5" providerId="ADAL" clId="{FEE2802A-8BB2-486B-8823-036DDC1609A0}" dt="2022-12-04T16:48:53.945" v="1899"/>
          <ac:inkMkLst>
            <pc:docMk/>
            <pc:sldMk cId="211366407" sldId="292"/>
            <ac:inkMk id="351" creationId="{AEFF558E-7EEC-AFB5-2CE4-2E81878205E3}"/>
          </ac:inkMkLst>
        </pc:inkChg>
        <pc:inkChg chg="del mod">
          <ac:chgData name="Attfield, Lauren" userId="921bb4a4-d633-4a74-8cf9-f638b9950ec5" providerId="ADAL" clId="{FEE2802A-8BB2-486B-8823-036DDC1609A0}" dt="2022-12-04T16:48:53.938" v="1890"/>
          <ac:inkMkLst>
            <pc:docMk/>
            <pc:sldMk cId="211366407" sldId="292"/>
            <ac:inkMk id="384" creationId="{4AAC241B-E1CA-D56D-D8A4-92D7CCF2D91E}"/>
          </ac:inkMkLst>
        </pc:inkChg>
        <pc:inkChg chg="del mod">
          <ac:chgData name="Attfield, Lauren" userId="921bb4a4-d633-4a74-8cf9-f638b9950ec5" providerId="ADAL" clId="{FEE2802A-8BB2-486B-8823-036DDC1609A0}" dt="2022-12-04T16:48:53.945" v="1917"/>
          <ac:inkMkLst>
            <pc:docMk/>
            <pc:sldMk cId="211366407" sldId="292"/>
            <ac:inkMk id="385" creationId="{DCB3A5A5-6D0D-A25A-ECEE-5A21E9EF70C7}"/>
          </ac:inkMkLst>
        </pc:inkChg>
        <pc:inkChg chg="del mod">
          <ac:chgData name="Attfield, Lauren" userId="921bb4a4-d633-4a74-8cf9-f638b9950ec5" providerId="ADAL" clId="{FEE2802A-8BB2-486B-8823-036DDC1609A0}" dt="2022-12-04T16:48:53.945" v="1910"/>
          <ac:inkMkLst>
            <pc:docMk/>
            <pc:sldMk cId="211366407" sldId="292"/>
            <ac:inkMk id="386" creationId="{0D81989E-16E8-5DE6-A461-BCA44934504F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87" creationId="{FA3904A6-8C3F-9EC7-3BE5-E37525B43A83}"/>
          </ac:inkMkLst>
        </pc:inkChg>
        <pc:inkChg chg="del mod">
          <ac:chgData name="Attfield, Lauren" userId="921bb4a4-d633-4a74-8cf9-f638b9950ec5" providerId="ADAL" clId="{FEE2802A-8BB2-486B-8823-036DDC1609A0}" dt="2022-12-04T16:48:53.945" v="1929"/>
          <ac:inkMkLst>
            <pc:docMk/>
            <pc:sldMk cId="211366407" sldId="292"/>
            <ac:inkMk id="388" creationId="{D5E29AF7-CCC1-90A9-5ED8-71A556999B45}"/>
          </ac:inkMkLst>
        </pc:inkChg>
        <pc:inkChg chg="del mod">
          <ac:chgData name="Attfield, Lauren" userId="921bb4a4-d633-4a74-8cf9-f638b9950ec5" providerId="ADAL" clId="{FEE2802A-8BB2-486B-8823-036DDC1609A0}" dt="2022-12-04T16:48:53.945" v="1931"/>
          <ac:inkMkLst>
            <pc:docMk/>
            <pc:sldMk cId="211366407" sldId="292"/>
            <ac:inkMk id="389" creationId="{4188B2A5-47B4-EFA8-069A-1D0217368957}"/>
          </ac:inkMkLst>
        </pc:inkChg>
        <pc:inkChg chg="del mod">
          <ac:chgData name="Attfield, Lauren" userId="921bb4a4-d633-4a74-8cf9-f638b9950ec5" providerId="ADAL" clId="{FEE2802A-8BB2-486B-8823-036DDC1609A0}" dt="2022-12-04T16:48:53.960" v="1965"/>
          <ac:inkMkLst>
            <pc:docMk/>
            <pc:sldMk cId="211366407" sldId="292"/>
            <ac:inkMk id="390" creationId="{4907DBC8-66CE-CE0A-4B48-366E7710F82B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92" creationId="{4516E750-B53E-D30F-D74D-865FBD197806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93" creationId="{C2E78AD7-E02A-FFFC-0FC9-2BEFFDC305FA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94" creationId="{4038EC2A-CDCC-0B25-90BE-9F9A85EB9FF9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95" creationId="{DA2C73D0-7396-661D-9C0A-3F5FB7BF876D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96" creationId="{C840432D-9C5C-6450-A18D-B406413EBF69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97" creationId="{74658821-074F-B44F-4E87-06EE237290FC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98" creationId="{9A272A1E-F1EF-7E5F-7226-3F3CDB59806A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399" creationId="{2CC9A9F4-634C-9088-B4BB-C547CE495228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0" creationId="{D545822D-C1AB-B7FC-1A13-342C37780801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1" creationId="{9095DD0D-77D2-002A-EB86-393E4EABA089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2" creationId="{D8EB9E57-BA35-FC59-6DD6-3928A145A161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3" creationId="{BDF1E7C2-483F-F876-F9CA-DC8691931014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4" creationId="{8371D322-D63E-C983-D129-2E69FE413373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5" creationId="{C95F7A38-0386-E28A-DD1D-83BBB0123F40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6" creationId="{70AADDAE-C7AD-B210-C9DC-E568AF601E22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7" creationId="{8D2F719E-10A2-DC3E-2CF7-F954498082F4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8" creationId="{882DEE36-838A-3AEB-0A2D-FE31A7AC5388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09" creationId="{FF0242BC-71E8-8D7A-CC0A-C373FAC38373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10" creationId="{3D46EBDB-2DEC-8D0C-7C25-BF99F9608364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11" creationId="{BC600B8D-D47E-E4C8-AF9E-CDC515812FB9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14" creationId="{14BF64C9-FE4A-F302-A9E9-56E58CC275A8}"/>
          </ac:inkMkLst>
        </pc:inkChg>
        <pc:inkChg chg="add mod">
          <ac:chgData name="Attfield, Lauren" userId="921bb4a4-d633-4a74-8cf9-f638b9950ec5" providerId="ADAL" clId="{FEE2802A-8BB2-486B-8823-036DDC1609A0}" dt="2022-12-04T16:50:35.344" v="2157"/>
          <ac:inkMkLst>
            <pc:docMk/>
            <pc:sldMk cId="211366407" sldId="292"/>
            <ac:inkMk id="415" creationId="{5B509A11-02EB-26C4-56C7-7B67ADB14424}"/>
          </ac:inkMkLst>
        </pc:inkChg>
      </pc:sldChg>
      <pc:sldChg chg="modSp add mod">
        <pc:chgData name="Attfield, Lauren" userId="921bb4a4-d633-4a74-8cf9-f638b9950ec5" providerId="ADAL" clId="{FEE2802A-8BB2-486B-8823-036DDC1609A0}" dt="2022-12-07T10:31:59.528" v="4653" actId="12"/>
        <pc:sldMkLst>
          <pc:docMk/>
          <pc:sldMk cId="3837138253" sldId="293"/>
        </pc:sldMkLst>
        <pc:spChg chg="mod">
          <ac:chgData name="Attfield, Lauren" userId="921bb4a4-d633-4a74-8cf9-f638b9950ec5" providerId="ADAL" clId="{FEE2802A-8BB2-486B-8823-036DDC1609A0}" dt="2022-12-07T10:14:07.224" v="2401" actId="20577"/>
          <ac:spMkLst>
            <pc:docMk/>
            <pc:sldMk cId="3837138253" sldId="293"/>
            <ac:spMk id="2" creationId="{D12BC65F-CD8C-F575-6CFF-A2E6E00C578B}"/>
          </ac:spMkLst>
        </pc:spChg>
        <pc:spChg chg="mod">
          <ac:chgData name="Attfield, Lauren" userId="921bb4a4-d633-4a74-8cf9-f638b9950ec5" providerId="ADAL" clId="{FEE2802A-8BB2-486B-8823-036DDC1609A0}" dt="2022-12-07T10:31:59.528" v="4653" actId="12"/>
          <ac:spMkLst>
            <pc:docMk/>
            <pc:sldMk cId="3837138253" sldId="293"/>
            <ac:spMk id="3" creationId="{A1165A0C-359B-2EA7-0CE7-83350B8FD927}"/>
          </ac:spMkLst>
        </pc:spChg>
      </pc:sldChg>
      <pc:sldChg chg="delSp modSp add mod">
        <pc:chgData name="Attfield, Lauren" userId="921bb4a4-d633-4a74-8cf9-f638b9950ec5" providerId="ADAL" clId="{FEE2802A-8BB2-486B-8823-036DDC1609A0}" dt="2022-12-07T10:30:07.944" v="4332" actId="20577"/>
        <pc:sldMkLst>
          <pc:docMk/>
          <pc:sldMk cId="714423910" sldId="294"/>
        </pc:sldMkLst>
        <pc:spChg chg="mod">
          <ac:chgData name="Attfield, Lauren" userId="921bb4a4-d633-4a74-8cf9-f638b9950ec5" providerId="ADAL" clId="{FEE2802A-8BB2-486B-8823-036DDC1609A0}" dt="2022-12-07T10:30:07.944" v="4332" actId="20577"/>
          <ac:spMkLst>
            <pc:docMk/>
            <pc:sldMk cId="714423910" sldId="294"/>
            <ac:spMk id="3" creationId="{A1165A0C-359B-2EA7-0CE7-83350B8FD927}"/>
          </ac:spMkLst>
        </pc:s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47" creationId="{17F7FB8D-2278-130B-2F12-A2C3F70C28A5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48" creationId="{56B2D488-5F19-9DEF-801D-B3B5D414E9BE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69" creationId="{ACDBA13D-71C9-62D3-BC32-4C6E94195D36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76" creationId="{967CCC9E-ABCE-E734-FC2E-1EC1AD204D95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78" creationId="{B8CEA2E6-BC34-931D-DB03-5FBAA60A034B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83" creationId="{BF0234A2-028E-D443-64F6-E04E4368D422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120" creationId="{2E366E3F-FAC9-07CF-5FC0-583FD03492FE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121" creationId="{59A08B8F-BF5E-BFD4-0196-FEE2A104888A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122" creationId="{7A6C0275-C71C-9107-D8DF-40F90BC509FE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123" creationId="{E1064377-A706-D076-7BC1-25A7B05B2DB5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124" creationId="{386692D3-8C8A-75DE-0956-16C7135F05FB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125" creationId="{B3888EA7-0A81-95DA-565B-32949926AF0A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126" creationId="{6A5C8E55-C2A2-531B-D119-59314007A877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185" creationId="{B5C5565C-560B-3E45-EA86-B53B1C92B063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204" creationId="{B4BEA043-D8D0-7AEE-1642-973AE920476D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205" creationId="{779DE5CD-F69C-F5AB-0937-8171E91FE003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252" creationId="{083B7883-7307-C6A1-A55D-F6D8CD296C86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283" creationId="{05E73AB7-E92E-A4C5-F066-BDAE7B57A61D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303" creationId="{F1109E3B-CD08-9166-4919-3E2D8D9858B8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309" creationId="{C62D1ED7-271A-B280-AD5D-C0FDFF53610D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320" creationId="{535C50E2-639D-61F4-197C-1F43B915F04B}"/>
          </ac:grpSpMkLst>
        </pc:grpChg>
        <pc:grpChg chg="del">
          <ac:chgData name="Attfield, Lauren" userId="921bb4a4-d633-4a74-8cf9-f638b9950ec5" providerId="ADAL" clId="{FEE2802A-8BB2-486B-8823-036DDC1609A0}" dt="2022-12-07T10:18:47.491" v="3112" actId="478"/>
          <ac:grpSpMkLst>
            <pc:docMk/>
            <pc:sldMk cId="714423910" sldId="294"/>
            <ac:grpSpMk id="336" creationId="{4A33BD98-184B-20F9-EF47-21770ACAABE1}"/>
          </ac:grpSpMkLst>
        </pc:grp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27" creationId="{27B94B76-1359-18B7-6352-BF99E37C4D70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28" creationId="{50DC13F2-CEBB-398D-A278-D91B2A3A918C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0" creationId="{DEB65C6B-E37E-4FF3-D4E3-322E2F30B30B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1" creationId="{D71B4D77-66FF-2387-2152-1B64E0113AD4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2" creationId="{53EBE227-57BF-87E3-7ECF-7CA9CC6436D5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3" creationId="{3A186B0E-EBF3-6F39-AA12-2C4C71FB3A84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4" creationId="{65C91C12-0370-FA41-288A-8A7B73E29D82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5" creationId="{3A1DAE59-F356-A178-E544-6DADC593CB5A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6" creationId="{E2F8E1A6-6189-FCBE-4F87-8FF7E7BDF733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7" creationId="{90010B0B-04F5-6A14-33D8-8F30F484A5E3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8" creationId="{049B31F5-CC97-145C-0067-DE1DBAA3DD5D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39" creationId="{886CD685-D11F-B0A9-195F-0FD8B635BBCE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0" creationId="{E49F63D3-76B6-E46B-A5DE-298E585C3DB8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1" creationId="{705F0196-9FD3-BCD2-2E34-776382BFBD93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2" creationId="{B099870E-C156-4B0E-AB68-F19A27006536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3" creationId="{E8148FBB-525A-2303-2967-0FD4FB8487EF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4" creationId="{65C61799-0F49-9796-E17A-713078A72510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5" creationId="{86180601-631D-E517-5457-85EB08B521E8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6" creationId="{C23A24AA-B4D8-99BE-71F9-219C2F6F70F5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7" creationId="{9F7031BC-BE67-04F7-C39F-876FAEAEAA91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8" creationId="{4ED5D766-703E-3703-AD5E-6391B8D91A8E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49" creationId="{D8FF99FC-E217-7EDC-B19B-5D6E419EF055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50" creationId="{1E4A0622-0721-452A-5455-A88D333B35D1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51" creationId="{CC561100-5694-88FF-21AF-3832FBB56D21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52" creationId="{71A275C6-1385-218A-3761-4F77C5BEBEFC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53" creationId="{07DBEB91-CBF0-6CC7-0945-6698D0415F85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54" creationId="{AD585B6F-5623-E16A-DE6C-22904C17396B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55" creationId="{573B9A3E-2466-39C3-C081-9869DE12F2E2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56" creationId="{39ABBF73-94FB-EBB7-A30C-638A4CF73272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57" creationId="{632EFA5F-661B-9933-979D-C1AC46670C9E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58" creationId="{D6881683-1D65-E795-2E2F-CFB6B2F9FD8A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61" creationId="{CE0609BB-42E7-FEC1-03C5-F4C8D5874512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63" creationId="{21E0153D-8F53-488B-F0DB-C8147E14ED29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70" creationId="{B4ACBA2E-4D80-4686-A2C3-296ACB0F94E6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74" creationId="{F5E2F4C9-A00A-53FB-1D0F-EC8B165EBF00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80" creationId="{670A10E8-1877-948E-B7C4-5F8EAEA10243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81" creationId="{FE93A369-9603-20B5-2E23-3FE76915D629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82" creationId="{6E0A51CB-4D14-2DD5-B3BC-0518A57A34C6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86" creationId="{7A72B84F-A912-4D7F-CBDB-4EE9589EA3E0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87" creationId="{EFDC5D11-DAEB-49FA-89E6-0BE978E7C36C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88" creationId="{C336202F-B080-EEEF-CF67-CB259CF91FC9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89" creationId="{59F321E9-241F-8DA4-D255-31D7BEB5343A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90" creationId="{5BB32816-9478-2254-F1A8-140062C2EBAA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191" creationId="{019305C8-B5EC-FC19-2F02-B0D605F27A78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39" creationId="{E79E4BAD-F104-7881-C3AF-D305DCE504AD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42" creationId="{2BD59581-3CE1-BA22-6C65-68DCF9494209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45" creationId="{EE04455F-CC49-CD5E-A8CB-6A6C4BD8AE61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49" creationId="{16E8A8E4-0180-CC77-1A1E-3D1386D9F646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87" creationId="{FA3904A6-8C3F-9EC7-3BE5-E37525B43A83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92" creationId="{4516E750-B53E-D30F-D74D-865FBD197806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93" creationId="{C2E78AD7-E02A-FFFC-0FC9-2BEFFDC305FA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94" creationId="{4038EC2A-CDCC-0B25-90BE-9F9A85EB9FF9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95" creationId="{DA2C73D0-7396-661D-9C0A-3F5FB7BF876D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96" creationId="{C840432D-9C5C-6450-A18D-B406413EBF69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97" creationId="{74658821-074F-B44F-4E87-06EE237290FC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98" creationId="{9A272A1E-F1EF-7E5F-7226-3F3CDB59806A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399" creationId="{2CC9A9F4-634C-9088-B4BB-C547CE495228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400" creationId="{D545822D-C1AB-B7FC-1A13-342C37780801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401" creationId="{9095DD0D-77D2-002A-EB86-393E4EABA089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402" creationId="{D8EB9E57-BA35-FC59-6DD6-3928A145A161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403" creationId="{BDF1E7C2-483F-F876-F9CA-DC8691931014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404" creationId="{8371D322-D63E-C983-D129-2E69FE413373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405" creationId="{C95F7A38-0386-E28A-DD1D-83BBB0123F40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406" creationId="{70AADDAE-C7AD-B210-C9DC-E568AF601E22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407" creationId="{8D2F719E-10A2-DC3E-2CF7-F954498082F4}"/>
          </ac:inkMkLst>
        </pc:inkChg>
        <pc:inkChg chg="del">
          <ac:chgData name="Attfield, Lauren" userId="921bb4a4-d633-4a74-8cf9-f638b9950ec5" providerId="ADAL" clId="{FEE2802A-8BB2-486B-8823-036DDC1609A0}" dt="2022-12-07T10:18:47.491" v="3112" actId="478"/>
          <ac:inkMkLst>
            <pc:docMk/>
            <pc:sldMk cId="714423910" sldId="294"/>
            <ac:inkMk id="408" creationId="{882DEE36-838A-3AEB-0A2D-FE31A7AC5388}"/>
          </ac:inkMkLst>
        </pc:inkChg>
      </pc:sldChg>
      <pc:sldChg chg="modSp add mod">
        <pc:chgData name="Attfield, Lauren" userId="921bb4a4-d633-4a74-8cf9-f638b9950ec5" providerId="ADAL" clId="{FEE2802A-8BB2-486B-8823-036DDC1609A0}" dt="2022-12-07T10:31:01.898" v="4514" actId="5793"/>
        <pc:sldMkLst>
          <pc:docMk/>
          <pc:sldMk cId="3540531450" sldId="295"/>
        </pc:sldMkLst>
        <pc:spChg chg="mod">
          <ac:chgData name="Attfield, Lauren" userId="921bb4a4-d633-4a74-8cf9-f638b9950ec5" providerId="ADAL" clId="{FEE2802A-8BB2-486B-8823-036DDC1609A0}" dt="2022-12-07T10:30:17.861" v="4352" actId="404"/>
          <ac:spMkLst>
            <pc:docMk/>
            <pc:sldMk cId="3540531450" sldId="295"/>
            <ac:spMk id="2" creationId="{D12BC65F-CD8C-F575-6CFF-A2E6E00C578B}"/>
          </ac:spMkLst>
        </pc:spChg>
        <pc:spChg chg="mod">
          <ac:chgData name="Attfield, Lauren" userId="921bb4a4-d633-4a74-8cf9-f638b9950ec5" providerId="ADAL" clId="{FEE2802A-8BB2-486B-8823-036DDC1609A0}" dt="2022-12-07T10:31:01.898" v="4514" actId="5793"/>
          <ac:spMkLst>
            <pc:docMk/>
            <pc:sldMk cId="3540531450" sldId="295"/>
            <ac:spMk id="3" creationId="{A1165A0C-359B-2EA7-0CE7-83350B8FD92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28.6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796 1 5555,'3'2'4478,"-3"-2"-4392,-19 12 183,1 0 1,1 1-1,0 2 0,0-1 0,2 2 0,0 0 0,-23 31 0,-10 19 57,2 3-1,-36 74 1,28-35-160,6 3 0,4 2 0,-29 120 0,72-230-162,-11 41 84,-1 1-1,-22 46 1,34-91-87,-15 33 43,2 1 1,2 0-1,-11 43 1,-4 24 16,14-58-28,3 0 0,-10 79 0,17-52 0,-7 63 43,-25 317 106,33-387-169,9 262 37,-6-260-41,3 0-1,18 89 0,-5-38-1,-1-32-2,3 0-1,43 117 1,-41-146-35,47 87 0,12 27-68,18 65-769,-50-137-2772,-36-80 1452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58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24 5154,'6'4'6035,"-5"-4"-5993,-1 1 0,1-1-1,0 0 1,0 0 0,-1 0 0,1 0 0,0 0 0,-1 0 0,1 0-1,0 0 1,0 0 0,-1 0 0,1 0 0,0 0 0,-1-1 0,1 1-1,0 0 1,-1 0 0,1-1 0,0 1 0,-1 0 0,1-1-1,-1 1 1,1-1 0,0 1 0,-1-1 0,1 1 0,-1-1 0,1 1-1,-1-1 1,0 0 0,1 1 0,-1-1 0,0 1 0,1-1-1,-1 0 1,0 0 0,1 0-24,-1-1-1,1 1 0,-1 0 0,1 1 1,0-1-1,-1 0 0,1 0 1,0 0-1,0 0 0,0 0 1,0 1-1,-1-1 0,1 0 1,0 1-1,0-1 0,0 1 1,0-1-1,1 1 0,-1-1 1,0 1-1,0 0 0,0 0 1,0-1-1,0 1 0,0 0 1,1 0-1,-1 0 0,0 0 1,0 0-1,0 1 0,0-1 1,0 0-1,0 0 0,1 1 0,0 0 1,14 1 49,49 19 149,-64-20-214,1-1-1,-1 0 1,0 0 0,0 0-1,0 1 1,0-1-1,1 1 1,-1-1-1,0 1 1,0-1 0,0 1-1,0-1 1,0 1-1,0 0 1,0 0 0,0-1-1,-1 1 1,1 0-1,0 0 1,0 0-1,-1 0 1,1 0 0,0 0-1,-1 0 1,1 3-1,0-2 0,-1 0 0,0 1 1,0-1-1,0 0 0,0 1 0,0-1 0,-1 0 0,1 1 0,-1-1 0,1 0 0,-1 1 0,-1 2 0,-1 1 21,0 0-1,0 0 1,0-1-1,-1 0 0,0 1 1,0-1-1,0 0 1,-1-1-1,-5 6 1,-75 31 322,85-41-344,-1 1 0,1-1-1,0 0 1,-1 0 0,1 1 0,0-1 0,0 0 0,-1 1 0,1-1-1,0 0 1,0 1 0,0-1 0,-1 0 0,1 1 0,0-1 0,0 1-1,0-1 1,0 0 0,0 1 0,0-1 0,0 0 0,0 1 0,0-1-1,0 1 1,0-1 0,0 0 0,0 1 0,0-1 0,0 1 0,0-1-1,1 0 1,-1 1 0,0-1 0,0 1 0,14 13-7,19 6 6,-24-16-2,1 0 0,-1 1 0,1 0 0,-1 0-1,-1 1 1,16 14 0,-22-18 5,0 1 0,0-1 0,0 1 0,-1 0 0,1-1 0,-1 1 0,1 0 0,-1 0 0,0 0-1,0 0 1,-1 0 0,1 0 0,-1 0 0,1 0 0,-1 0 0,0 0 0,0 0 0,0 0-1,-1 1 1,1-1 0,-1 0 0,0 0 0,1 0 0,-1 0 0,-1 0 0,1-1 0,-3 6 0,3-5 34,-1 0 0,0 0 1,0 0-1,0 0 0,0-1 0,0 1 1,0-1-1,-1 1 0,1-1 1,-1 0-1,1 0 0,-1 0 1,0 0-1,0 0 0,0-1 1,0 1-1,0-1 0,-1 0 1,1 0-1,0 0 0,-1 0 1,1-1-1,0 1 0,-1-1 1,1 0-1,0 0 0,-1 0 0,1-1 1,-1 1-1,1-1 0,0 1 1,-1-1-1,-3-2 0,-11-3-35,0-1 0,0-1-1,1-1 1,-24-15-1,32 18-293,6 4 211,2 2-63,1 0 0,-1 0 1,0-1-1,0 1 0,1 0 0,-1-1 0,0 1 0,1-1 1,-1 1-1,0-1 0,1 1 0,-1-1 0,0 1 1,1-1-1,-1 1 0,1-1 0,-1 0 0,1 0 1,0 1-1,-1-1 0,1 0 0,0 0 0,-1 1 1,1-1-1,0-1 0,7-1-2707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0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 7 6771,'-2'-1'773,"-24"-4"5450,2 5-4767,21 0-1429,0 1-1,1 0 1,-1 0 0,0 1-1,1-1 1,-1 0 0,1 1-1,-1-1 1,1 1 0,0 0-1,0 0 1,0 0 0,0 0-1,0 0 1,0 1 0,0-1-1,1 0 1,-3 5 0,0-1 100,1 0-1,-1 0 1,1 1 0,1-1-1,-1 1 1,1 0 0,0 0-1,1-1 1,-1 1 0,1 0-1,0 11 1,2-14-106,0 1 0,-1-1-1,1 0 1,0-1 0,1 1 0,-1 0 0,1 0-1,0 0 1,0-1 0,0 1 0,0-1-1,1 0 1,-1 1 0,1-1 0,0 0 0,0-1-1,0 1 1,0 0 0,0-1 0,1 0 0,-1 1-1,6 1 1,-3-1-25,0 0 0,1 0-1,-1 0 1,1-1 0,-1 0 0,1 0-1,0-1 1,0 0 0,0 0 0,0-1 0,0 0-1,0 0 1,0 0 0,0-1 0,0 0-1,0-1 1,0 1 0,-1-1 0,1 0-1,-1-1 1,1 0 0,-1 0 0,0 0 0,0-1-1,0 0 1,0 0 0,-1 0 0,8-9-1,19-15-79,-26 25 67,-1-1 1,0 0 0,-1 0-1,1-1 1,-1 1 0,0-1-1,0 0 1,0 0 0,5-10-1,-9 15 19,0 1-1,0-1 0,1 1 1,-1-1-1,0 0 1,0 1-1,0-1 1,0 1-1,1-1 0,-1 0 1,0 1-1,0-1 1,1 0-1,-1 1 0,0-1 1,1 0-1,-1 1 1,0-1-1,1 0 0,-1 1 1,0-1-1,1 0 1,-1 0-1,1 0 0,-1 0 1,0 1-1,1-1 1,-1 0-1,1 0 0,-1 0 1,1 0-1,0 0 1,32 7 20,63 0-5,-68-5-9,142 11 5,-138-6 22,-32-6-35,1-1 1,-1 0-1,0 0 1,0 0-1,0 0 1,1 0-1,-1 0 0,0 0 1,0 0-1,0 0 1,1 0-1,-1 1 1,0-1-1,0 0 1,0 0-1,0 0 1,0 0-1,1 0 1,-1 1-1,0-1 0,0 0 1,0 0-1,0 0 1,0 1-1,0-1 1,0 0-1,0 0 1,1 0-1,-1 1 1,0-1-1,0 0 1,0 0-1,0 0 0,0 1 1,0-1-1,0 0 1,0 0-1,0 0 1,-1 1-1,1-1 1,0 0-1,0 0 1,0 0-1,0 1 1,0-1-1,0 0 0,0 0 1,0 0-1,-1 1 1,1-1-1,0 0 1,0 0-1,-4 2 2,0 0 0,0 0 0,0 0-1,-1-1 1,1 0 0,0 0 0,0 0 0,-1-1 0,-4 1-1,-189 6-5,103-6 6,70-2 10,20 0-2,8 1 2,28-5-6,-22 5-12,0-1 0,0 0 0,0 0 0,0-1 0,0-1 0,0 1 0,0-1 1,-1-1-1,0 0 0,1 0 0,-2 0 0,1-1 0,12-10 0,-19 15 5,-1-1 0,1 0-1,0 0 1,0 0 0,-1 1 0,1-1 0,0 0 0,-1 0-1,1 0 1,-1 0 0,1 0 0,-1 0 0,1 0-1,-1 0 1,0 0 0,0 0 0,1 0 0,-1 0 0,0-1-1,0 1 1,0 0 0,0 0 0,0 0 0,0 0-1,-1 0 1,1 0 0,0 0 0,-1 0 0,0-2 0,0 0 5,-1 1 0,0 0 0,0-1 0,0 1 0,-1 0 0,1 0 1,0 0-1,-1 0 0,1 1 0,-6-3 0,-2-1 6,1 1-1,-1 0 1,1 1 0,-1 0-1,0 1 1,-12-2-1,-41 5-60,59 0-110,-1-1-1,1 1 0,-1 0 1,1 0-1,-1 0 1,1 1-1,0 0 0,0-1 1,0 2-1,0-1 1,-5 4-1,8-6-19,1 1-1,0-1 0,-1 1 1,1-1-1,0 1 0,-1 0 1,1-1-1,0 1 0,0-1 1,0 1-1,-1 0 1,1-1-1,0 1 0,0 0 1,0-1-1,0 1 0,0 0 1,0-1-1,0 1 1,0 0-1,1-1 0,-1 1 1,0 0-1,1 0 0,9 10-2808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 6627,'0'0'170,"1"-1"0,-1 1 0,1-1 0,-1 1 0,1-1-1,-1 1 1,1 0 0,-1-1 0,1 1 0,-1 0 0,1-1 0,0 1 0,-1 0 0,1 0-1,-1-1 1,1 1 0,0 0 0,-1 0 0,1 0 0,0 0 0,-1 0 0,1 0 0,0 0 0,-1 0-1,1 0 1,0 0 0,-1 0 0,1 1 0,-1-1 0,1 0 0,0 0 0,-1 1 0,1-1-1,-1 0 1,2 1 0,-3 27 2053,0-23-2388,-3 15 564,-2 0-1,0 0 0,-16 35 0,15-40-169,0 1 1,1-1-1,1 1 1,0 1-1,2-1 1,-4 26-1,7-41-201,0 1-1,0-1 1,0 1-1,0 0 0,0-1 1,1 1-1,-1-1 1,0 1-1,1-1 0,-1 1 1,1-1-1,0 0 1,-1 1-1,1-1 1,0 0-1,0 1 0,0-1 1,0 0-1,0 0 1,0 0-1,0 1 1,0-1-1,0-1 0,1 1 1,-1 0-1,0 0 1,1 0-1,-1-1 0,0 1 1,1 0-1,-1-1 1,1 0-1,-1 1 1,1-1-1,-1 0 0,1 0 1,-1 1-1,1-1 1,0 0-1,-1-1 1,1 1-1,-1 0 0,1 0 1,2-1-1,5-1 12,0 0 0,0-1-1,0 1 1,0-2 0,0 1-1,9-6 1,142-90-47,-158 97 5,0 1-1,0 0 1,0 0 0,0 0 0,0 0 0,0 0-1,0 0 1,0 1 0,1-1 0,-1 1-1,0-1 1,0 1 0,5 0 0,-6 0 1,0 1 0,0-1 0,0 0 1,1 1-1,-1-1 0,0 1 1,0-1-1,0 1 0,0 0 0,0-1 1,0 1-1,0 0 0,0 0 0,0 0 1,0 0-1,-1 0 0,1 0 0,1 2 1,2 5 0,-1 0 0,0 0 0,-1 0 0,0 0 0,0 1 0,0 10 0,11 33 86,-12-49-71,0-1 0,1 0 0,-1 0 0,0 1 0,1-1 0,0 0 0,-1 0-1,1 0 1,0 0 0,0-1 0,0 1 0,0 0 0,1-1 0,-1 0 0,0 1 0,1-1 0,-1 0 0,1 0 0,-1 0 0,1-1 0,-1 1 0,1-1 0,-1 1-1,1-1 1,0 0 0,-1 0 0,1 0 0,0 0 0,-1 0 0,1-1 0,-1 1 0,1-1 0,0 0 0,-1 1 0,1-1 0,-1 0 0,0-1 0,1 1 0,-1 0-1,0-1 1,3-2 0,3-2 50,1 0 0,-1-1 0,-1 0 0,1 0 0,-1-1 0,-1 0 0,1 0 0,-1 0 0,8-17-1,-10 16-112,0 0-1,-1 0 0,-1-1 0,1 1 0,-1-1 1,-1 1-1,0-1 0,0 0 0,-2-16 0,-2-3-3583,-13-54 1,14 75 2637,0-5-2548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5555,'0'-1'167,"0"1"1,0-1 0,1 1 0,-1-1 0,0 1 0,0-1 0,0 1 0,1-1 0,-1 1-1,0-1 1,1 1 0,-1 0 0,0-1 0,1 1 0,-1 0 0,0-1 0,1 1-1,-1 0 1,1-1 0,-1 1 0,1 0 0,-1 0 0,1-1 0,-1 1 0,1 0 0,-1 0-1,1 0 1,-1 0 0,1 0 0,-1 0 0,1 0 0,-1 0 0,1 0 0,-1 0 0,1 0-1,-1 0 1,1 0 0,-1 0 0,1 0 0,-1 0 0,1 1 0,-1-1 0,1 0-1,-1 0 1,1 1 0,-1-1 0,0 0 0,1 1 0,-1-1 0,1 0 0,-1 1 0,0-1-1,1 1 1,-1-1 0,0 0 0,1 1 0,16 24 1676,-15-18-1614,-1 1 0,1-1 0,-1 0 0,0 1-1,-1-1 1,0 0 0,0 1 0,-1-1 0,-1 10 0,0 18 139,2-29-307,0 5 13,0-1-1,1 1 1,0-1-1,5 18 1,-5-26-72,-1 0 1,1 0-1,0 0 1,0 0-1,0 0 1,0 0 0,0 0-1,0-1 1,0 1-1,1 0 1,-1-1-1,0 1 1,1-1-1,0 1 1,-1-1-1,1 0 1,0 0-1,-1 0 1,1 0-1,0 0 1,0 0-1,0 0 1,0 0-1,0-1 1,0 1-1,0-1 1,0 0-1,0 1 1,1-1-1,1 0 1,6-1-16,-1-1 1,1 0-1,-1 0 1,0-1-1,0 0 1,0 0-1,12-7 1,65-40-143,-65 37 106,-4 3 8,0-1 0,-1-1 0,0 0 0,-1-2 0,0 1 0,-1-2 0,-1 0 0,0 0 0,-1-2 0,-1 1 0,0-1 0,-1-1 0,-1 0 0,-1 0 0,-1-1 0,0 0 0,-1 0 0,-1 0 0,-1-1 0,-1 0 0,-1 0 0,0-36 0,-2 52 60,0 1 0,-1-1 0,1 0 0,-1 1 0,0-1-1,0 1 1,0-1 0,0 1 0,-3-5 0,4 8-14,0 0 0,0-1 1,0 1-1,0 0 0,0 0 0,-1-1 0,1 1 0,0 0 0,0 0 0,0 0 0,0 0 1,-1-1-1,1 1 0,0 0 0,0 0 0,0 0 0,-1 0 0,1 0 0,0 0 1,0 0-1,0 0 0,-1-1 0,1 1 0,0 0 0,0 0 0,-1 0 0,1 0 1,0 0-1,0 0 0,-1 0 0,1 0 0,0 0 0,0 0 0,0 1 0,-1-1 0,1 0 1,0 0-1,0 0 0,-1 0 0,1 0 0,0 0 0,0 1 0,-9 20 202,-8 59 415,-13 151 0,30-225-605,0 1 0,0-1 0,0 0 0,0 0-1,1 1 1,0-1 0,1 0 0,-1 0 0,1 0 0,0 0 0,1 0 0,-1 0 0,1-1 0,0 1 0,1-1 0,-1 0 0,7 7 0,-6-8-26,0-1 0,0 0-1,0-1 1,0 1-1,1-1 1,-1 0 0,1 0-1,-1 0 1,1-1-1,0 1 1,0-1 0,0 0-1,0-1 1,0 1-1,0-1 1,0 0 0,0 0-1,0 0 1,0-1-1,-1 0 1,1 0 0,6-2-1,10-3-104,0-1 0,-1-1 0,0 0 0,0-2 0,-1 0 0,0-1 0,-1-1 0,0-1 0,19-19 0,-26 22 66,-1 0 0,-1 0 0,1-1 0,-2-1 0,0 1 0,0-1 0,-1-1 0,0 0 1,-1 0-1,-1 0 0,0 0 0,-1-1 0,0 0 0,-1 0 0,1-17 0,0-9 33,-1 21 32,-2-1-1,0 1 1,-3-34-1,-4 77 640,-4 45-278,5-31-158,-13 65 215,9-64-403,2 0-1,2 1 1,1-1 0,2 1 0,5 57-1,1-83-2851,-11-35-2117,-3 0 979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 8404,'-31'4'3922,"15"1"-113,25-3-2192,6-4-1121,1-5-752,9 1-816,-2 1-241,15 5-2401,7 2 449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40 5042,'36'-7'4165,"-35"6"-3968,1 1 0,-1-1 0,0 0 1,0 0-1,0 0 0,0 0 0,0 0 0,-1 0 0,1 0 1,0 0-1,0 0 0,-1 0 0,1 0 0,-1-1 0,1 1 1,-1 0-1,1 0 0,-1-1 0,0 1 0,1-3 0,2-3 2360,-12 15-885,5-5-1420,0 0 0,0 1 0,0 0 1,1 0-1,-1 0 0,-4 8 0,-16 18 376,15-20-488,-1 0 0,2 0 0,-1 1 0,1 0 0,1 1 0,0-1 0,1 2 0,0-1 0,1 0 0,-6 22 0,10-29-120,0-1 0,0 1 1,0 0-1,1-1 0,0 1 0,0 0 0,0-1 0,1 1 0,-1 0 0,1-1 0,0 1 0,1-1 1,-1 1-1,1-1 0,0 1 0,0-1 0,0 0 0,0 0 0,1 0 0,-1 0 0,1-1 1,0 1-1,1-1 0,-1 0 0,1 1 0,-1-1 0,1-1 0,0 1 0,0-1 0,0 1 0,0-1 1,0 0-1,1-1 0,7 3 0,0-1-23,-1 0 1,1-1-1,0 0 0,0-1 1,0-1-1,0 0 0,0 0 1,0-1-1,0-1 0,-1 0 1,1 0-1,0-1 1,-1-1-1,19-8 0,-14 5-54,0 0 0,-1-1 0,0-1 0,-1-1 0,0 0-1,-1 0 1,0-1 0,0-1 0,19-24 0,-21 15-21,-15 12 64,3 9 17,0 1-1,0-1 1,-1 1-1,1-1 1,0 1-1,0-1 1,0 1-1,0-1 1,0 1-1,0 0 1,-1 0-1,2 0 1,-1 0-1,0-1 1,0 1-1,0 0 1,0 1-1,1-1 1,-1 0-1,0 0 1,1 0-1,-1 0 1,1 0-1,-1 1 1,1 1-1,-2 0 0,0 0 0,1 0 1,0 0-1,0 0 0,0 0 0,0 0 0,0 0 0,1 1 0,-1-1 0,1 0 0,0 1 0,0-1 1,0 0-1,1 1 0,-1-1 0,1 0 0,-1 0 0,1 1 0,0-1 0,1 0 0,-1 0 1,0 0-1,1 0 0,0 0 0,-1-1 0,1 1 0,0 0 0,1-1 0,-1 1 0,0-1 0,5 4 1,-2-3-1,0-1 1,0 1-1,1-1 1,-1 1 0,1-2-1,-1 1 1,1 0 0,-1-1-1,1 0 1,0-1 0,0 1-1,0-1 1,0 0-1,-1-1 1,1 1 0,0-1-1,10-3 1,-3 0 1,0 0 0,0-1 0,-1 0 0,1-1 0,-1-1 0,15-10 0,-24 15-3,-1 0 0,1 1 0,-1-1 0,1 0 0,-1 0 0,0-1 0,0 1 0,0 0 0,0-1 0,0 1 0,-1-1 0,1 0 0,-1 1 0,1-1 0,-1 0 0,0 0 0,0 0 0,0 0 0,-1 0 0,1 0 0,-1 0 0,0 0 0,0 0 0,0 0 0,0 0 0,0 0 0,0 0 0,-1 0 0,0 0 0,1 0 0,-1 0 0,0 0 0,-1 0 0,1 0 0,-2-3 0,-1 1 0,1 1 1,-1-1-1,0 1 0,0 0 1,-1 0-1,1 0 0,-1 0 1,0 1-1,0 0 0,0 0 1,-10-4-1,-67-21-138,52 20 21,7 1-484,-1 1 1,0 1 0,-1 1 0,1 2 0,-1 0 0,-32 2 0,34 4-3096,23-4 3585,0 0 0,-1 0 0,1 1 0,0-1 0,0 0 0,0 0 0,-1 1 0,1-1 0,0 0 0,0 0 0,0 1 1,0-1-1,0 0 0,0 0 0,-1 1 0,1-1 0,0 0 0,0 0 0,0 1 0,0-1 0,0 0 0,0 1 0,0-1 1,0 0-1,0 0 0,0 1 0,0-1 0,1 0 0,-1 1 0,0-1 0,0 0 0,0 0 0,0 1 0,1-1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 8020,'-8'53'6558,"-10"27"-3823,-3 15-2010,9-23 11,13-73-691,1 1 0,0-1 0,-1 1-1,1-1 1,0 0 0,-1 0 0,1 0 0,-1 0 0,1 0 0,-1 0 0,1 0 0,-1 0-1,0 0 1,0-1 0,1 1 0,0-2 0,56-73 281,-42 52-364,2 0-1,1 1 1,1 0 0,1 2 0,0 1 0,37-27 0,-52 43 27,1 0 1,-1 1-1,0 0 1,1 1 0,-1-1-1,1 1 1,0 0 0,0 1-1,8-1 1,-13 2 24,0 0 0,1-1 0,-1 2 0,1-1 0,-1 0 0,1 0 0,-1 1 0,1-1 0,-1 1 0,0 0 0,1 0-1,-1 0 1,0 0 0,0 0 0,0 0 0,0 1 0,0-1 0,0 1 0,0-1 0,0 1 0,0 0 0,-1 0 0,1 0 0,-1 0 0,1 0 0,-1 0 0,0 0 0,1 3 0,2 4 76,-1 0-1,-1 0 1,1 0 0,-2 0 0,1 0-1,-1 1 1,-1-1 0,0 0-1,-1 16 1,-3 3-9,-14 49 1,4-20-995,13-56 951,0 6-1668,16-21-7298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6915,'2'14'8924,"5"65"-6557,-8-46-1954,-2 0 0,-1 0 1,-1-1-1,-2 0 1,-13 38-1,7-35-1081,-1-1-1,-26 44 1,27-64-932,7-24-120,7-29 205,0 32 1578,0 0 0,1 0 0,0 0 0,0 0 0,1 1 0,0-1 0,0 1 0,0-1 0,1 1 0,0 0 0,0 0 0,1 1 0,0-1 0,-1 1 0,2 0 0,-1 1 0,1-1 0,-1 1 0,1 0 0,1 0 0,-1 1 0,0-1 0,1 1 0,0 1 0,11-4 0,41-12 897,33-7-87,-63 20-611,62-8 626,-84 13-766,0 0-1,0 0 0,0 1 0,1 0 1,-1 0-1,0 1 0,0-1 0,0 2 1,-1-1-1,10 5 0,-13-5-69,0-1-1,0 1 1,-1 0-1,1 0 1,-1 1 0,0-1-1,0 0 1,0 1-1,0-1 1,0 1-1,0 0 1,0-1 0,-1 1-1,0 0 1,1 0-1,-1 0 1,1 4 0,-1-1 2,0 1 1,0-1-1,-1 1 1,0 0 0,0-1-1,0 1 1,-3 12 0,0-4-24,-1 0 0,-1 0 1,-1-1-1,1 0 0,-2 0 0,-12 19 1,-17 17 61,63-81-957,62-54 0,-1 2 218,-86 81 630,0 0 1,0 0 0,1 0 0,-1 0-1,1 0 1,-1 0 0,1 0-1,0 1 1,-1 0 0,1-1 0,0 1-1,0 0 1,0 0 0,0 0-1,0 1 1,0-1 0,0 1 0,0 0-1,0 0 1,0 0 0,6 1-1,1 1 131,0 1 0,-1 1 0,1 0 0,-1 0 0,13 8 0,-14-7 81,-5-4-172,0 0 0,-1 1-1,1-1 1,-1 1 0,0 0 0,0 0-1,0 0 1,1 0 0,-2 0-1,1 0 1,0 0 0,0 1-1,-1-1 1,1 1 0,-1-1 0,0 1-1,0 0 1,0-1 0,0 1-1,0 0 1,-1 0 0,1 0 0,-1 0-1,0 0 1,0-1 0,0 1-1,0 5 1,-1-4-39,0-1 0,0 0 0,0 1-1,-1-1 1,1 0 0,-1 0 0,0 0 0,1 0 0,-2 0-1,1 0 1,0-1 0,0 1 0,-1-1 0,1 1 0,-1-1-1,0 0 1,0 0 0,0 0 0,0 0 0,0-1-1,0 1 1,-7 1 0,9-2-133,0-1 0,0 0-1,0 0 1,0 0 0,0 0-1,0 0 1,0 0 0,-1 0 0,1-1-1,0 1 1,0 0 0,0-1-1,0 1 1,0 0 0,0-1 0,0 1-1,0-1 1,0 0 0,0 1-1,0-1 1,1 0 0,-1 1 0,0-1-1,0 0 1,0 0 0,1 0 0,-1 0-1,1 0 1,-1 0 0,1 0-1,-1 0 1,1 0 0,-1 0 0,1 0-1,0 0 1,-1 0 0,1 0-1,0-2 1,-1-1-960,-6-13-2366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8628,'3'-14'3602,"1"3"-1,1 11-2448,2-2-577,-3-3-880,3 5-737,4 0-127,1 0-2402,-4 1 337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6627,'-7'17'8422,"-5"38"-6295,4-20-1023,-3 15-384,-36 129 381,37-147-1052,-2 0-1,-1 0 0,-22 39 1,18-50-29,8-11 0,23-20-10,42-42-37,-35 31-10,1 1 1,1 0 0,42-26 0,-60 43 31,1-1 1,0 1-1,1 0 1,-1 1-1,0 0 1,1 0-1,0 0 1,-1 0-1,1 1 1,0 0-1,0 1 1,0 0-1,-1 0 1,1 0-1,0 1 1,0-1-1,0 2 1,-1-1-1,1 1 1,12 5 0,-17-6 11,0 0 0,1 0 0,-1 1 0,0-1 0,0 0 0,0 1 0,0 0-1,0-1 1,-1 1 0,1 0 0,0 0 0,-1 0 0,1 0 0,-1 0 0,0 0 0,0 1 0,0-1 0,0 0 0,0 0 0,0 1 0,0-1 0,-1 1 0,1-1 0,-1 1 0,0-1 0,0 1 0,0-1 0,0 1 0,0-1 0,-1 1 0,1-1 0,-1 1 0,1-1 0,-1 0 0,0 1 0,0-1 0,0 0 0,0 1 0,0-1 0,-3 3 0,-2 5 40,0-1 0,-1 1 0,0-1 0,0 0 0,-1-1-1,0 0 1,-11 9 0,5-7 26,-1 0-1,1-1 1,-2-1-1,-23 10 1,36-16-126,-1 0 0,1-1 0,-1 0 1,0 0-1,1 0 0,-1 0 0,0-1 0,0 1 0,0-1 0,0 0 0,1 0 1,-1 0-1,0-1 0,0 1 0,0-1 0,1 0 0,-1 0 0,0 0 1,1-1-1,-1 1 0,1-1 0,-1 0 0,1 0 0,0 0 0,0 0 1,-3-3-1,4 3-160,1 0 1,-1 0 0,1 0-1,0 0 1,0 0 0,-1 0-1,2 0 1,-1 0 0,0 0 0,0-1-1,1 1 1,-1 0 0,1 0-1,0-1 1,-1 1 0,1 0-1,0-1 1,0 1 0,1 0-1,-1-1 1,1 1 0,-1 0-1,1 0 1,-1-1 0,1 1 0,0 0-1,0 0 1,0 0 0,0 0-1,3-3 1,24-11-3310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106 279 7732,'-7'19'5937,"-19"13"-3474,12-15-1491,7-8-532,-33 49 1153,39-55-1551,-1 0 0,1-1 1,-1 1-1,1 0 0,0 0 0,0 0 0,0 0 0,1 1 0,-1-1 0,1 0 0,0 0 0,-1 0 1,1 0-1,1 0 0,-1 1 0,0-1 0,1 0 0,1 5 0,-1-6-40,1-1 0,-1 1 0,1 0 0,0-1 0,0 0 0,-1 1 0,1-1 0,0 0 1,0 0-1,0 0 0,0 0 0,0 0 0,1 0 0,-1 0 0,0-1 0,0 1 0,1-1 0,-1 0 0,0 0 0,0 0 0,1 0 0,-1 0 0,0 0 0,1 0 0,-1-1 0,0 1 0,0-1 0,4-1 0,7-1-7,0-1-1,0-1 1,17-8-1,-14 5-57,-1-1 0,0-1 0,0 0 0,-1-1 0,-1-1 0,1 0 0,-2-1-1,21-27 1,-33 40 54,1-1 0,-1 0 1,0 1-1,0-1 0,1 0 0,-1 1 0,0-1 0,1 0 0,-1 1 0,0-1 1,1 1-1,-1-1 0,1 1 0,-1-1 0,1 1 0,-1-1 0,1 1 1,-1 0-1,1-1 0,0 1 0,-1 0 0,1-1 0,-1 1 0,1 0 0,0 0 1,-1-1-1,3 1 0,-2 19 1,-1 12 80,1-26-65,0-1-1,0 1 1,1 0-1,-1 0 1,1-1-1,0 1 1,0-1-1,1 0 1,-1 0-1,1 1 1,0-1-1,0-1 1,0 1-1,0 0 1,1-1-1,0 0 1,0 0-1,-1 0 1,2 0-1,-1-1 1,0 1-1,0-1 1,6 2-1,-3-2-5,-1-1-1,1 1 0,0-1 1,0-1-1,0 1 1,0-1-1,0 0 1,0-1-1,0 0 0,-1 0 1,1 0-1,0-1 1,0 0-1,-1 0 0,13-6 1,-4 0 2,0-1 0,0 0 0,-1-1 0,0 0 0,-1-1 0,0-1 0,-1 0 0,0-1 0,-1 0 0,15-23 0,-2-4-12,-3-1-1,26-66 1,7-16-41,-53 117 128,-8 14 18,-9 15 50,-4 15 57,-45 97 384,60-123-515,0 1-1,2 0 0,-1 0 1,2 0-1,-1 0 0,2 0 1,0 0-1,1 24 0,0-33-61,1 1 0,-1-1 0,1 1 0,0-1 0,1 0 0,-1 1 0,1-1 0,0 0 0,0 0-1,0 0 1,0 0 0,1 0 0,-1-1 0,1 1 0,0-1 0,0 0 0,0 0 0,1 0 0,6 5-1,-3-5-21,0 0-1,-1 0 0,1 0 0,0-1 1,1 0-1,-1-1 0,0 0 0,0 0 1,1 0-1,-1-1 0,9-1 0,13-2-107,-1-1-1,1-2 1,-1 0 0,0-2-1,28-13 1,-48 18 82,72-32-277,-74 32 295,-1 0 0,1 0-1,-1-1 1,0 1 0,0-1-1,0-1 1,0 1 0,-1-1-1,1 0 1,6-10-1,-10 14 26,-1 0 0,1 0 0,0 0-1,0-1 1,-1 1 0,1 0 0,-1-1-1,1 1 1,-1 0 0,0-1-1,1 1 1,-1 0 0,0-1 0,0 1-1,0-1 1,0 1 0,0-1 0,0 1-1,0-1 1,-1 1 0,1 0-1,-1-1 1,1 1 0,-1 0 0,1-1-1,-1 1 1,1 0 0,-1 0 0,0-1-1,0 1 1,0 0 0,0 0 0,0 0-1,0 0 1,0 0 0,0 0-1,0 0 1,0 1 0,-1-1 0,1 0-1,0 1 1,-1-1 0,1 0 0,0 1-1,-1 0 1,1-1 0,0 1-1,-3 0 1,-3-2 19,0 1-1,0 0 1,0 1-1,0 0 0,0 0 1,0 1-1,0-1 1,-13 4-1,16-2-20,1-1 0,-1 0-1,1 1 1,-1 0 0,1-1 0,0 1-1,0 1 1,0-1 0,0 0-1,0 1 1,0 0 0,0-1 0,1 1-1,0 0 1,-1 0 0,1 1-1,0-1 1,1 0 0,-1 1 0,0-1-1,1 1 1,0-1 0,0 1-1,0 0 1,0 0 0,1-1-1,-1 1 1,1 0 0,0 0 0,0 0-1,1-1 1,-1 1 0,1 0-1,0 0 1,-1-1 0,4 7 0,-2-2-15,1 0 0,0 0 0,0 0 0,0-1-1,1 1 1,0-1 0,1 0 0,0 0 0,0 0 0,0-1 0,1 0 0,0 0 0,0 0 0,1-1 0,-1 0 0,11 6 0,-11-8-122,1-1 0,0 0 0,0 0 0,0 0-1,-1-1 1,1 0 0,1 0 0,-1-1 0,0 0 0,0 0 0,0-1-1,0 0 1,0 0 0,9-3 0,6-3-1660,0-1 1,39-21-1,-49 23 698,27-14-2204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7732,'3'19'3585,"15"-8"-63,13 0-1745,3-11-1153,22 4-384,1-4-432,4-6-640,-9-6-49,-5 13-2640,-22-15 351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0.8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6947,'2'-9'2465,"8"2"625,-2 9-1890,-1 7-159,0 9-257,-2 5-64,-5 10-351,0 15 63,0-5-256,-12-1 48,3-14-160,-2-1-32,6-11-256,3 4-432,16-7-337,-7 1-2512,10-10 319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0 448,'-7'0'0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97 3105,'-1'-1'232,"1"0"0,-1 0 0,0 0 0,1 1 0,-1-1 0,1 0 0,-1 0 0,1 0 0,0 0 0,-1 0 0,1 0 0,0-1 1,0 1-1,-1 0 0,1 0 0,0 0 0,0 0 0,0 0 0,1 0 0,-1 0 0,0 0 0,0 0 0,0 0 0,1 0 0,-1 0 0,1 0 0,0-1 0,10-30 1091,5 1 1421,-16 26-774,-12 20-996,6-6-751,0 0 0,1 0 0,1 0 1,-1 1-1,1 0 0,1 0 0,0 0 0,0 0 0,1 0 0,1 1 1,-1 11-1,2-18-197,0 0 0,0 0 0,0 1 0,1-1 0,0 0 0,0 0 0,0 0 0,1 0 1,-1 0-1,1 0 0,0 0 0,0-1 0,0 1 0,0 0 0,1-1 0,0 0 0,-1 0 1,1 1-1,0-2 0,1 1 0,-1 0 0,0-1 0,1 1 0,-1-1 0,1 0 0,0 0 0,0-1 1,0 1-1,0-1 0,6 2 0,-2-1-69,0-1 0,0 0-1,-1-1 1,1 1 0,0-1 0,0-1 0,0 0 0,0 0 0,0 0-1,-1-1 1,1 0 0,-1 0 0,1-1 0,10-6 0,-7 4-596,0-1 0,-1-1 1,0 0-1,0-1 0,-1 1 1,0-2-1,0 0 1,13-16-1,-1-7-2693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7716,'-12'2'2337,"1"9"464,4-15-2193,3 11-208,4-3-304,5 6-416,1-13-112,1 15-2417,4 3 512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 5346,'18'-7'4013,"-11"10"-1296,-14 23 173,0-8-1979,-11 28 87,-45 86 1,-3 5-1009,58-121-146,5-12-58,1 0 0,0-1 0,0 1 0,0 0-1,0 0 1,1 1 0,-1-1 0,1 0 0,-1 8 0,15-9-3412,2 1 1257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7299,'-2'4'2578,"2"1"527,11 2-1728,5-1-257,6-1-79,15 6-209,6-6-240,2 1-192,7-5-208,-3-1-79,-1-3-418,-8-10-175,1 6-720,-8 3-49,-5 10-2513,-13-8 465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 6579,'-3'0'460,"0"0"1,0 0-1,1 0 0,-1 1 0,0-1 1,0 1-1,1 0 0,-1 0 1,0 0-1,1 0 0,-1 0 0,1 0 1,-1 1-1,1-1 0,0 1 1,-1 0-1,1 0 0,-4 4 0,4-3-249,0 1 0,-1-1-1,1 1 1,1 0 0,-1-1-1,1 1 1,-1 0 0,1 0-1,0 0 1,0 0 0,0 9-1,1-6-165,-1-1 0,2 1 0,-1 0-1,1-1 1,0 1 0,0-1 0,1 1 0,0-1-1,0 1 1,0-1 0,1 0 0,0 0 0,0 0-1,1 0 1,-1-1 0,7 8 0,-2-7-8,0 0-1,0 0 1,1-1-1,-1 0 1,1-1 0,0 1-1,1-2 1,-1 1 0,1-1-1,-1-1 1,1 0 0,0 0-1,0-1 1,0 0 0,0-1-1,19-1 1,-18 0-17,-1 0 0,1-1 0,-1 0 1,0 0-1,0-1 0,0-1 0,0 1 0,-1-2 0,1 1 1,-1-1-1,0-1 0,0 0 0,-1 0 0,0 0 0,0-1 0,8-9 1,-14 14 5,0-1 0,1 0 0,-2 1 0,1-1 0,0 0 0,0 0 0,-1 0 0,0 0 0,1 0 0,-1 0 0,0-1 0,-1 1 0,1 0 0,-1 0 0,1-1 0,-1 1 0,0 0 0,0-1 0,0 1 0,-2-6 0,1 5 7,-1 0-1,0 0 1,0 0-1,0 0 1,-1 0 0,1 1-1,-1-1 1,0 1 0,0-1-1,0 1 1,0 0-1,-1 0 1,-5-3 0,-5-3 27,1 2 0,-1 0 1,0 0-1,-1 1 1,0 1-1,0 1 0,-29-6 1,15 8-171,0 2 0,0 1 0,-1 1 0,-48 9 0,77-10 44,-20 5-581,20-6 493,1 0 1,0 1 0,-1-1 0,1 1 0,0-1-1,0 1 1,0-1 0,-1 1 0,1-1 0,0 1-1,0-1 1,0 1 0,0-1 0,0 1 0,0-1 0,0 1-1,0-1 1,0 1 0,0-1 0,0 1 0,0-1-1,0 1 1,0-1 0,1 1 0,-1-1 0,0 1-1,0-1 1,1 1 0,-1-1 0,0 0 0,1 1-1,-1-1 1,0 1 0,1-1 0,-1 0 0,1 1-1,6 11-3703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42 6291,'13'-7'2312,"16"-6"1929,-23 16-2605,-13 12-760,-14 18-181,1 1-1,2 0 0,1 2 0,-23 71 0,22-68 12,15-33-47,20-28-380,43-51-255,102-95 0,-154 161-26,-1 1 0,1-1 0,1 1 0,-1 1 0,1 0 0,0 0 0,0 1 1,1 0-1,-1 0 0,1 1 0,0 0 0,0 1 0,0 0 0,13 0 0,-16 1 25,-1 1-1,1 1 0,0-1 1,-1 1-1,1 0 0,0 0 1,-1 1-1,1 0 0,-1 0 1,0 1-1,0 0 1,0 0-1,0 0 0,0 1 1,0 0-1,-1 0 0,0 0 1,0 1-1,0-1 0,0 1 1,-1 0-1,6 9 0,-7-7 14,0-1-1,0 0 0,-1 1 0,0 0 1,0 0-1,0 0 0,-1 0 1,0 0-1,-1 0 0,0 0 0,0 0 1,0 0-1,-1 0 0,0 0 1,0 0-1,-1 0 0,1 0 0,-2-1 1,-3 10-1,-3 6-128,-1 0 1,-1-1-1,-1-1 1,-21 28-1,56-78-7916,-8 10 3959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6995,'5'2'1244,"0"0"0,0 0 0,0-1 0,1 0 0,-1 0 0,9 1-1,64-4 565,-59 0-1326,-4 2-290,13-2-3,1 0 0,28-7 0,-52 8-181,0 0-1,0 0 1,0 0-1,0-1 1,0 0-1,-1 0 1,1 0-1,-1 0 1,1-1-1,-1 0 1,0 0-1,0 0 1,0 0-1,0 0 1,-1-1-1,1 0 1,-1 0-1,5-7 1,-8 9 6,1-1 0,0 1 0,0-1 0,-1 0 0,1 1 0,-1-1 0,0 0 0,0 1 0,0-1 0,0 0 0,0 1 0,-1-1 0,1 0 0,-1 1 0,0-1 0,0 1 0,0-1 0,0 1 0,0-1 0,0 1 0,-1 0 0,1-1 0,-1 1 0,1 0 0,-1 0 0,0 0 0,0 0 0,0 1 0,0-1 1,0 0-1,0 1 0,-1-1 0,1 1 0,-5-2 0,1 0 31,0 0 1,0 0-1,-1 1 1,1 0-1,0 0 1,-1 0 0,1 1-1,-1 0 1,1 0-1,-1 1 1,0 0-1,1 0 1,-10 1-1,8 2 24,0-1 0,0 2-1,0-1 1,0 1 0,1 0-1,-1 0 1,1 1 0,0 0-1,1 0 1,-1 1 0,1 0-1,0 0 1,-9 12 0,8-8 48,1 0 0,-1 0 1,2 1-1,-1 0 0,2 0 1,-1 0-1,1 1 0,1 0 1,-2 12-1,4-18-78,0 1 0,1-1 0,-1 0 0,1 0 0,1 1 0,-1-1 0,1 0 0,0 0 0,1 1 0,-1-1 0,1 0 0,0 0 0,1-1 0,0 1 0,-1 0 0,2-1 0,-1 0 0,1 1 0,0-1-1,0-1 1,0 1 0,0-1 0,1 1 0,8 4 0,-6-4-110,0 0-1,1-1 1,0-1-1,0 1 0,0-1 1,0 0-1,0-1 0,1 0 1,-1 0-1,1-1 0,-1 0 1,1-1-1,0 0 1,-1 0-1,1-1 0,0 0 1,11-3-1,-3-1-887,0-2 1,0 0-1,0-1 0,-1 0 0,-1-1 1,1-1-1,20-18 0,-26 20-332,22-16-2722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42 322 6723,'-1'0'269,"0"0"-1,0 0 1,1-1 0,-1 1-1,0 0 1,0 0 0,0 0-1,1 0 1,-1 0 0,0 0-1,0 0 1,0 1 0,1-1-1,-1 0 1,0 0 0,0 1-1,1-1 1,-1 0 0,0 1 0,1-1-1,-1 0 1,0 1 0,1-1-1,-2 2 1,-10 19 2286,10-15-2226,0 1 1,0-1-1,1 0 0,0 1 1,0 10-1,1-14-263,0 1 1,0 0 0,0 0-1,1 0 1,-1-1-1,1 1 1,0 0 0,0 0-1,0-1 1,1 1-1,-1-1 1,1 1-1,0-1 1,0 0 0,0 1-1,0-1 1,1 0-1,-1-1 1,1 1-1,0 0 1,0-1 0,4 3-1,-3-3-54,0 0-1,1-1 1,-1 0-1,1 0 1,-1 0-1,1-1 1,-1 1-1,1-1 1,-1 0-1,1 0 1,0-1-1,-1 0 1,1 1-1,-1-1 1,1-1-1,-1 1 1,0-1 0,5-2-1,11-5-3,-19 8-8,1 0 1,-1 0 0,1-1-1,0 1 1,0 0 0,-1 1-1,1-1 1,0 0 0,0 1-1,0-1 1,0 1 0,0-1-1,0 1 1,0 0 0,0 0-1,0 0 1,0 0 0,0 0-1,0 0 1,0 0 0,0 1-1,0-1 1,-1 1 0,1-1 0,0 1-1,0 0 1,0 0 0,0 0-1,-1 0 1,1 0 0,-1 0-1,1 1 1,0-1 0,-1 0-1,2 3 1,2 1 39,1 0-1,-1 0 1,1-1 0,0 1-1,0-1 1,0-1-1,1 1 1,0-1 0,-1 0-1,1-1 1,0 1-1,0-1 1,0-1 0,1 1-1,-1-1 1,0-1 0,0 1-1,1-1 1,-1-1-1,0 1 1,1-1 0,-1 0-1,0-1 1,8-2 0,-2 0 44,-1 0 0,0 0 0,0-2 0,-1 1 0,1-2 1,-1 1-1,-1-1 0,1-1 0,-1 0 0,0-1 0,-1 1 1,0-2-1,8-10 0,-14 16-29,0-1 0,0 1 1,-1-1-1,0 1 0,0-1 0,0 0 0,0 0 1,-1 0-1,0 0 0,0 0 0,0 0 0,-1 0 1,1 0-1,-1 0 0,-1 0 0,1 0 0,-1-1 1,-1-8-1,-4-3 9,0 1 1,-1-1 0,0 1-1,-12-17 1,-15-35-733,31 60 374,-23-63-1983,13 25-3772,12 33 2032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307 109 5651,'5'-7'2345,"10"-14"2461,-15 19-4670,1 1 0,0-1 0,-1 0 0,1 1 1,-1-1-1,1 0 0,-1 0 0,0 1 0,0-1 0,0 0 0,0 0 0,0 1 0,0-1 1,0 0-1,-1 0 0,1 1 0,-1-1 0,1 0 0,-1 1 0,0-1 0,-1-2 1,1 2-61,0-1 1,0 1-1,-1-1 1,1 1 0,-1-1-1,0 1 1,0 0-1,0 0 1,0 0 0,0 0-1,0 0 1,0 0-1,-1 0 1,1 1 0,-1-1-1,1 1 1,-1 0-1,0 0 1,1 0 0,-1 0-1,-4-1 1,1 2-44,0 1 1,0-1-1,1 1 1,-1 0 0,0 0-1,0 1 1,1-1-1,-1 1 1,1 0-1,-6 4 1,7-4-27,0-1 0,1 1 0,-1 0 0,1 0 1,0 0-1,-1 1 0,1-1 0,0 1 0,0 0 0,1 0 1,-1 0-1,0 0 0,-3 7 0,5-8-3,0 1 0,0-1 0,0 1 0,1-1 0,-1 1 0,1 0 0,0-1 0,0 1 0,0 0 0,0-1 0,0 1 0,0-1-1,1 1 1,0 0 0,-1-1 0,2 4 0,5 7 6,0-1 0,0 0-1,1 0 1,0 0 0,1-1 0,14 13-1,2 4 4,-21-24-5,-1-1 0,0 1 0,0 0 0,-1 0 0,1 0 0,-1 1 0,0-1 0,0 1 0,0-1 0,-1 1 0,1-1 0,-1 1-1,0 0 1,-1 0 0,1 0 0,-1-1 0,0 1 0,0 7 0,-2-9 8,1 1-1,0 0 1,-1-1 0,0 1-1,0-1 1,0 0-1,0 0 1,0 0 0,-1 0-1,1 0 1,-1 0-1,0 0 1,0-1 0,0 0-1,0 1 1,-1-1-1,1 0 1,0 0 0,-1-1-1,1 1 1,-1-1-1,0 0 1,-4 1 0,-3 1 24,-1-1 1,0 0 0,0 0-1,0-1 1,0-1 0,-1 0-1,-18-3 1,25 2-63,1 1 0,0-1 0,0 0 0,-1-1 1,1 1-1,0-1 0,0 0 0,0 0 0,1 0 0,-1-1 0,0 0 0,1 0 1,0 0-1,0 0 0,0-1 0,0 1 0,0-1 0,1 0 0,-5-6 0,8 8-53,-1 0 0,0 0-1,1 0 1,-1 0 0,1 0-1,-1 0 1,1 0 0,0 0-1,0 0 1,0 0 0,0 0-1,1 0 1,-1 0 0,0 0-1,1 0 1,-1 0 0,1 0-1,0 0 1,0 0 0,0 0-1,0 0 1,0 1 0,0-1-1,0 0 1,1 1 0,-1-1-1,0 1 1,1-1 0,2-1-1,4-4-697,1 1-1,0 0 0,0 0 1,13-6-1,27-10-2294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1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0 4066,'-6'8'8854,"-9"11"-6794,13-14-1942,0 1 1,0-1-1,0 1 0,1-1 0,0 1 1,0-1-1,1 1 0,0 0 0,0-1 0,0 1 1,0 0-1,1-1 0,0 1 0,0-1 1,1 1-1,-1-1 0,1 0 0,0 1 0,5 6 1,-6-9-115,0-1 0,0 1 0,1-1 0,-1 1 0,1-1 0,0 0 0,0 0 0,-1 1 0,2-2 0,-1 1 1,0 0-1,0 0 0,0 0 0,1-1 0,-1 0 0,1 1 0,-1-1 0,1 0 0,0 0 0,-1 0 0,1-1 0,0 1 1,0-1-1,0 1 0,-1-1 0,1 0 0,0 0 0,0 0 0,0 0 0,0-1 0,-1 1 0,1-1 0,0 0 0,0 0 1,-1 0-1,1 0 0,-1 0 0,1 0 0,-1-1 0,5-2 0,-4 2 0,15-10-157,-2 1-1,26-24 1,-39 32 130,1 0-1,-1-1 1,0 1 0,0-1 0,0 0-1,0 0 1,-1 0 0,0 0 0,1 0-1,-1-1 1,-1 1 0,1-1-1,-1 1 1,0-1 0,0 0 0,0 1-1,0-9 1,3-4 71,5 18 223,-8 0-249,0 0 1,0 0-1,-1 0 0,1 0 0,0 0 1,-1 0-1,1 1 0,-1-1 0,1 0 1,-1 0-1,0 1 0,1-1 1,-1 0-1,0 1 0,0-1 0,0 0 1,0 1-1,0-1 0,0 0 0,0 0 1,0 1-1,-1-1 0,1 0 1,-1 1-1,1-1 0,-1 2 0,-3 7-16,0 0-1,1 0 0,1 1 1,0-1-1,0 1 0,1 0 1,1-1-1,0 1 0,0 0 1,2 13-1,-2-24-50,0 1-1,1-1 1,-1 1 0,0-1 0,0 1-1,0-1 1,0 1 0,1-1-1,-1 1 1,0-1 0,1 1 0,-1-1-1,0 0 1,1 1 0,-1-1-1,0 1 1,1-1 0,-1 0 0,1 0-1,-1 1 1,0-1 0,1 0-1,-1 0 1,1 1 0,-1-1 0,1 0-1,-1 0 1,1 0 0,-1 0-1,1 0 1,-1 0 0,1 0 0,-1 0-1,1 0 1,-1 0 0,1 0-1,-1 0 1,1 0 0,-1 0-1,1 0 1,-1 0 0,1-1 0,22-11-3130,-22 12 3004,23-16-3124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 7171,'-4'-6'2898,"3"17"399,-5 12-1680,-6 13-337,-3 6-191,-8 10-225,0 2-175,-10 0-225,12-6-144,-3-1-176,14-8-64,2-6-320,10-17-192,-5-7-849,3-11-111,0-11-2610,-4-6 256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6899,'2'6'2801,"7"-1"321,19 0-1633,8-5-577,18 6-224,-11-4-304,15 3-304,-21-5-272,8 4-624,-12-6-64,19 7-33,-14 1-2288,15 8 896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77 3362,'1'1'88,"7"2"1080,0 0 0,0 0 0,0 0 0,1-1 1,-1 0-1,1-1 0,15 1 0,-23-2-1087,-1-1-1,1 1 1,-1 0-1,1-1 0,-1 1 1,1 0-1,-1-1 1,0 1-1,1 0 1,-1-1-1,0 1 1,1-1-1,-1 1 0,0-1 1,1 1-1,-1-1 1,0 1-1,0-1 1,1 1-1,-1-1 1,0 0-1,0 1 0,0-1 1,0 1-1,0-1 1,0 1-1,0-1 1,0 1-1,0-1 1,0 0-1,0 1 1,0-1-1,-1 1 0,1-1 1,0 1-1,0-1 1,0 1-1,-1-1 1,1 1-1,0-1 1,-1 1-1,1-1 0,0 1 1,-1-1-1,1 1 1,-2-1-1,-17-29 1419,17 27-1192,1 0-231,-1 0 1,0 1 0,0-1 0,0 0-1,-1 1 1,1-1 0,-1 1-1,1 0 1,-1 0 0,0 0-1,0 0 1,1 1 0,-1-1 0,-1 1-1,1-1 1,0 1 0,0 0-1,0 0 1,-1 1 0,1-1-1,0 1 1,-5-1 0,3 2-51,0 0 0,0 1 0,0-1 0,0 1-1,0 0 1,0 0 0,1 1 0,-1-1 0,1 1 0,0 0 0,0 0 0,0 0 0,0 1 0,-6 6 0,-5 6 39,0-1 47,0 0 1,-14 22 0,25-33-84,1 1 1,0-1 0,1 1 0,-1 0-1,1 1 1,0-1 0,0 0-1,1 0 1,-1 1 0,1-1 0,0 1-1,1-1 1,-1 10 0,1-13-25,0 0 0,1 0 0,-1-1 0,0 1 0,1 0 0,-1 0 0,1 0 0,-1-1 0,1 1 0,0 0 0,0-1-1,0 1 1,0-1 0,0 1 0,0-1 0,0 1 0,1-1 0,-1 0 0,0 1 0,1-1 0,-1 0 0,3 1 0,-1 0-3,0-1 1,1 0-1,-1 0 0,0 0 0,1-1 1,-1 1-1,1-1 0,-1 0 1,1 0-1,-1 0 0,5-1 0,4-1-23,1 0 0,-1-1-1,1-1 1,-1 0-1,13-7 1,-10 2-29,1 0-1,-2-1 1,1-1 0,-1-1 0,-1 0-1,18-20 1,-32 35 52,0 1 0,0 0-1,0 0 1,0-1 0,0 1 0,1 0 0,0 0 0,0 0-1,0 0 1,0 0 0,0 0 0,1-1 0,0 1 0,0 0-1,0 0 1,0-1 0,1 1 0,-1-1 0,1 1-1,0-1 1,0 1 0,0-1 0,0 0 0,1 0 0,-1 0-1,1 0 1,0-1 0,0 1 0,0-1 0,0 1 0,0-1-1,1 0 1,-1-1 0,0 1 0,1 0 0,5 1 0,3 1-1,1-1 1,-1 0 0,1-1 0,0 0-1,0-1 1,0-1 0,0 0 0,0-1 0,24-3-1,0-4 3,0-1-1,-1-1 1,68-31-1,-87 33-2,0-1 0,-1 0 0,1-2 0,-2 0 0,0-1 0,0 0 0,-1-1 0,0 0 0,17-24 0,-30 36 0,0 0 0,0 0 0,0 0 0,0 1 0,-1-1-1,1 0 1,0 0 0,0 0 0,-1 0 0,1-1 0,-1 1 0,1 0-1,-1 0 1,1 0 0,-1 0 0,0 0 0,0-1 0,0 1 0,1 0-1,-1 0 1,0-1 0,0 1 0,0 0 0,-1 0 0,1 0 0,0-1-1,0 1 1,-1 0 0,1 0 0,-1 0 0,1 0 0,-1 0 0,1 0-1,-1 0 1,0 0 0,1 0 0,-1 0 0,0 0 0,0 0 0,0 0-1,0 0 1,0 0 0,0 1 0,0-1 0,0 1 0,0-1 0,0 0-1,0 1 1,0 0 0,0-1 0,-1 1 0,1 0 0,0-1 0,0 1-1,-2 0 1,-7-1 13,1-1-1,0 2 0,-1-1 1,1 1-1,-15 3 0,5 0 22,1 1 0,0 0 0,1 2 0,-1 0-1,1 1 1,0 1 0,1 0 0,-20 14 0,29-17-30,0 0 1,0 0 0,0 0 0,1 1 0,0 0-1,0 0 1,0 1 0,1 0 0,0 0 0,0 0 0,1 0-1,0 1 1,0 0 0,1 0 0,0 0 0,0 0-1,1 0 1,0 0 0,-2 15 0,4-22-10,0 1 0,0 0 0,0-1 1,1 1-1,-1-1 0,0 1 0,0 0 0,1-1 0,-1 1 1,1-1-1,0 1 0,-1-1 0,1 1 0,0-1 0,0 1 1,0-1-1,0 0 0,0 1 0,0-1 0,0 0 0,0 0 1,1 0-1,-1 0 0,2 1 0,0 0-14,1-1 1,0 1-1,-1-1 1,1 0-1,0 0 1,0-1-1,-1 1 0,1-1 1,0 1-1,4-1 1,6-1-66,-1-1 0,0 0 0,0 0 0,0-1 0,15-6 0,-4-2-106,-1-1 0,0-1 1,-1-1-1,31-26 0,-30 22 92,-19 19 92,-6 7 20,-8 16 42,8-19-41,-20 60 221,-23 101 1,29-97 3,-41 112-1,48-161-178,0-1-1,0 0 0,-2 0 0,-1-1 1,0 0-1,-1-1 0,-1-1 0,0 0 1,-31 26-1,34-33-15,-1-2-1,0 0 1,0 0 0,0-1 0,-1 0-1,0-1 1,0-1 0,0 0 0,-1-1-1,1 0 1,-1-1 0,-17 0 0,25-2-68,0 1 1,0-2-1,0 1 1,0-1 0,0 0-1,0 0 1,0 0-1,0-1 1,1 0-1,-1 0 1,1 0 0,-1-1-1,1 0 1,0 0-1,0-1 1,0 1-1,0-1 1,1 0 0,0 0-1,-1 0 1,1-1-1,1 0 1,-1 0-1,1 0 1,0 0 0,0 0-1,0 0 1,1-1-1,0 1 1,-2-8-1,1 2-147,1 0-1,1 0 0,-1 0 0,2 0 0,0 0 1,0-1-1,1 1 0,0 0 0,5-19 0,2 3-949,1 0 0,24-49 0,8-2-1031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93 199 6899,'1'1'501,"0"0"0,0 0 0,1-1 0,-1 1-1,0 0 1,1-1 0,-1 1 0,1-1 0,-1 1 0,1-1 0,-1 1-1,1-1 1,-1 0 0,1 0 0,-1 0 0,4 0 0,13-16 2183,-9 5-2606,19-19 451,-13 15-372,0-1-1,19-28 0,-34 42-140,1 0 1,-1 1-1,1-1 0,-1 0 0,0 0 1,0 1-1,1-1 0,-1 0 0,-1 0 1,1 1-1,0-1 0,0 0 0,-1 0 0,1 1 1,-1-1-1,1 0 0,-1 1 0,0-1 1,1 0-1,-1 1 0,0-1 0,0 1 1,0 0-1,0-1 0,-1 1 0,1 0 1,0-1-1,-3-1 0,1 1 46,0-1 0,0 1 0,0-1 0,0 1 0,0 0 0,0 0 0,0 0 0,-1 1 0,1-1 0,-1 1 0,1 0 0,-1 0 0,-7-1 0,3 3-9,1 0 0,0 0-1,0 1 1,0 0-1,0 0 1,0 0-1,0 1 1,0 0 0,1 1-1,-1-1 1,1 1-1,0 1 1,0-1-1,1 1 1,-1 0 0,1 0-1,0 1 1,0-1-1,1 1 1,0 0 0,0 0-1,0 1 1,-5 11-1,5-10-8,0 1 0,1-1 1,0 1-1,0 0 0,1 0 0,0 0 0,1 0 0,0 0 0,0 0 0,1 1 0,0-1 0,1 0 0,0 0 1,0 0-1,1 0 0,0 0 0,0 0 0,8 16 0,-7-20-42,-1-1-1,1 0 1,0 1-1,1-1 1,-1-1-1,1 1 1,-1 0-1,1-1 1,0 0-1,1 0 1,-1 0-1,0 0 1,1-1-1,0 0 1,5 3-1,-1-3-67,0 1 0,1-1 0,-1-1 0,0 0 0,0 0 0,1-1 0,16-2-1,4-2-656,0-2 0,0-2-1,-1 0 1,29-14-1,67-19-5172,-62 15 2009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43 8884,'1'-3'545,"2"0"1,-1 1-1,0-1 1,0 1-1,1-1 1,0 1-1,-1 0 0,1 0 1,0 0-1,0 0 1,0 1-1,4-2 0,0 0-158,0 1 0,0 0-1,0 0 1,0 1 0,10-1 0,3 2-87,0 0 1,0 2-1,27 4 1,-34-3-154,-1 0 1,1 1-1,-1 0 0,0 0 0,17 10 1,-27-13-126,0 0 1,0 0-1,0 1 0,0-1 1,0 1-1,-1-1 1,1 1-1,0 0 1,-1-1-1,1 1 0,-1 0 1,0 0-1,1 0 1,-1 0-1,1 4 1,-2-4-12,0 0 0,0 0 0,0 0 0,0 0 0,0-1 0,0 1 0,-1 0 0,1 0 0,-1 0 0,0-1 0,1 1 0,-1 0 0,0-1 0,0 1 0,0-1 0,0 1 0,0-1 0,0 1 0,0-1 0,-1 0 0,1 1 0,-1-1 0,-2 2 0,-10 7 41,-1-1-1,0 0 0,-1-1 1,0-1-1,0 0 0,0-1 1,-23 4-1,-21 10 93,60-20-144,-1 0 1,1 0-1,-1 0 0,1 0 1,-1 0-1,1 1 0,-1-1 0,1 0 1,-1 0-1,1 0 0,-1 1 0,1-1 1,-1 0-1,1 1 0,0-1 0,-1 0 1,1 1-1,0-1 0,-1 1 1,1-1-1,0 0 0,-1 1 0,1-1 1,0 1-1,0-1 0,0 1 0,-1-1 1,1 1-1,0-1 0,0 1 0,0-1 1,0 1-1,0 0 0,0-1 1,0 1-1,16 17 0,41 13-17,-45-25 8,-1 0 9,-1 1 1,0-1-1,0 2 0,-1-1 0,0 2 0,0-1 0,-1 1 0,0 0 1,11 18-1,-17-24 1,0 0 0,0 0 1,-1 0-1,1 1 0,-1-1 1,0 1-1,0-1 0,0 1 0,-1-1 1,1 1-1,-1-1 0,0 1 1,1 0-1,-2-1 0,1 1 0,0 0 1,-1-1-1,0 1 0,0-1 1,0 1-1,0-1 0,0 1 0,-1-1 1,0 0-1,1 0 0,-1 0 1,0 0-1,-1 0 0,1 0 0,0 0 1,-1-1-1,0 1 0,1-1 1,-1 0-1,-5 4 0,-7 4 41,0-1 0,-1-1 0,0 0 1,0 0-1,-1-2 0,0 0 0,0-1 0,-29 4 0,36-7-33,0 0 0,-1-1 0,1-1 0,0 0 0,-1 0 0,1-1 0,0 0 0,0-1 0,0 0-1,0 0 1,0-1 0,0-1 0,1 0 0,-1 0 0,1-1 0,-10-6 0,17 10-78,1 0-1,0 1 1,-1-1 0,1 0 0,0 0-1,0 0 1,0-1 0,-1 1-1,1 0 1,0 0 0,1-1-1,-1 1 1,0 0 0,0-1-1,1 1 1,-1-1 0,0 1-1,1-1 1,0 1 0,-1-1 0,1 1-1,0-1 1,0 0 0,0 1-1,0-1 1,0 1 0,0-1-1,0 0 1,0 1 0,1-1-1,-1 1 1,1-1 0,-1 1-1,1-1 1,-1 1 0,1-1-1,0 1 1,0 0 0,0-1 0,2-1-1,3-4-969,0 1 0,1 1 0,0-1 0,0 1 0,15-8 0,15-6-3043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2 313 7764,'0'0'88,"0"0"1,0 0 0,0 0 0,0-1 0,-1 1-1,1 0 1,0 0 0,0 0 0,0-1 0,0 1 0,0 0-1,0 0 1,0 0 0,0-1 0,0 1 0,-1 0-1,1 0 1,0-1 0,0 1 0,0 0 0,0 0 0,0-1-1,0 1 1,0 0 0,1 0 0,-1 0 0,0-1-1,0 1 1,0 0 0,0 0 0,0 0 0,0-1 0,0 1-1,0 0 1,1 0 0,-1 0 0,0-1 0,0 1-1,0 0 1,0 0 0,1 0 0,-1 0 0,0 0 0,0-1-1,0 1 1,1 0 0,-1 0 0,0 0 0,17-7 1595,-16 6-1523,63-18 1178,1 3 1,80-11-1,-39 9-691,-57 9-429,685-119 1969,1 59-2436,-659 64-249,-59 2 76,1 2 1,0 0 0,-1 1 0,1 1 0,20 4 0,-22 3-214,-18 2 801,-26 10-1778,-19-1 952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3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8180,'6'-5'2545,"33"-6"640,22-2-2224,24-3-1,5 0-95,23 3-113,-18-1-160,15 5-144,-22 2-143,-11-4-433,-29 4-225,-5 3-863,-26-3 4001,-3 5-6611,-9 11 2978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1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40 3842,'-1'0'47,"1"-1"1,0 1 0,0 0-1,-1 0 1,1 0-1,0-1 1,-1 1 0,1 0-1,0 0 1,-1 0-1,1 0 1,0 0-1,-1 0 1,1 0 0,0 0-1,-1 0 1,1 0-1,0 0 1,-1 0 0,1 0-1,-1 0 1,1 0-1,0 0 1,-1 0 0,1 0-1,0 0 1,-1 0-1,1 0 1,0 1 0,0-1-1,-1 0 1,1 0-1,0 0 1,-1 1 0,1-1-1,0 0 1,0 1-1,-1-1 1,1 0 0,0 0-1,0 1 1,0-1-1,0 0 1,-1 1-1,1-1 1,0 0 0,0 1-1,0-1 1,0 0-1,0 1 1,0-1 0,0 0-1,0 1 1,0-1-1,0 1 1,0 0 0,9 30 5400,-7-27-4880,0 0 1,-1 0-1,1 1 0,-1-1 0,0 1 0,-1-1 1,1 9-1,-16 62-10,14-74-555,1-1 1,0 0 0,0 1 0,-1-1 0,1 0 0,0 1-1,0-1 1,0 0 0,0 1 0,0-1 0,0 1 0,0-1 0,0 0-1,0 1 1,0-1 0,0 0 0,0 1 0,0-1 0,0 1 0,0-1-1,0 0 1,0 1 0,0-1 0,0 1 0,0-1 0,1 0-1,-1 1 1,0-1 0,0 0 0,1 0 0,-1 1 0,0-1 0,0 0-1,1 1 1,-1-1 0,0 0 0,1 0 0,-1 1 0,0-1 0,1 0-1,-1 0 1,0 0 0,1 0 0,-1 0 0,0 1 0,1-1 0,-1 0-1,1 0 1,-1 0 0,0 0 0,1 0 0,-1 0 0,0 0-1,1 0 1,-1 0 0,1 0 0,-1-1 0,0 1 0,1 0 0,-1 0-1,0 0 1,1 0 0,-1 0 0,0-1 0,1 1 0,-1 0 0,0 0-1,1-1 1,0 0-4,1 0 0,-1 1 0,0-1-1,0 0 1,1 0 0,-1 0 0,0 0 0,0 0 0,0 0-1,0-1 1,-1 1 0,1 0 0,0 0 0,0-1-1,-1 1 1,1 0 0,-1-1 0,1 1 0,-1-1 0,1 1-1,-1-1 1,0-1 0,-2-20-19,2 19 16,-1 1 0,1-1 0,0 1 0,0-1 0,0 1 0,0-1 0,1 0 0,-1 1 0,1-1 0,0 1 0,0 0 0,0-1 0,3-4 0,1-5-24,-5 12 26,0-1 0,0 1 0,1-1 0,-1 1 0,1 0 0,-1-1-1,1 1 1,-1 0 0,1 0 0,0-1 0,-1 1 0,1 0 0,0 0-1,0 0 1,0 0 0,0 0 0,0 0 0,0 0 0,0 0 0,0 0-1,1 0 1,-1 1 0,0-1 0,0 1 0,1-1 0,-1 1-1,0-1 1,1 1 0,-1-1 0,1 1 0,-1 0 0,3 0 0,63 1-7,-35 0-15,60-4 0,-89 2 17,1 1 0,0-1 0,0 0 0,0 0 0,-1 0 0,1-1 0,0 1 0,6-4 0,-10 4 6,0 1-1,0 0 1,0-1-1,1 1 0,-1 0 1,0-1-1,0 1 1,0 0-1,0 0 0,0-1 1,0 1-1,0-1 1,0 1-1,0 0 0,0-1 1,0 1-1,0 0 1,0-1-1,0 1 0,0 0 1,0-1-1,0 1 1,0 0-1,0-1 0,0 1 1,0 0-1,-1-1 1,1 1-1,0 0 0,0 0 1,0-1-1,-1 1 1,1 0-1,0 0 0,0-1 1,-1 1-1,1 0 1,0 0-1,0 0 0,-1-1 1,1 1-1,0 0 1,-1 0-1,1 0 0,0 0 1,-1 0-1,1-1 1,-10-3-3,1 1 0,-1-1 0,1 1 1,-12-1-1,12 2 7,1 1-1,-1 1 0,1-1 1,-1 1-1,1 1 1,-10 1-1,18-2-2,-1 0 0,1 0-1,0 0 1,-1 1 0,1-1-1,0 0 1,0 0 0,-1 0-1,1 1 1,0-1 0,0 0-1,-1 0 1,1 1 0,0-1-1,0 0 1,0 1 0,-1-1-1,1 0 1,0 1 0,0-1-1,0 0 1,0 1 0,0-1-1,0 0 1,0 1 0,-1-1 0,1 0-1,0 1 1,0-1 0,0 0-1,1 1 1,-1-1 0,0 0-1,0 1 1,0-1 0,0 0-1,0 1 1,0-1 0,1 1-1,7 20 42,-3-10-23,-1 1-4,-1 0-1,0 0 1,-1 0-1,-1 1 1,0-1-1,0 0 1,-1 1-1,-2 15 1,4-33-9,1-1 0,0 0 0,0 1 0,0 0 0,0 0 0,8-9 0,21-33-83,12-35-64,-45 82 139,1 0 0,0-1 0,0 1 0,0 0 0,0 0 0,0 0 1,0-1-1,0 1 0,0 0 0,0 0 0,0 0 0,0-1 0,0 1 0,0 0 0,0 0 0,0-1 1,0 1-1,0 0 0,0 0 0,0 0 0,0-1 0,1 1 0,-1 0 0,0 0 0,0 0 0,0 0 1,0-1-1,0 1 0,0 0 0,1 0 0,-1 0 0,0 0 0,0-1 0,0 1 0,1 0 0,-1 0 1,0 0-1,0 0 0,0 0 0,1 0 0,-1 0 0,0 0 0,0 0 0,0 0 0,1 0 0,-1 0 1,0 0-1,0 0 0,0 0 0,1 0 0,-1 0 0,0 0 0,0 0 0,1 0 0,-1 0 0,0 0 1,0 0-1,0 0 0,1 0 0,-1 0 0,0 1 0,6 19 4,-6-18 4,2 9 2,-1 0 0,0 0-1,-1 0 1,-1 0 0,-2 17-1,2-19-234,0 1-1,0 0 1,1-1-1,0 1 0,1 0 1,2 14-1,-3-24 215,0 0 1,0 0-1,0 0 0,1 1 0,-1-1 1,0 0-1,0 0 0,0 0 1,0 0-1,0 1 0,0-1 0,0 0 1,1 0-1,-1 0 0,0 0 0,0 0 1,0 0-1,0 1 0,0-1 1,1 0-1,-1 0 0,0 0 0,0 0 1,0 0-1,1 0 0,-1 0 0,0 0 1,0 0-1,0 0 0,1 0 1,-1 0-1,0 0 0,0 0 0,0 0 1,1 0-1,-1 0 0,0 0 0,0 0 1,0 0-1,0 0 0,1 0 1,-1 0-1,0 0 0,0-1 0,0 1 1,0 0-1,1 0 0,-1 0 0,0 0 1,0 0-1,0 0 0,0-1 1,0 1-1,0 0 0,1 0 0,-1 0 1,0-1-1,0 1 0,0 0 0,0 0 1,0 0-1,0 0 0,0-1 1,0 1-1,0 0 0,0 0 0,0 0 1,0-1-1,3-2-894,13-8-405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2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27 5939,'-5'11'7775,"3"16"-5552,0 27-1507,3-45-615,-2 0 1,1 1-1,-1-1 0,0 0 1,-1 0-1,-4 11 1,20-34-30,40-126-30,-53 137-42,1 0 0,-1 1 0,1-1 0,0 1 0,0 0 0,0-1 0,0 1 0,0 0-1,0 0 1,1 0 0,-1 1 0,1-1 0,-1 1 0,1-1 0,0 1 0,-1 0 0,1 0 0,0 0-1,0 0 1,0 0 0,0 1 0,0-1 0,0 1 0,0 0 0,0 0 0,0 0 0,0 0-1,0 1 1,0-1 0,0 1 0,-1-1 0,1 1 0,0 0 0,0 0 0,0 1 0,-1-1 0,1 1-1,-1-1 1,1 1 0,-1 0 0,1 0 0,-1 0 0,0 0 0,0 0 0,0 0 0,0 1 0,-1-1-1,1 0 1,0 1 0,-1 0 0,0-1 0,2 4 0,-2 3 40,-1 0 0,1-1 0,-1 1 0,-1 0 0,-1 10 1,0-12-8,2 0 1,-1 0 0,1 0 0,0 0 0,0 0 0,1 0 0,2 12 0,5 11-104,-5-19-525,-5-15-1104,6-7-1374,10-2-238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2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 7059,'12'-36'6150,"-10"29"-5761,0 1 1,0-1 0,0 0-1,1 1 1,0-1 0,6-8-1,-8 13-371,0 1 0,0 0 0,1 0 0,-1 0-1,0 0 1,1 0 0,-1 0 0,1 0 0,-1 0-1,1 0 1,0 1 0,-1-1 0,1 1 0,-1-1-1,1 1 1,0 0 0,0-1 0,-1 1 0,1 0 0,0 0-1,-1 0 1,1 0 0,0 1 0,0-1 0,-1 0-1,1 1 1,-1-1 0,1 1 0,0 0 0,-1-1-1,4 3 1,-2-2 1,1 0 0,-1 1 0,0 0 0,1-1-1,-1 1 1,0 0 0,0 1 0,0-1 0,0 1 0,-1-1 0,1 1-1,-1 0 1,1 0 0,-1 0 0,0 0 0,0 0 0,0 0 0,-1 1-1,1-1 1,-1 1 0,0-1 0,2 6 0,-3-2 15,0 1 1,0-1 0,-1 0-1,0 1 1,0-1-1,-1 0 1,0 1-1,0-1 1,-1 0-1,-4 9 1,-1-2 46,1 0 0,-2-1-1,0 0 1,-15 16 0,16-19-2,0 0 0,0 0 1,1 0-1,0 1 0,1 0 0,0 0 1,-6 18-1,12-28-75,-1 0 1,1 0-1,0 0 1,0-1-1,0 1 1,0 0 0,0 0-1,0 0 1,1 0-1,-1 0 1,0 0-1,0 0 1,1 0-1,-1 0 1,0 0 0,1 0-1,-1-1 1,1 1-1,-1 0 1,1 0-1,0 0 1,-1-1-1,1 1 1,0 0-1,-1-1 1,1 1 0,0-1-1,0 1 1,0-1-1,0 1 1,-1-1-1,1 1 1,0-1-1,0 0 1,1 1 0,43 9 3,-25-7 17,-9 0-41,-1-1 0,1 0 0,0-1 0,19 0 0,-26-1-362,0 0 1,0-1 0,0 1 0,0-1-1,0 0 1,0 0 0,0 0-1,0 0 1,0-1 0,-1 1-1,1-1 1,0 0 0,-1 0-1,0-1 1,5-3 0,3-7-2841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4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379 1 3089,'2'21'7585,"-5"31"-7752,1-28 708,-19 259 167,-13 516 22,36-722-706,8 436 129,-33-2 102,21-491-238,-34 651 299,46-445-295,4 165-3,-16-286 5,-25 180 1,-6-110 43,-21 188 133,38-137-168,-69 343 0,69-482-235,-6 162 1,4-23-493,11-193 650,1-21-551,2-19-1697,1-54-8630,2 42 12212,-1-42-1289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5.3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4050,'0'-1'152,"1"0"0,-1 1-1,1-1 1,-1 1 0,1-1 0,-1 1 0,1-1 0,-1 1-1,1-1 1,0 1 0,-1-1 0,1 1 0,0 0 0,0-1 0,-1 1-1,1 0 1,0 0 0,0-1 0,-1 1 0,1 0 0,0 0-1,0 0 1,0 0 0,-1 0 0,1 0 0,0 0 0,0 0 0,0 1-1,-1-1 1,1 0 0,0 0 0,0 1 0,-1-1 0,1 0-1,0 1 1,-1-1 0,1 1 0,0-1 0,-1 1 0,1-1 0,0 1-1,21 22 1046,-20-18-1168,0 0 0,0 0 1,0 0-1,1-1 0,0 1 0,0-1 0,0 0 0,0 0 1,1 0-1,-1 0 0,1 0 0,0-1 0,0 0 1,1 1-1,-1-2 0,1 1 0,-1 0 0,1-1 1,0 0-1,0 0 0,0-1 0,0 1 0,0-1 0,0 0 1,0 0-1,11 0 0,13 0 10,-1-2 0,1 0-1,52-11 1,-56 8 34,87-10-41,123 1 0,116 17 51,-161 2-36,265-26 0,179-35-42,-573 52 1,-1 2 1,1 3-1,0 3 1,81 17-1,-108-14-4,0-1 0,0-2 1,1-1-1,-1-2 0,1-2 1,42-4-1,-65 3-1,1 1 0,0 0-1,0 0 1,24 6 0,-6-2-56,6-7-658,10 0-195,-45 4 756,-1-1-1,0 0 1,1 1 0,-1-1 0,0 1 0,1-1 0,-1 1-1,0-1 1,0 1 0,0 0 0,1 0 0,-1 0-1,0 0 1,0 0 0,0 0 0,0 0 0,-1 0 0,1 0-1,0 0 1,0 0 0,-1 0 0,1 1 0,0-1-1,-1 0 1,0 1 0,1-1 0,-1 0 0,0 1 0,1 1-1,-1 6-2237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6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531 1 2289,'-15'29'8177,"13"-26"-8056,1-1 0,-1 0 0,0 1 0,1 0 0,0-1 0,0 1 0,-1 0 0,2 0 0,-1 0 0,0-1 0,0 1 0,1 0-1,0 0 1,-1 4 0,22 163 477,-42 216 180,9-258-480,7 218 0,14-226-114,8 305 310,-38-51-211,-17 503-28,31-648-145,3 352 210,15 305-814,1-427-6,3-113 496,2-47 14,-4-139-425,-14-130-54,-1-22-92,-3-21-95,-1-30-1804,-1-11-6359,-9 5 7289,-36-70 1530,-75-127 0,-96-117 0,156 263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6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6275,'-6'4'554,"2"1"1,-1 0-1,0-1 1,1 2-1,0-1 0,-4 7 1,7-10-511,0-1 1,0 0-1,1 0 0,-1 0 0,1 0 1,-1 1-1,1-1 0,-1 0 1,1 0-1,0 1 0,0-1 1,-1 0-1,1 1 0,0-1 1,0 0-1,0 1 0,1-1 1,-1 0-1,0 0 0,0 1 1,1-1-1,-1 0 0,1 0 1,-1 1-1,1-1 0,-1 0 1,1 0-1,0 0 0,0 0 1,-1 0-1,1 0 0,0 0 1,0 0-1,0 0 0,0 0 1,0 0-1,0-1 0,0 1 1,1 0-1,0 0 0,12 4 92,0-1 0,0-1 0,0 0 0,1-1 0,-1 0 0,1-1 0,0-1 0,25-3 0,9 3 145,261 11 610,84 1-645,-179-16-87,336 0 52,3 34-178,-486-23-81,339 28 209,-312-32-400,1-4 0,119-17 1,-181 11-1257,-34 7 1429,0 0-1,0 0 1,1 0-1,-1 0 0,0 0 1,0 0-1,0 0 1,0 0-1,0 0 1,0-1-1,0 1 0,0 0 1,0 0-1,1 0 1,-1 0-1,0 0 1,0 0-1,0 0 0,0 0 1,0 0-1,0 0 1,0-1-1,0 1 1,0 0-1,0 0 0,0 0 1,0 0-1,0 0 1,0 0-1,0 0 1,0 0-1,0-1 0,0 1 1,0 0-1,0 0 1,0 0-1,0 0 1,0 0-1,0 0 0,0 0 1,0-1-1,0 1 1,0 0-1,0 0 1,0 0-1,0 0 0,0 0 1,0 0-1,0 0 1,0 0-1,-1 0 0,1 0 1,0-1-1,0 1 1,0 0-1,0 0 1,0 0-1,0 0 0,0 0 1,0 0-1,0 0 1,-1 0-1,1 0 1,-21-6-8594,16 5 8660,2 2 0,1-1 0,0-1 0,-1 1 0,1 0 0,0 0 0,0-1 0,-1 1 0,1-1 0,0 0 0,0 0 0,0 0 0,0 0 0,0 0 0,0 0 0,0 0 0,0-1 0,-1-1 0,4-3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01.2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304 169 4418,'11'-14'6182,"-8"0"-4182,-17-20-1501,0 2-179,11 23-274,-1 1 0,0-1 0,0 1 0,0 0 0,-9-11 0,12 18-41,0 0 1,0 0-1,0 0 0,0 0 1,0 0-1,0 0 0,-1 0 1,1 0-1,0 1 0,-1-1 1,1 0-1,-1 1 0,1-1 0,0 1 1,-1 0-1,1-1 0,-1 1 1,1 0-1,-1 0 0,1 0 1,-1 0-1,1 0 0,-1 0 1,1 0-1,-1 1 0,1-1 1,-1 0-1,1 1 0,-1 0 1,1-1-1,0 1 0,-1 0 0,1-1 1,0 1-1,0 0 0,-1 0 1,-1 2-1,-11 9 106,0 1-1,0 0 1,2 1-1,-1 0 1,2 1-1,-15 25 1,7-6 105,1 1 0,-14 41 0,25-58-130,1 0 0,1 0 0,1 1 0,-4 35 0,7-47-69,1 0-1,0-1 1,0 1 0,1 0 0,-1 0 0,2-1 0,-1 1 0,1 0 0,0-1 0,0 1 0,0-1 0,1 0 0,0 0 0,0 0 0,1 0 0,8 10 0,-8-12-10,0-1 1,0 1 0,0-1-1,1 0 1,-1 0 0,1 0 0,-1-1-1,1 0 1,0 0 0,0 0-1,0 0 1,0-1 0,1 0 0,-1 0-1,11 0 1,-12-1-6,-1 0 1,1 0-1,0-1 0,-1 1 0,1-1 1,0 0-1,-1 0 0,1 0 1,-1-1-1,1 1 0,-1-1 1,0 0-1,1 0 0,-1 0 1,0 0-1,-1-1 0,1 1 1,0-1-1,-1 0 0,1 0 0,-1 0 1,0 0-1,4-6 0,16-40-70,-1 0 0,25-98 0,-25 77-160,-16 55 162,7-22-61,-11 36 126,-1-1-1,0 1 1,1-1-1,-1 1 1,0-1-1,0 1 1,0-1-1,0 1 1,0-1-1,0 1 1,-1 0-1,1-1 1,-1 1 0,1-1-1,0 1 1,-1 0-1,0-1 1,1 1-1,-1 0 1,-1-2-1,2 3 2,0 0 0,-1 0 0,1 0 0,0 0 0,0 0 0,0 0 0,-1 0 1,1 0-1,0 0 0,0 0 0,-1 0 0,1 0 0,0 0 0,0 0 0,0 0 0,-1 0 0,1 0 0,0 0 0,0 0 0,0 1 0,0-1 0,-1 0 0,1 0 0,0 0 0,0 0 0,0 0 0,0 1 1,-1-1-1,1 0 0,0 0 0,0 0 0,0 0 0,0 1 0,0-1 0,0 0 0,0 0 0,0 0 0,0 1 0,0-1 0,0 0 0,0 0 0,0 1 0,0-1 0,0 0 0,0 0 0,0 1 0,-6 21 24,0 22 70,0 28 236,6 107-1,0-171-336,0-1-1,1 0 1,0 0-1,0 0 1,1 0-1,0 0 1,0 0-1,0 0 1,1-1-1,0 1 1,0-1 0,1 0-1,0 0 1,5 7-1,-7-12-105,-1-1-1,0 1 1,1-1-1,-1 1 1,1-1-1,-1 0 1,1 0-1,-1 1 1,1-1-1,0 0 1,-1 0-1,1-1 1,-1 1-1,1 0 1,-1 0-1,1-1 1,-1 1-1,0-1 1,1 1-1,-1-1 1,1 0-1,-1 1 1,2-3-1,13-3-2394,3 4-338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8.4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198 88 6275,'-6'-16'3135,"4"10"-2592,0 1-1,0-1 1,0 1-1,-1 0 0,0 0 1,0 0-1,-5-6 1,7 10-494,-1-1 1,0 1-1,0 0 1,0-1-1,0 1 1,0 0-1,0 0 1,0 0-1,0 1 1,0-1-1,0 0 1,-1 1-1,1-1 1,0 1-1,0 0 1,-1 0-1,1 0 1,0 0-1,0 0 1,-1 0-1,1 1 1,0-1-1,-4 2 1,0 0 5,0 0 0,0 0 1,0 0-1,0 1 0,0 0 1,1 0-1,-1 1 0,1-1 1,0 1-1,0 0 0,0 1 1,1-1-1,-1 1 0,1 0 1,0 0-1,0 0 0,1 1 1,0 0-1,0-1 0,0 1 1,1 0-1,-1 0 0,2 0 1,-1 0-1,0 1 0,1-1 1,1 0-1,-1 1 0,1 7 1,0-7-39,0-1 1,0 1 0,1 0 0,0-1-1,0 1 1,1-1 0,0 0 0,0 0-1,0 1 1,1-1 0,0 0-1,0-1 1,0 1 0,1-1 0,0 1-1,0-1 1,0 0 0,1 0 0,0-1-1,0 0 1,0 1 0,0-2-1,0 1 1,1 0 0,0-1 0,0 0-1,0-1 1,10 4 0,-9-5-10,-1 1 1,1-1-1,0-1 1,0 1 0,-1-1-1,1-1 1,0 1-1,0-1 1,-1 0-1,1-1 1,0 1-1,-1-1 1,0-1-1,1 1 1,-1-1 0,0 0-1,0 0 1,-1-1-1,1 0 1,-1 0-1,1 0 1,-1-1-1,-1 0 1,1 0-1,-1 0 1,1 0-1,-1-1 1,5-9 0,-5 8-5,-1 1 1,1-1-1,-1 0 1,0-1-1,-1 1 1,0 0-1,0-1 1,-1 1-1,1-1 1,-2 1-1,1-1 1,-1 0-1,0 1 1,-1-1 0,0 0-1,0 1 1,0-1-1,-1 1 1,0-1-1,-1 1 1,0 0-1,0 0 1,0 0-1,-1 1 1,-7-12-1,7 15 21,0 0 0,1 0 0,-1 0-1,0 0 1,0 0 0,0 1 0,-1 0-1,1 0 1,-1 0 0,1 0-1,-1 1 1,1 0 0,-1 0 0,0 0-1,0 0 1,0 1 0,1 0 0,-1 0-1,0 0 1,0 0 0,0 1 0,1 0-1,-1 0 1,0 0 0,-5 3 0,2-2 9,1 1-1,-1 0 1,1 0 0,-1 0 0,1 1 0,0 0 0,0 1 0,1 0 0,-1 0 0,1 0 0,0 0 0,1 1 0,-1 0 0,-6 10 0,8-8-4,1 0-1,0 0 1,0 0 0,0 1 0,1-1-1,1 1 1,-1-1 0,1 1 0,1 0-1,-1 0 1,2-1 0,-1 1 0,1 0-1,0 0 1,5 14 0,-5-19-26,0 0 0,1 0-1,-1 0 1,1-1 0,0 1 0,0 0 0,0-1 0,1 1 0,-1-1-1,1 0 1,0 0 0,0 0 0,0 0 0,0 0 0,1 0 0,-1-1-1,1 0 1,-1 0 0,1 0 0,0 0 0,0 0 0,0-1 0,0 0-1,0 0 1,0 0 0,0 0 0,0 0 0,0-1 0,1 0 0,-1 0-1,0 0 1,0 0 0,0-1 0,6-1 0,-2 1 0,0-1 0,1 0 1,-1 0-1,0-1 0,0 0 0,-1-1 1,1 0-1,0 0 0,-1 0 0,0-1 1,0 0-1,9-9 0,-14 11-2,1-1-1,0 1 1,-1-1-1,0 1 1,0-1-1,0 0 1,0 0-1,-1 0 1,0 0 0,1 0-1,-2 0 1,1 0-1,0-1 1,-1 1-1,1 0 1,-1 0-1,-1 0 1,1-1 0,0 1-1,-1 0 1,0 0-1,0 0 1,0 0-1,-1 0 1,1 0-1,-1 0 1,-3-5 0,5 7-2,-1-1 0,0 1 0,0 0 1,-1 0-1,1-1 0,0 1 0,-1 0 1,1 0-1,-1 0 0,0 0 0,0 0 0,1 1 1,-1-1-1,0 0 0,-1 1 0,1 0 1,0-1-1,0 1 0,-1 0 0,1 0 1,0 0-1,-1 1 0,1-1 0,-1 0 1,1 1-1,-1 0 0,1-1 0,-1 1 1,0 0-1,1 0 0,-1 1 0,1-1 1,-5 2-1,-1 0 10,1 2 0,-1-1 0,1 1 0,0 0 0,0 1 1,1 0-1,-1 0 0,1 0 0,-7 8 0,11-11-2,0 1 0,0-1-1,0 0 1,0 1 0,1-1 0,0 1 0,-1-1 0,1 1-1,0-1 1,0 1 0,0 0 0,1 0 0,-1 0 0,0-1-1,1 1 1,0 0 0,0 0 0,0 0 0,0 0 0,0 0-1,1 0 1,-1-1 0,1 1 0,0 0 0,0 0 0,0 0-1,1 2 1,-1-3-6,0 0-1,1 0 0,-1 0 1,0-1-1,1 1 0,-1 0 1,1-1-1,-1 1 0,1-1 1,-1 0-1,1 0 1,0 1-1,0-1 0,0 0 1,0 0-1,0-1 0,0 1 1,0 0-1,0-1 0,0 1 1,0-1-1,0 0 0,0 1 1,0-1-1,1 0 0,-1 0 1,0-1-1,0 1 1,0 0-1,0-1 0,0 1 1,0-1-1,0 0 0,0 0 1,0 0-1,2-1 0,1 0 1,-1-1-1,0-1 1,1 1-1,-1-1 1,-1 1-1,1-1 1,0 0-1,-1 0 1,0-1-1,0 1 1,0-1-1,2-5 1,-4 8-2,1-1 1,-1 1 0,0-1-1,0 0 1,0 1 0,0-1-1,-1 0 1,1 0-1,-1 1 1,0-1 0,1 0-1,-1 0 1,-1 0 0,1 0-1,0 1 1,-1-1 0,1 0-1,-1 0 1,0 0-1,0 1 1,0-1 0,0 1-1,-3-5 1,3 7-1,0-1 0,0 1-1,0 0 1,0-1 0,-1 1-1,1 0 1,0 0 0,0 0 0,0 0-1,0 0 1,-1 0 0,1 1 0,0-1-1,0 0 1,0 0 0,0 1 0,0-1-1,-1 1 1,1-1 0,0 1 0,0-1-1,0 1 1,0 0 0,1 0 0,-1-1-1,0 1 1,0 0 0,0 0 0,0 0-1,0 1 1,-29 29-8,28-29 6,-20 32 22,21-34-20,1 1 1,0-1-1,-1 1 1,1-1 0,-1 1-1,1-1 1,0 1 0,0 0-1,-1-1 1,1 1-1,0-1 1,0 1 0,-1 0-1,1-1 1,0 1 0,0-1-1,0 1 1,0 0-1,0-1 1,0 1 0,0 0-1,0-1 1,0 1 0,0-1-1,1 1 1,-1 0-1,0-1 1,0 1 0,1-1-1,-1 1 1,0-1 0,1 1-1,-1 0 1,0-1-1,1 0 1,-1 1 0,1-1-1,-1 1 1,1-1 0,-1 1-1,1-1 1,-1 0-1,1 1 1,-1-1 0,1 0-1,-1 0 1,1 1 0,0-1-1,-1 0 1,1 0-1,-1 0 1,2 0 0,1 0 0,0 0 0,0-1 1,1 0-1,-1 0 0,0 0 1,0 0-1,0 0 0,-1 0 1,1-1-1,0 1 0,0-1 1,-1 0-1,1 0 0,-1 0 1,0 0-1,1-1 0,-1 1 1,0 0-1,0-1 0,2-3 1,-1 1-3,0 1 0,0 0 0,-1-1 0,0 0 0,1 0 0,-1 0 0,-1 0 0,1 0 0,-1 0 0,0 0 0,1-8 0,-2 10 0,0 1 0,-1 0 0,1 0 0,0 0 1,-1-1-1,0 1 0,1 0 0,-1 0 0,0 0 0,0 0 1,0 0-1,0 0 0,0 0 0,-1 1 0,1-1 0,0 0 1,-1 0-1,0 1 0,1-1 0,-1 1 0,0 0 0,0-1 1,1 1-1,-1 0 0,0 0 0,0 0 0,-1 0 0,1 1 0,0-1 1,0 1-1,0-1 0,0 1 0,-1-1 0,1 1 0,0 0 1,0 0-1,0 0 0,-1 1 0,1-1 0,-2 1 0,-6 0 67,0 1 0,0 0-1,0 0 1,0 1 0,1 1-1,-1-1 1,-15 10 0,27 39-24,4 84-2302,1-42-2995,-4-38 1701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19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265 212 7619,'-12'-45'4596,"-14"-39"-2202,24 81-2331,1 0-1,0 0 1,-1 1-1,0-1 0,0 1 1,0 0-1,0-1 1,0 1-1,0 0 0,0 0 1,-1 0-1,1 1 1,-1-1-1,0 1 0,1-1 1,-1 1-1,0 0 1,0 0-1,0 0 0,0 0 1,0 0-1,0 1 1,0 0-1,0-1 0,0 1 1,0 0-1,0 0 1,0 1-1,0-1 0,0 1 1,0-1-1,0 1 1,-3 1-1,-2 0 68,0 1 0,0 0 0,0 0 0,0 1 0,1 0 0,-1 0 0,1 0-1,0 1 1,0 1 0,-9 8 0,11-7-61,0 0 0,0 0 0,1 0 0,0 0-1,0 0 1,1 1 0,0 0 0,0 0 0,1 0-1,0 0 1,1 0 0,-1 0 0,2 0 0,-1 0-1,1 1 1,0-1 0,1 0 0,2 13 0,-2-15-56,0 1 1,1-1 0,0 0 0,0 0 0,0 0 0,1-1 0,0 1 0,0 0-1,0-1 1,1 0 0,0 0 0,0 0 0,0 0 0,1 0 0,-1-1 0,1 0-1,0 0 1,0 0 0,1-1 0,-1 0 0,1 0 0,0 0 0,0-1 0,11 4-1,-6-4-18,1 0-1,-1-1 1,1-1-1,-1 0 0,1 0 1,-1-1-1,1-1 1,-1 1-1,0-2 0,1 0 1,-1 0-1,-1-1 1,1-1-1,18-9 0,-23 11-7,0-1 0,0 1 0,-1-1 0,1-1 0,-1 1 0,0-1 0,0 0 0,0 0 0,-1 0 0,0 0 0,0-1-1,0 0 1,-1 0 0,1 0 0,-1 0 0,-1-1 0,1 1 0,-1-1 0,-1 1 0,1-1 0,-1 0 0,0 0-1,0 1 1,-1-1 0,-1-11 0,0 4 14,-2 0 0,1 0-1,-2 0 1,0 0 0,0 0-1,-2 1 1,-6-13 0,10 21 16,-1 0 1,0 1 0,-1-1-1,1 1 1,-1 0 0,0 0-1,0 0 1,0 1 0,0-1-1,-1 1 1,1 0-1,-1 0 1,0 0 0,0 1-1,0 0 1,0 0 0,0 0-1,-1 0 1,1 1 0,-11-1-1,4 1 13,1 1-1,0 1 0,-1 0 0,1 0 1,-1 1-1,1 0 0,0 1 0,0 1 1,1 0-1,-1 0 0,1 1 0,-1 0 1,1 1-1,1 0 0,-12 9 0,16-11-12,0 0 0,1 0 0,-1 1 0,1-1-1,0 1 1,0 0 0,0 0 0,1 1 0,0-1-1,0 1 1,0 0 0,0-1 0,1 1 0,0 1-1,1-1 1,-1 0 0,1 0 0,0 0-1,1 1 1,-1-1 0,1 1 0,1-1 0,-1 0-1,1 1 1,0-1 0,0 0 0,1 0 0,3 9-1,-3-10-9,0-1 0,0 1 0,1-1 0,-1 0 0,1 1 0,0-1 0,0-1 0,0 1 0,1 0 0,-1-1 0,1 0 0,0 1 0,0-2-1,0 1 1,0 0 0,1-1 0,-1 0 0,1 0 0,-1 0 0,1 0 0,0-1 0,5 1 0,-2-1-13,0 0 1,1 0 0,-1-1-1,0-1 1,1 1 0,-1-1-1,0-1 1,0 0 0,1 0-1,-2 0 1,1-1-1,12-6 1,-13 6-6,0-1 0,-1 0-1,1 0 1,-1-1 0,0 1 0,0-1 0,-1-1 0,0 1-1,0-1 1,0 0 0,0 0 0,-1 0 0,6-12-1,-8 14 8,-1-1 0,1 0-1,-1 1 1,0-1-1,0 0 1,0 0 0,-1 0-1,0 0 1,0 0 0,0 1-1,0-1 1,-1 0-1,0 0 1,0 0 0,0 1-1,-1-1 1,1 0-1,-1 1 1,0-1 0,-1 1-1,1 0 1,-6-8-1,7 10 6,-1 0 0,1 0-1,-1 0 1,0 1 0,1-1-1,-1 0 1,0 1 0,0-1-1,0 1 1,0-1 0,-1 1-1,1 0 1,0 0 0,0 0-1,-1 0 1,1 0 0,-1 1 0,1-1-1,0 1 1,-1 0 0,-3-1-1,2 2 3,0-1 0,0 1 1,0 0-1,0 0 0,-1 0 0,2 1 0,-1-1 0,0 1 0,0 0 0,1 0 1,-8 6-1,6-4 8,-1 0-1,1 1 1,0 0 0,0 0 0,0 1 0,1-1 0,-1 1 0,2 0 0,-1 0 0,0 0 0,1 1 0,1-1-1,-1 1 1,1 0 0,-2 7 0,4-12-9,-1 0-1,1-1 1,0 1-1,0-1 1,0 1 0,0-1-1,0 1 1,0 0-1,0-1 1,1 1 0,-1-1-1,0 1 1,1-1-1,-1 1 1,1-1-1,0 1 1,-1-1 0,1 0-1,0 1 1,0-1-1,0 0 1,0 1-1,0-1 1,0 0 0,1 0-1,-1 0 1,0 0-1,0 0 1,1 0-1,-1-1 1,0 1 0,1 0-1,-1-1 1,1 1-1,-1-1 1,1 1-1,0-1 1,-1 0 0,1 0-1,1 1 1,2-1-1,-1-1 0,1 1 0,0-1-1,-1 0 1,1 0 0,-1 0 0,1-1 0,-1 1 0,0-1 0,0 0 0,0-1 0,0 1 0,4-4 0,3-3-4,0-1 0,-1 0 0,-1 0 0,13-19 1,-19 26-1,-2 0 1,1 0 0,0-1 0,-1 1 0,1 0-1,-1-1 1,0 1 0,0 0 0,0-1-1,0-6 1,-1 9 1,0-1 1,0 1-1,0-1 0,-1 1 0,1 0 1,-1-1-1,1 1 0,-1 0 0,1 0 0,-1-1 1,0 1-1,1 0 0,-1 0 0,0 0 0,0 0 1,0 0-1,0 0 0,0 0 0,0 0 0,0 0 1,0 0-1,0 1 0,-1-1 0,1 0 0,0 1 1,0-1-1,-1 1 0,-1-1 0,0 1 1,0-1 1,0 1-1,0 0 0,0 0 0,0 1 0,-1-1 0,1 1 1,0-1-1,0 1 0,0 0 0,0 0 0,0 0 1,1 1-1,-1-1 0,0 1 0,1-1 0,-1 1 0,1 0 1,-1 0-1,1 0 0,0 1 0,-1-1 0,-2 5 0,-2 0 10,1 1-1,0 1 0,0-1 0,1 1 0,-9 17 0,14-25-7,-1 1 1,0-1-1,1 1 0,-1-1 1,1 1-1,-1-1 0,1 1 0,0-1 1,-1 1-1,1 0 0,0-1 1,0 1-1,0 0 0,0-1 1,1 1-1,-1-1 0,0 1 1,1 0-1,-1-1 0,1 1 1,0 1-1,0-2 0,0 0-1,0 0 1,1-1-1,-1 1 1,0 0-1,0-1 1,0 1-1,0-1 1,0 0-1,1 1 1,-1-1-1,0 0 1,0 0-1,1 1 1,-1-1-1,0 0 1,0 0-1,1-1 1,-1 1 0,2 0-1,4-2 2,-1 1 0,1-1 0,-1 0 0,0-1-1,0 0 1,0 0 0,-1 0 0,1 0 0,5-5 0,18-25-9,-28 32 4,0-1 0,1 1 0,-1-1 0,0 0 0,-1 1 0,1-1 1,0 0-1,0 0 0,-1 0 0,1 1 0,-1-1 0,0 0 0,1 0 1,-1 0-1,0 0 0,0 0 0,0 0 0,0 0 0,-1 0 0,0-2 1,1 4 0,-1-1 0,1 1 1,-1-1-1,1 1 0,-1 0 1,1-1-1,-1 1 0,0 0 1,1-1-1,-1 1 1,0 0-1,1 0 0,-1 0 1,0 0-1,1 0 0,-1-1 1,0 1-1,1 0 0,-1 1 1,0-1-1,0 0 1,1 0-1,-1 0 0,0 0 1,1 0-1,-1 1 0,0-1 1,1 0-1,-1 1 0,1-1 1,-1 0-1,1 1 1,-1-1-1,0 1 0,1-1 1,-1 2-1,-24 17 21,25-19-19,-11 10 16,2-1 1,-1 2-1,1 0 1,-8 12-1,14-18 0,-1 0 0,1 1 1,1-1-1,-1 1 0,1-1 0,0 1 0,0 0 1,1 0-1,-1 0 0,1 0 0,0 11 0,1-17-13,0 1-1,-1 0 0,1 0 1,0 0-1,0 0 1,0 0-1,1 0 0,-1-1 1,0 1-1,0 0 0,0 0 1,1 0-1,-1 0 0,0-1 1,1 1-1,-1 0 1,0 0-1,1-1 0,-1 1 1,1 0-1,0 0 0,-1-1 1,1 1-1,-1-1 0,1 1 1,0-1-1,-1 1 1,1-1-1,0 1 0,0-1 1,0 1-1,-1-1 0,1 0 1,0 0-1,0 1 0,0-1 1,0 0-1,0 0 1,-1 0-1,1 0 0,0 0 1,0 0-1,0 0 0,0 0 1,0 0-1,-1 0 0,1-1 1,0 1-1,0 0 1,0-1-1,0 1 0,-1 0 1,2-2-1,1 1 3,0-1-1,0 0 1,0 1 0,0-1 0,0-1-1,0 1 1,-1 0 0,0-1 0,1 1-1,-1-1 1,0 0 0,3-6 0,-3 6-4,-2-1 1,1 1 0,0-1 0,-1 1 0,1-1 0,-1 0-1,0 1 1,0-1 0,-1 0 0,1 1 0,-1-1 0,0 1-1,0-1 1,0 1 0,0-1 0,0 1 0,-1 0 0,0-1-1,1 1 1,-1 0 0,-3-3 0,2 1-1,0 1 0,-1 0 0,0 0 1,0 0-1,0 0 0,0 0 0,-1 1 0,1 0 1,-1 0-1,0 0 0,0 0 0,-10-3 0,15 6 1,0 0-1,-1 0 1,1-1-1,-1 1 1,1 0 0,0 0-1,-1 0 1,1 0-1,-1 0 1,1 0-1,0 0 1,-1 0-1,1 0 1,-1 0 0,1 0-1,-1 0 1,1 0-1,0 0 1,-1 0-1,1 0 1,-1 0-1,1 1 1,0-1 0,-1 0-1,1 0 1,0 0-1,-1 1 1,1-1-1,0 0 1,-1 0-1,1 1 1,0-1 0,-1 0-1,1 1 1,0-1-1,0 1 1,-1-1-1,1 0 1,0 1-1,0-1 1,0 0 0,0 1-1,0-1 1,-1 1-1,5 22-579,2-9-1705,-14-35-2719,0 4 983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2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9877,'-1'0'21,"1"0"1,0 0 0,0 0 0,0 0-1,0 0 1,0 0 0,-1 1 0,1-1 0,0 0-1,0 0 1,0 0 0,0 0 0,0 0 0,0 1-1,0-1 1,0 0 0,0 0 0,-1 0 0,1 1-1,0-1 1,0 0 0,0 0 0,0 0-1,0 0 1,0 1 0,0-1 0,0 0 0,0 0-1,0 0 1,1 0 0,-1 1 0,0-1 0,0 0-1,0 0 1,0 0 0,0 0 0,0 1 0,0-1-1,0 0 1,0 0 0,0 0 0,1 0 0,-1 0-1,0 1 1,0-1 0,0 0 0,0 0-1,0 0 1,1 0 0,-1 0 0,0 0 0,0 0-1,0 0 1,0 0 0,1 1 0,-6 3 1108,-32 41 223,16-24-1188,1 1 1,1 0 0,1 1 0,1 1 0,0 1 0,2 0 0,2 1-1,0 1 1,1 0 0,2 0 0,-8 32 0,8-21-109,-3 0-1,-1-1 1,-28 55 0,-72 100 65,84-143-30,1 2 1,4 2-1,-28 77 0,-40 170 191,84-265-273,-24 96 40,-15 134 1,2 138-19,30-71-14,6-71-9,3-141-26,14 220-1,103 448-264,-79-642 53,6-3 1,7-1 0,5-2 0,7-3 0,88 159 0,-31-37-130,-77-168 118,6 11-603,-42-102 786,0 0-1,0 0 0,1 0 0,-1 0 1,0 0-1,0 0 0,0-1 1,0 1-1,0 0 0,0 0 0,0 0 1,0 0-1,1 0 0,-1 0 1,0 0-1,0 0 0,0 0 0,0 0 1,0 0-1,0 0 0,0 0 1,1 0-1,-1 0 0,0 0 0,0 0 1,0 0-1,0 0 0,0 0 1,1 0-1,-1 0 0,0 0 0,0 0 1,0 0-1,0 0 0,0 0 1,0 0-1,1 0 0,-1 0 0,0 0 1,0 0-1,0 0 0,0 0 1,0 1-1,0-1 0,0 0 0,2-16-2988,-2 14 2331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88 3153,'-1'-3'310,"1"1"-1,0 0 0,-1-1 0,1 1 0,0 0 0,0-1 0,0 1 1,1 0-1,-1-1 0,0 1 0,1 0 0,0-1 0,-1 1 0,1 0 1,0 0-1,0 0 0,0 0 0,0 0 0,1 0 0,-1 0 0,3-3 0,-2 2-187,0 0-1,1 0 0,-1 0 0,1 0 0,0 1 0,0-1 1,-1 1-1,2 0 0,-1-1 0,0 1 0,0 1 0,1-1 1,3-1-1,-57 87 1896,40-69-1879,-1-1 1,0-1-1,0 0 0,-2-1 1,-24 21-1,25-24-45,0 1 0,1 0 0,0 0 0,1 1 0,0 1 0,1 0 0,0 0 0,-10 21 0,19-33-91,0 1 1,0-1-1,0 1 0,1-1 0,-1 0 0,0 1 1,1-1-1,-1 1 0,1-1 0,-1 0 1,0 0-1,1 1 0,-1-1 0,1 0 1,-1 0-1,0 1 0,1-1 0,-1 0 1,1 0-1,-1 0 0,1 0 0,-1 0 1,1 0-1,-1 0 0,1 0 0,-1 0 0,1 0 1,-1 0-1,1 0 0,-1 0 0,1 0 1,-1 0-1,1 0 0,-1 0 0,1-1 1,-1 1-1,1-1 0,25-3 1,10-4 1,-17 3 0,1 0-1,0 1 0,0 1 1,0 0-1,0 2 1,1 1-1,-1 0 0,22 4 1,-36-2-4,0 0-1,0 1 1,0 0 0,0 0 0,-1 1 0,1-1-1,-1 1 1,0 0 0,0 1 0,0-1 0,0 1-1,-1 0 1,0 0 0,0 1 0,-1-1 0,4 7-1,5 10 2,-1 0-1,13 40 0,-11-21 6,-1 0 1,8 53-1,-19-90-2,-1 1 1,0 0-1,0-1 1,0 1-1,0-1 1,-1 1-1,0 0 1,0-1-1,0 1 1,-1-1-1,1 0 1,-1 1-1,0-1 1,-1 0-1,1 0 1,0 0-1,-1-1 1,0 1-1,0 0 1,0-1-1,-1 0 0,1 0 1,-1 0-1,1 0 1,-1 0-1,0-1 1,-7 4-1,-10 3 36,1 0 0,-2-1-1,1-1 1,-30 5 0,42-10-31,-4 1 11,0-1 0,-1 0-1,1-1 1,-1 0-1,0-1 1,1-1 0,-1 0-1,1-1 1,0 0 0,-1-1-1,1-1 1,-16-6 0,22 7-68,0 0 1,0-1-1,1 0 0,-1 0 1,1 0-1,0-1 1,0 0-1,0-1 1,1 1-1,0-1 1,0 0-1,0 0 1,1-1-1,0 1 0,0-1 1,0 0-1,1 0 1,0 0-1,1 0 1,-1-1-1,1 1 1,1-1-1,-1-8 1,1 2-1645,3 4 980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72 6051,'-2'-4'2165,"-11"-31"1451,13 34-3577,0 0 1,0 0 0,-1 1-1,1-1 1,0 0-1,0 0 1,0 0 0,0 0-1,0 0 1,0 1 0,0-1-1,0 0 1,1 0 0,-1 0-1,0 0 1,0 1 0,1-1-1,-1 0 1,0 0 0,1 1-1,-1-1 1,1 0 0,-1 1-1,1-1 1,-1 0-1,1 1 1,0-1 0,-1 1-1,1-1 1,0 1 0,-1-1-1,1 1 1,0-1 0,0 1-1,-1 0 1,1-1 0,0 1-1,0 0 1,0 0 0,0 0-1,0-1 1,189-2 2468,-23 2-1820,-142-1-789,0 2 1,40 4-1,-19 7-2785,-34-2-302,-9-2-518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444 213 5715,'0'-1'222,"0"0"1,0 0 0,0 0 0,0 0 0,0 1 0,0-1 0,0 0-1,0 0 1,1 0 0,-1 0 0,0 0 0,1 0 0,-1 0-1,0 1 1,1-1 0,-1 0 0,1 0 0,0 0 0,-1 1 0,1-1-1,-1 0 1,1 1 0,0-1 0,1 0 0,12-23 1073,-14 17-1096,0 0 0,-1 0 1,1 0-1,-1 0 0,-1 0 1,1 0-1,-1 0 1,-6-12-1,-1-10 515,7 26-674,1-1 0,-1 1 0,0-1 0,0 1 0,-1 0 0,1 0 0,0 0 0,-1 0 0,0 0 0,0 0 0,0 1 0,0-1 0,0 1 0,0 0 0,-1 0 0,1 0 0,-1 0 0,1 1 0,-1 0 0,0-1 0,0 1 0,1 0 0,-6 0 0,-6-2 2,0 1 0,0 1 0,0 0-1,-25 3 1,26 0-24,0 2 0,0 0 0,0 0 0,0 1 0,1 1 0,0 0 0,-14 9 0,16-7 12,1 0 0,-1 0-1,1 1 1,1 0 0,0 0 0,0 1 0,1 1-1,0-1 1,-9 19 0,10-18 6,1-1-1,1 1 1,0 0 0,1 1 0,0-1 0,1 1-1,0 0 1,0 0 0,1 0 0,0 17 0,2-25-34,0 1 0,1-1 0,0 1 0,-1-1 0,1 1 0,1-1 0,-1 0 1,0 0-1,1 0 0,0 1 0,0-2 0,1 1 0,-1 0 0,1 0 1,-1-1-1,1 1 0,0-1 0,1 0 0,5 5 0,-3-4 3,0-1 1,0 0-1,1 0 0,-1-1 0,1 0 0,-1 0 1,1-1-1,-1 0 0,1 0 0,0 0 0,0-1 1,7 0-1,3-1 4,1-1 0,-1-1 0,1 0 0,-1-1 0,0-1 0,0-1-1,-1 0 1,0-1 0,24-14 0,-28 13-24,0 0-1,-1-1 0,0-1 1,0 1-1,-1-2 0,0 1 1,-1-2-1,0 1 0,-1-1 1,0 0-1,-1-1 0,0 0 1,4-14-1,8-12-28,-11 27 33,-9 26 12,-13 133 17,6-116-20,1-7 18,1 2-1,2-1 0,-2 35 0,5-51-10,-2 57 120,2 0 0,15 124 0,-7-170-226,-7-20 90,0 0 0,1 0 0,-1 0 0,0 0 0,0 0 0,0 0 0,0 0 0,1 0 0,-1 0 0,0 0 0,0 0 0,0 0 0,1 0 0,-1 0 0,0 0 0,0-1 0,0 1 0,0 0-1,1 0 1,-1 0 0,0 0 0,0 0 0,0 0 0,0 0 0,0 0 0,0-1 0,1 1 0,-1 0 0,0 0 0,0 0 0,0 0 0,0 0 0,0-1 0,0 1 0,0 0 0,0 0 0,0 0 0,0-1 0,0 1 0,0 0 0,0 0 0,1 0 0,-1 0 0,-1-1 0,1 1 0,0 0 0,0 0 0,0-1 0,1-1-289,-1 0 0,0-1 0,0 1 1,0-1-1,0 1 0,-1-1 0,1 1 0,-1 0 0,1-1 0,-1 1 0,0 0 1,0-1-1,0 1 0,0 0 0,0 0 0,-2-3 0,-10-13-2953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71 261 5811,'-5'-12'1104,"1"0"1,1-1-1,0 1 1,1-1-1,-1-14 1,3 20-928,0 1 1,1 0 0,0 0-1,1 0 1,-1 0-1,1 0 1,0 0 0,0 0-1,1 1 1,0-1-1,0 1 1,0-1 0,6-5-1,-3 3-2,1 0 0,0 1-1,1-1 1,0 2 0,0-1-1,1 1 1,-1 1 0,1-1-1,13-4 1,-18 8-148,0 0 0,0 0 0,0 1 0,0-1-1,0 1 1,1 0 0,-1 0 0,0 1 0,1-1 0,-1 1 0,1 0 0,-1 0 0,0 1 0,1-1 0,-1 1-1,0 0 1,1 0 0,-1 0 0,0 1 0,0-1 0,0 1 0,0 0 0,0 0 0,0 1 0,3 2 0,5 7-15,0 1 0,-1 0 0,0 0 0,-1 1 0,-1 0 0,0 1 0,-1 0 0,-1 1 0,0 0 0,-1 0 0,-1 0 0,0 0 0,-1 1 0,2 20 0,-4-10 64,0 1-1,-2-1 1,-1 0 0,-1 0-1,-2 0 1,0 0 0,-2-1 0,-11 33-1,6-22 73,6-20-127,-1-1 0,-11 26-1,15-37 5,-1 0-1,-1 0 0,1 0 1,-1-1-1,0 1 0,0-1 0,0 0 1,0 0-1,-1 0 0,1 0 1,-9 4-1,-25 15-1,25-14 12,-1-1-1,0 0 1,-24 9-1,32-15-8,-1 0-1,1-1 1,-1 0-1,0 0 1,0 0-1,0-1 1,1 0 0,-1 0-1,0-1 1,0 0-1,1 0 1,-8-3-1,10 4-24,0-1 0,0 0-1,1 0 1,-1 0-1,1-1 1,-1 0-1,1 1 1,0-1 0,-1 0-1,1 0 1,0-1-1,0 1 1,0-1-1,1 1 1,-1-1-1,1 0 1,-1 0 0,1 0-1,0 0 1,0-1-1,0 1 1,1 0-1,-1-1 1,1 0 0,0 1-1,0-1 1,0 0-1,0 1 1,1-1-1,0 0 1,-1 0-1,1 1 1,1-1 0,-1 0-1,0 0 1,1 0-1,1-4 1,0 1-5,0 0-1,1 0 1,0 1 0,0-1-1,0 1 1,1 0 0,0 0 0,0 0-1,1 0 1,-1 1 0,9-8-1,-12 12 4,1-1 0,-1 1 0,1 0 0,0 0 0,-1 0 0,1 0 0,0 0 0,0 0 0,0 0 0,-1 0 0,1 1 0,0-1-1,0 1 1,0-1 0,0 1 0,0 0 0,1 0 0,-1 0 0,0 0 0,0 0 0,0 0 0,0 1 0,0-1 0,0 1 0,0-1-1,0 1 1,-1 0 0,1-1 0,0 1 0,0 0 0,0 0 0,-1 1 0,1-1 0,-1 0 0,1 1 0,-1-1 0,1 1 0,-1-1-1,0 1 1,1-1 0,-1 1 0,0 0 0,1 3 0,30 53 43,-27-47-24,1 0 0,0 0 0,0 0 0,1-1 0,0 0 0,1 0 0,0 0 0,1-1 0,0-1 0,13 11 0,-5-9 10,1-1 0,0 0 0,0-2 0,1 0-1,0-1 1,0-1 0,25 4 0,-12-5-638,0 0 0,1-2 0,53-4 0,-39-8-2821,-7-4-210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8276,'3'1'5426,"2"10"-3701,2 22-857,-5 250 1814,-6-81-2018,-1-48-437,5-147-249,0 0 1,0 0-1,1 0 0,0 0 1,0 0-1,1 0 1,-1 0-1,1-1 1,1 1-1,0 0 1,5 8-1,-8-14-24,0-1 0,1 1 0,-1-1 0,0 1-1,1-1 1,-1 1 0,1-1 0,-1 1 0,1-1 0,-1 1 0,1-1 0,-1 0 0,1 1-1,0-1 1,-1 0 0,1 0 0,-1 1 0,1-1 0,0 0 0,-1 0 0,1 0 0,0 0-1,-1 0 1,1 0 0,0 0 0,-1 0 0,1 0 0,0 0 0,-1 0 0,1 0 0,-1-1-1,1 1 1,0 0 0,-1 0 0,1-1 0,-1 1 0,1 0 0,-1-1 0,1 1 0,-1-1-1,1 1 1,-1 0 0,1-1 0,-1 1 0,1-1 0,-1 0 0,0 1 0,1-1 0,-1 0-1,16-30-4053,-14-7 581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4338,'-1'1'419,"0"0"1,-1 0-1,1 1 0,0-1 1,0 0-1,0 1 0,0-1 1,0 1-1,0-1 1,0 1-1,0 0 0,1-1 1,-1 1-1,1 0 0,-1 0 1,1-1-1,0 1 0,-1 3 1,1-1-232,-1-1 0,1 0 0,0 1-1,0-1 1,0 1 0,0-1 0,0 1 0,1-1 0,1 6 0,3-3-56,-1-1-1,2 1 1,-1-1 0,0 0-1,1 0 1,0-1 0,0 0-1,1 0 1,-1 0 0,1-1-1,0 0 1,-1 0-1,15 3 1,0 3 47,11 4-115,0-2-1,1-1 0,0-1 1,0-2-1,1-1 0,0-1 1,0-2-1,1-2 0,-1-1 0,42-6 1,-64 5-62,0-1 1,0-1 0,0 0-1,-1-1 1,1 0 0,13-7-1,-32 17 19,1 0 0,-1 1 0,2 0 0,-1 0 0,1 0-1,0 1 1,0 0 0,1 0 0,0 0 0,1 0 0,-4 10-1,-32 112 456,-31 160 543,39-187-687,21-74-241,1 0 0,2 1 0,-7 51 1,13-79-114,1 0 0,0 0 0,0 0 0,0 0 0,1 0 0,-1 0 1,0 0-1,1-1 0,-1 1 0,1 0 0,-1 0 0,1 0 0,0 0 1,1 2-1,6-3-850,-1-15-759,2-7-1707,-2-3-109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8004,'5'2'2273,"9"-4"848,6 2-2176,31 9-129,-12-19-64,11 6-143,-1-3-289,16-2-80,-22-16-160,20 23-416,-4 4-449,2 3-2672,-14 2 383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01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76 4466,'-38'-14'5942,"25"2"-4063,13 12-1846,0-1 0,0 1 0,0-1 0,1 1 0,-1-1 0,0 1 0,0-1 0,0 1 0,0-1 0,0 1 0,1-1 0,-1 1 0,0 0 0,0-1 0,1 1 0,-1-1 0,0 1 0,1 0 0,-1-1 0,0 1 0,1 0 0,-1-1 0,1 1 0,-1 0 0,0 0 0,1-1 0,-1 1 0,1 0 0,-1 0 0,1 0 0,-1 0 0,1-1 0,0 1 0,43-6 517,-1 1-393,-8-3-78,-26 6-59,1 0-1,0-1 0,0 0 1,11-6-1,-18 59 288,-3-44-265,-4 51 237,4-54-263,-1 0-1,0 0 1,0 0-1,0 0 1,0 0-1,0 0 1,-1 0 0,1 0-1,-1-1 1,0 1-1,0-1 1,0 1-1,0-1 1,-4 4 0,-20 21 102,22-22-83,-1 1-1,-1 0 1,1-1-1,-1 0 1,-7 5-1,1-1 36,0 1 1,0 1-1,-14 17 0,-28 24 372,162-53 142,-6-7-813,-36 1-3269,-45 7 321,0 0-366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400 142 6899,'-1'-30'4134,"0"28"-3992,1 0 1,0 0-1,-1 0 0,1-1 1,0 1-1,0 0 1,0-1-1,0 1 0,0 0 1,1 0-1,-1-1 1,1 1-1,0 0 0,1-3 1,-1 2-24,0 2-58,0 0 1,0 0-1,0 0 1,0 0-1,-1-1 1,1 1-1,-1 0 1,1 0-1,-1-1 1,1 1-1,-1 0 1,1-1-1,-1 1 1,0-1 0,0 1-1,0 0 1,0-1-1,0 1 1,0-1-1,0 1 1,0 0-1,-1-1 1,1 1-1,-1 0 1,1-1-1,-1 1 1,1 0-1,-1-1 1,1 1-1,-1 0 1,0 0-1,0 0 1,0 0-1,0 0 1,0 0-1,0 0 1,0 0 0,0 0-1,-2-1 1,-3-1 10,0-1 1,-1 2 0,1-1 0,-1 1-1,0-1 1,0 2 0,0-1 0,0 1 0,0 0-1,0 1 1,0-1 0,0 1 0,0 1-1,0 0 1,0 0 0,0 0 0,0 0 0,0 1-1,0 1 1,1-1 0,-1 1 0,1 0-1,0 0 1,-10 7 0,-47 60 330,47-53-352,1 1 1,0 0-1,2 1 0,0 1 1,1 0-1,1 0 1,0 1-1,2 1 0,1 0 1,0 0-1,2 0 1,1 1-1,0 0 0,2 0 1,0 0-1,2 1 0,1-1 1,0 0-1,2 0 1,1 1-1,1-1 0,7 25 1,-9-40-41,1 1 1,0-1 0,0 1 0,1-1-1,0 0 1,1-1 0,0 1-1,0-1 1,0 0 0,1 0 0,0 0-1,1-1 1,-1 0 0,1 0-1,0-1 1,14 8 0,-11-8-7,0 0 1,0-1-1,1-1 0,0 0 1,0 0-1,-1-1 1,1-1-1,1 0 1,-1 0-1,0-1 0,0 0 1,19-4-1,-12 2-1,0-2 1,30-9-1,-43 12-3,-1-1 1,1 0-1,-1 0 1,0 0-1,0-1 1,0 0-1,0 1 1,0-1-1,0-1 1,-1 1-1,1 0 1,-1-1-1,0 0 0,3-5 1,5-8 1,-8 12 1,0 0-1,0 0 1,0 0 0,-1 0 0,0 0 0,0 0 0,2-10 0,-4 12-2,0 1 1,0-1 0,0 1-1,0-1 1,-1 0 0,1 1 0,-1-1-1,0 1 1,0-1 0,1 1-1,-2 0 1,1-1 0,0 1 0,0 0-1,-1 0 1,1 0 0,-1 0-1,0 0 1,0 0 0,0 0 0,0 0-1,-2-1 1,-2-2 10,0 1 0,0-1 0,-1 1-1,0 1 1,0-1 0,0 1 0,0 0 0,0 1 0,-1 0 0,1 0-1,-1 0 1,1 1 0,-1 0 0,0 1 0,0-1 0,1 2 0,-1-1-1,0 1 1,1 0 0,-1 0 0,1 1 0,-1 0 0,1 1 0,0 0 0,0 0-1,0 0 1,-8 6 0,-5 8-56,1 0 1,2 2-1,0 0 0,0 1 1,-17 29-1,15-8-1202,19-12-3326,7-16 863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100 101 5971,'-2'0'125,"-29"-12"3258,31 12-3338,0 0-1,-1 0 1,1-1 0,-1 1-1,1 0 1,0 0 0,-1 0-1,1 0 1,0-1 0,-1 1-1,1 0 1,0 0 0,-1-1-1,1 1 1,0 0 0,0-1-1,-1 1 1,1 0 0,0-1-1,0 1 1,-1 0 0,1-1-1,0 1 1,0 0-1,0-1 1,0 1 0,0-1-1,0 1 1,-1 0 0,1-1-1,0 1 1,0-1 0,0 1-1,0 0 1,1-1 0,-1 1-1,0-1 1,0 1 0,0 0-1,0-1 1,0 1 0,0-1-1,1 1 1,-1 0 0,0-1-1,0 1 1,0 0 0,1-1-1,-1 1 1,0 0 0,1-1-1,-1 1 1,0 0 0,1 0-1,-1 0 1,0-1 0,1 1-1,-1 0 1,0 0-1,1 0 1,-1 0 0,1-1-1,-1 1 1,0 0 0,1 0-1,-1 0 1,1 0 0,0 0-1,31-26 1666,-28 23-1557,0-1 1,-1 1-1,1-1 1,0 1-1,1 0 1,-1 0-1,9-4 1,7 3-37,1 0 0,0 1-1,0 1 1,0 1 0,22 2 0,-8-1-69,-28 0-43,-1 0-1,1 1 0,0-1 0,-1 1 0,1 1 0,-1-1 0,1 1 0,-1 1 0,0-1 0,0 1 0,0 0 0,0 0 1,-1 1-1,1-1 0,-1 1 0,0 0 0,0 1 0,0 0 0,6 6 0,-8-6 3,0-1-1,0 1 1,0 0-1,-1 0 1,1 0-1,-1 1 1,-1-1-1,1 0 1,-1 1 0,1-1-1,-2 1 1,1 0-1,-1-1 1,1 1-1,-1 0 1,-1-1-1,1 1 1,-1-1-1,0 1 1,-1 0-1,1-1 1,-5 10 0,0-3 44,0-1 1,0 0 0,-1 0 0,0-1 0,-1 0 0,0 0 0,-1-1 0,0 0 0,0-1 0,-1 0 0,0 0-1,-21 11 1,14-10-16,-1 0 0,0-1 0,0-1 1,-1-1-1,0-1 0,0 0 0,-26 2 0,29-4-24,26-3 4,28-4 4,-30 2-19,-1 0-1,1 1 1,0 0 0,0 0 0,0 1 0,1 0 0,-1 1 0,0 0 0,0 0-1,-1 0 1,1 1 0,0 1 0,0-1 0,-1 1 0,0 0 0,1 1 0,-1 0-1,11 8 1,4 4 5,-1 2 0,-1 0 0,-1 1-1,18 23 1,-32-35 22,0 0 0,0 0 0,0 0 1,-1 0-1,-1 1 0,1-1 0,-1 1 0,0 0 0,-1 0 1,0 0-1,0 1 0,-1-1 0,0 0 0,0 1 0,-1-1 1,0 0-1,-1 1 0,1-1 0,-2 1 0,1-1 0,-1 0 0,0 0 1,-1 0-1,0 0 0,-4 8 0,2-6 43,0 0-1,-1-1 0,0 0 1,0 0-1,-1 0 1,0-1-1,-1 0 1,0 0-1,0-1 0,0 0 1,-1 0-1,0-1 1,0 0-1,-1-1 1,0 0-1,0 0 0,0-1 1,-18 5-1,12-6 40,-1-1-1,1 0 1,-1-1-1,1-1 1,-1 0-1,-32-6 1,42 5-199,-1-1 0,1 0 0,-1 0 1,1 0-1,0-1 0,0 0 0,0-1 0,1 1 0,-1-2 1,1 1-1,0 0 0,0-1 0,0 0 0,1-1 0,-1 1 1,1-1-1,-4-7 0,6 9-444,0 0 0,1 0 1,-1 0-1,-1 0 0,1 0 0,-1 1 0,1-1 1,-1 1-1,-6-4 0,-13-9-3101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7507,'4'2'5577,"-3"-1"-5463,0 1-1,0 0 1,0 0 0,-1 0 0,1 0 0,-1 0 0,1 1 0,-1-1 0,0 0 0,0 0 0,0 0 0,0 0 0,0 3 0,-3 4 86,0 0 1,0-1-1,0 0 1,-1 1-1,-1-1 1,1-1 0,-7 9-1,-13 23 255,0 8-76,-8 13 245,-43 119 1,33-71-204,36-96-394,4-4 7,15-3 1,2-4 38,0 0 0,-1-1-1,1-1 1,0 0-1,-1-1 1,1 0 0,25-9-1,22-2 84,-15 7-125,-1 3 1,57 3 0,16 0-970,-94-6-188,-5 0-4383,-13 7 2299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6323,'-2'0'273,"0"1"1,0-1-1,0 1 0,0 0 1,-1-1-1,1 1 0,0 0 1,1 0-1,-1 1 1,0-1-1,0 0 0,0 1 1,1-1-1,-1 1 0,0-1 1,1 1-1,0 0 1,-1-1-1,1 1 0,0 0 1,0 0-1,0 0 0,0 0 1,0 0-1,1 0 1,-2 4-1,-13 63 1146,15-64-1170,-14 169 2226,-1 5-1348,4-101-1598,0 92 0,22-186-1065,-3-7 23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1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449 265 7267,'3'-8'1010,"-1"0"0,-1 0 0,1 0 0,-1-1 0,-1 1-1,0-16 1,-1 14-627,-1 0 0,1 0-1,-2 0 1,1 0-1,-7-15 1,6 18-341,-1 0 0,1 0-1,-1 1 1,0-1 0,-1 1 0,1 0-1,-1 0 1,0 0 0,-1 1 0,1 0 0,-1 0-1,0 0 1,-1 1 0,1-1 0,-1 2-1,0-1 1,-11-4 0,8 5-36,-1 0 0,1 0 0,-1 1-1,1 0 1,-1 1 0,0 1 0,0-1 0,1 2 0,-1-1-1,0 1 1,1 1 0,-1 0 0,0 1 0,1 0 0,0 0 0,0 1-1,0 1 1,0-1 0,1 1 0,0 1 0,0 0 0,0 0 0,1 1-1,0 0 1,-8 9 0,14-12-6,0-1-1,0 1 1,0 0-1,1 0 1,-1 0-1,1 0 1,0 0-1,0 0 1,0 0-1,1 0 1,0 0-1,0 1 1,0-1-1,0 0 1,0 0-1,1 0 1,2 8-1,0 1 1,1 1-1,0-1 1,1 0 0,7 12-1,24 36 11,3-2 0,2-2-1,82 87 1,-27-32 10,-91-107-18,0 1 0,-1 0 0,1 0 0,-1 1 0,0-1 0,-1 1 0,0 0-1,0 0 1,0 0 0,-1 0 0,0 0 0,-1 0 0,1 1 0,-1-1 0,-1 1 0,1-1 0,-1 1 0,-1-1 0,1 1-1,-1-1 1,-1 1 0,1-1 0,-1 0 0,-5 11 0,6-15-1,0-1 0,0 1 0,0-1 0,-1 1-1,1-1 1,-1 0 0,1 0 0,-1 0 0,0 0 0,0 0 0,0 0-1,0-1 1,0 1 0,0-1 0,-1 1 0,1-1 0,0 0 0,-1 0-1,1 0 1,-1 0 0,0 0 0,1 0 0,-1-1 0,0 1 0,1-1-1,-1 0 1,0 0 0,1 0 0,-1 0 0,0 0 0,-4-2 0,-10-1-9,1-1 1,0 0-1,0-2 1,-15-6-1,23 8-3,-192-79-253,193 81 255,0-1 1,0 0-1,1 0 1,0-1 0,0 0-1,0 0 1,-10-8-1,14 10 9,1 0 0,-1 0-1,1 0 1,0 0 0,-1 0-1,1 0 1,0 0-1,0 0 1,0 0 0,1-1-1,-1 1 1,0 0 0,1 0-1,0-1 1,-1 1 0,1-1-1,0 1 1,0 0 0,0-1-1,1 1 1,-1 0-1,1-1 1,-1 1 0,1 0-1,0-1 1,0 1 0,1-2-1,9-20 79,1 2 1,2 0-1,0 0 0,1 2 0,1 0 0,1 0 0,1 2 0,0 0 0,1 1 1,1 1-1,1 0 0,0 2 0,27-14 0,104-45 385,-105 53-439,86-50-1,-101 51-289,23-15-851,-28 5-2644,-23 16 261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6275,'2'11'5363,"12"18"-4551,-10-22-69,92 143 1579,-10-17-1755,-39-56-409,-25-43-70,-1 1-1,-1 1 0,17 49 0,69 177 302,-80-186-304,-12-39-53,-1 0 0,-3 1 1,10 58-1,-2 113 105,13 84 257,94 922 663,-120-1140-1047,-1 80 44,-8-1-1,-26 171 1,9-117 25,11-136-70,-3-1 0,-3-1-1,-26 69 1,6-18 7,-33 209 120,66-315-110,-1 1 0,0 0 1,-1-1-1,0 0 0,-1 0 1,-12 19-1,6-8 52,-17 48 0,11-24-29,15-41-42,0 0-1,1 0 1,0 0-1,0 0 1,1 0-1,0 17 1,1-16-6,-1 0 1,0 0 0,0 0-1,-5 15 1,-2-1-20,-1-1 0,-1-1 0,-2 0 0,0 0 0,-1-1 0,-1 0 0,-21 23 0,34-43-33,0 1 0,1-1 0,-1 0 0,0 0 0,0 1 0,0-1 0,0 0 0,0 0 0,-1 0 1,1 0-1,0-1 0,0 1 0,-1 0 0,1 0 0,0-1 0,-1 1 0,1-1 0,0 1 0,-1-1 1,1 0-1,-1 1 0,1-1 0,-1 0 0,1 0 0,-1 0 0,-1 0 0,1-2-218,0 1 0,0-1-1,0 0 1,1 0 0,-1 1 0,1-1-1,-1 0 1,1 0 0,0-1-1,0 1 1,0 0 0,0 0 0,0-1-1,0 1 1,1 0 0,-1-3 0,-8-37-3322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0 6355,'-70'140'5535,"-16"79"-3734,0 2-875,73-191-813,-111 286 866,12 118-47,60-213-608,-35 249 0,3-7-117,42-279-127,-33 330 0,77-145-99,4-244-11,-11 141-1,0-176-15,4 0 0,12 98 1,39 178-157,-32-290 70,2 0-1,4-2 0,60 127 1,-56-136 27,-15-31 19,-2 1 1,9 52-1,-14-58 15,-3-16-5,1-1-1,0 0 1,10 20-1,-12-27-13,0-1-1,1 1 0,0-1 1,-1 0-1,1 0 1,1 0-1,-1-1 1,0 1-1,1-1 1,0 0-1,7 5 0,-10-7 30,0-1-1,-1 0 1,1 1-1,0-1 1,-1 0-1,1 0 0,0 0 1,0 1-1,0-1 1,-1 0-1,1 0 0,0 0 1,0 0-1,0 0 1,-1-1-1,1 1 1,0 0-1,0 0 0,-1 0 1,1-1-1,0 1 1,0 0-1,-1-1 0,1 1 1,0-1-1,-1 1 1,1 0-1,0-1 0,-1 0 1,1 1-1,-1-1 1,1 1-1,-1-1 1,1 0-1,-1 1 0,0-1 1,1 0-1,-1 1 1,0-1-1,1 0 0,-1 0 1,0 1-1,0-1 1,0 0-1,0 0 0,0 0 1,1 1-1,-1-1 1,-1 0-1,1 0 1,0 0-1,0 1 0,0-1 1,-1-1-1,-3-26-3821,-7 5-3728,-5 2 7611,0-1 0,1 0 0,-16-32 0,14 21 0,-56-110 0,20-3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6403,'1'1'204,"-1"0"0,0-1 0,0 1 0,1-1 0,-1 1 0,1 0 0,-1-1 0,0 1 0,1-1 0,-1 1 0,1-1 0,-1 1 0,1-1 0,0 1 0,-1-1 0,1 0 0,-1 1 0,1-1-1,0 0 1,-1 0 0,1 1 0,0-1 0,-1 0 0,1 0 0,0 0 0,-1 0 0,1 0 0,0 0 0,0 0 0,-1 0 0,2 0 0,-1 0-179,0 0-1,1 0 1,-1 0-1,0 0 1,0 0-1,0 0 1,0 0 0,0 0-1,1 1 1,-1-1-1,0 0 1,0 1-1,0-1 1,0 1-1,0-1 1,0 1-1,0 0 1,0-1 0,0 1-1,-1 0 1,1 0-1,0-1 1,0 1-1,0 0 1,-1 0-1,1 0 1,-1 0-1,1 0 1,-1 0 0,1 0-1,-1 0 1,1 0-1,-1 0 1,0 1-1,0-1 1,1 0-1,-1 0 1,0 0-1,0 0 1,0 0 0,-1 2-1,2 22 479,-1-15-198,1 0 0,-1 1 0,-1-1 0,0 0 1,-1 0-1,-3 15 0,-70 206 1618,70-218-2007,0 1-1,1 0 1,0 0 0,1 0-1,1 1 1,1-1 0,0 1-1,0-1 1,2 1 0,-1-1-1,2 1 1,3 14 0,-4-26-285,0-1 0,0 1 0,1-1 1,-1 0-1,0 1 0,1-1 0,0 0 0,-1 0 1,1 0-1,0 0 0,0 0 0,3 2 0,5 6-3091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96 7299,'-2'-3'557,"-16"-13"4063,16 16-4504,0 1 0,0-1 0,1 1 0,-1-1 1,0 1-1,0 0 0,0 0 0,1 0 0,-1 0 1,0 0-1,1 0 0,-1 0 0,-1 2 0,-3 3 32,-1 0 0,1 1-1,1-1 1,-1 2 0,1-1-1,0 1 1,0-1 0,1 1-1,0 0 1,1 1-1,-4 11 1,-5 20 208,-7 42 0,16-69-252,0 3-14,0 0-1,1 0 0,1 0 0,0 0 0,1 0 1,1 0-1,4 22 0,-4-32-67,0 0 0,1 0-1,0 0 1,0 0 0,1 0 0,-1-1-1,1 1 1,1-1 0,-1 1 0,1-1 0,0 0-1,0-1 1,0 1 0,0-1 0,1 0-1,0 0 1,0 0 0,0 0 0,0-1-1,1 0 1,9 4 0,-6-4-14,-1 1 0,1-2 1,0 1-1,0-1 0,0-1 1,1 1-1,-1-2 0,0 1 1,0-1-1,1-1 0,-1 1 0,0-2 1,0 1-1,0-1 0,0-1 1,0 0-1,9-4 0,3 0-5,-2-1-1,1-2 0,-1 0 1,0-1-1,-1 0 0,-1-2 1,0 0-1,22-21 1,-31 24 1,1 1 0,-2-1 0,1 0 0,-1-1 1,-1 0-1,0 0 0,8-20 0,-12 23 0,0 0-1,0 0 0,0-1 1,-1 1-1,0-1 0,-1 1 1,0-1-1,0 1 1,-1-1-1,0 1 0,-1 0 1,-3-15-1,0 10 44,0 1-1,-1-1 1,0 1 0,-1 0 0,0 1-1,0-1 1,-2 2 0,1-1-1,-1 1 1,-1 0 0,0 1-1,-19-14 1,12 11 9,0 2 0,-1-1 0,0 2-1,-1 1 1,0 0 0,0 1 0,-34-7 0,47 13-140,0 0 0,1 0 0,-1 1 0,0 0-1,0 0 1,0 0 0,0 1 0,1 0 0,-1 0 0,0 0 0,1 1 0,-1-1 0,1 2 0,-7 2 0,4-1-779,0 2 0,0-1 0,0 1 0,-11 11 0,-8 13-2581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6835,'-9'8'6691,"5"-5"-6510,0 1 0,1-1 0,-1 1 0,1 0 1,0 0-1,0 0 0,-3 5 0,-1 8 112,1 1 0,1-1 0,1 1-1,0 0 1,1 0 0,1 0 0,1 0 0,2 34 0,5 14 273,16 71 1,-12-78-436,-9-41-333,-1-16-245,3-5-893,10-15-3242,0 3 1114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02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 6819,'0'49'6872,"-20"46"-4451,-3 9-1523,23-101-907,-1-1-1,1 1 0,0 0 0,0-1 0,0 1 0,0 0 0,0 0 0,1-1 0,-1 1 0,1 0 0,0-1 1,-1 1-1,1-1 0,2 5 0,-1-5-407,-1-1-1,0 1 1,1-1 0,-1 0-1,0 0 1,1 1 0,0-1 0,-1 0-1,1 0 1,0 0 0,-1-1 0,4 2-1,6 2-2647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7684,'9'-14'3149,"1"17"-1076,-9-1-1963,0 0 0,0 0 0,0-1 0,0 1-1,0 0 1,0 0 0,-1 0 0,1 0 0,-1 0 0,1 1-1,-1-1 1,0 0 0,0 4 0,-3 37 1040,-11 51 0,7-57-630,2-1 0,0 63 0,5-77-450,2 0 0,1 0 0,0 0-1,2-1 1,0 0 0,11 27 0,-7-29-404,8 20-1970,-16-14-3742,-2-3 1876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6947,'-14'50'6135,"-1"3"-3831,11 118 848,5-113-2593,-13 108 1,10-142-588,-2 18-130,3-41 67,1 1-1,0-1 0,-1 1 0,1-1 1,0 0-1,-1 1 0,0-1 1,1 1-1,-1-1 0,0 0 1,0 0-1,1 1 0,-1-1 1,0 0-1,0 0 0,0 0 0,-1 0 1,1 0-1,-2 1 0,-5-11-2351,6 1 663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7619,'-4'1'304,"0"0"0,0 0 0,0 1 0,0 0 0,1 0-1,-1 0 1,1 0 0,-1 1 0,1-1 0,0 1 0,0 0 0,0 0-1,0 0 1,0 0 0,1 0 0,0 1 0,-1-1 0,1 1-1,-2 5 1,-21 26 473,25-35-728,-1 1-1,0 0 0,1 0 1,-1-1-1,0 1 0,1 0 1,-1 0-1,1 0 0,0 0 0,-1 0 1,1 0-1,0 0 0,-1 0 1,1 0-1,0 0 0,0 0 1,0 0-1,0 0 0,0 0 1,0 0-1,0 0 0,0 0 1,0 0-1,1 0 0,-1 0 1,0 0-1,0 0 0,2 1 0,0 1 24,0 0 0,0 0 0,0 0-1,1-1 1,-1 1 0,1-1-1,-1 1 1,7 2 0,7 5 48,0-1 1,26 10 0,-38-17-75,8 3-15,23 10 23,-1 0 0,45 29 0,-70-38-52,0 0 1,-1 1 0,1 0-1,-1 1 1,0 0-1,-1 0 1,0 0 0,-1 1-1,1 0 1,-1 0-1,-1 1 1,8 19 0,-11-24 0,-1 0 0,0 0 0,0 0 1,-1 0-1,1 0 0,-1 0 0,0 0 0,-1 0 1,1 0-1,-1 0 0,0 0 0,0-1 1,-1 1-1,1 0 0,-1 0 0,0-1 1,0 1-1,-1-1 0,1 0 0,-1 1 1,0-1-1,0 0 0,0-1 0,-1 1 1,0-1-1,-5 6 0,-3 0 10,-1 0-1,1 0 0,-1-1 1,0-1-1,-1 0 1,0-1-1,-23 7 0,31-11-12,1-1-1,-1 1 1,1-1 0,-1-1-1,1 1 1,-1-1-1,1 0 1,-1 0-1,1-1 1,-1 0 0,1 0-1,-1 0 1,1 0-1,0-1 1,-1 0-1,1 0 1,0 0 0,0-1-1,0 0 1,-5-4-1,7 5-201,0-1 0,0 0 0,1 0 0,-1-1 0,1 1-1,0 0 1,-1-1 0,2 0 0,-1 1 0,0-1 0,1 0-1,-1 0 1,1 0 0,0 0 0,1 0 0,-1 0 0,1 0 0,-1 0-1,1-1 1,1 1 0,-1 0 0,0 0 0,1 0 0,0 0-1,0 0 1,0 0 0,3-6 0,7-18-2938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86 8100,'-5'-1'2289,"10"-8"800,9 3-2320,19 1 47,-8 0-112,16-8 33,4 4-193,13-2 80,-8 4-192,7-6-32,-3 6-223,0 13-177,-18 1-369,-4 2-815,-23-7-2594,-12-13 353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7684,'4'23'5204,"-15"17"-3085,1-7-1247,2 22-7,3 1 0,3 1 0,9 108 0,-3-94-738,-7 129 0,2-189-930,0-15-1301,3-15-2294,2 1 754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7812,'-8'9'1872,"-1"1"0,2-1 0,-12 19 0,-29 72-1182,22-43 64,8-20-469,2-3 102,-1 0 0,-23 32 0,35-58-326,1 0 0,-1 0 0,1 1 1,1-1-1,0 1 0,-3 12 0,5-19-52,1 1-1,-1-1 0,0 1 1,1-1-1,-1 1 0,1 0 1,0-1-1,0 1 0,0-1 1,0 1-1,0 0 1,1-1-1,-1 1 0,1-1 1,0 1-1,0-1 0,-1 1 1,2-1-1,-1 1 0,0-1 1,0 0-1,1 0 1,-1 1-1,4 1 0,-3-3-6,0 0-1,0 0 1,0-1 0,1 1-1,-1-1 1,0 0-1,1 1 1,-1-1-1,0 0 1,1-1-1,-1 1 1,0 0-1,1-1 1,-1 1 0,0-1-1,0 0 1,1 1-1,-1-1 1,0 0-1,0 0 1,0-1-1,0 1 1,3-3 0,19-8-2,67-21 24,158-35 1,-130 38-114,-18 3-1832,-100 27 1811,-1 0-1,0 0 1,1 0 0,-1 0 0,1-1 0,-1 1 0,0 0 0,1 0-1,-1 0 1,1 0 0,-1 0 0,0-1 0,1 1 0,-1 0-1,0 0 1,1-1 0,-1 1 0,0 0 0,1-1 0,-1 1 0,0 0-1,0-1 1,1 1 0,-1 0 0,0-1 0,0 1 0,0 0-1,0-1 1,1 1 0,-1-1 0,0 1 0,0 0 0,0-1 0,0 1-1,0-1 1,0 1 0,0-1 0,0 1 0,0 0 0,0-1-1,0 1 1,0-1 0,-1 1 0,1-1 0,-2-4-3337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8548,'-15'22'2641,"-4"14"705,10 7-2450,7 16 113,5 1-257,-4 19 0,1-8-192,1 14-31,-11-19-241,6 10-64,6-24-176,0-2-208,-8-17-256,6 1-593,-2-15-383,-5-20-2530,0-1 320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 6531,'0'1'171,"0"-1"-1,-1 0 1,1 0 0,0 0 0,0 0-1,-1 1 1,1-1 0,0 0 0,0 0-1,-1 0 1,1 0 0,0 0 0,0 0-1,-1 0 1,1 0 0,0 0 0,-1 0-1,1 0 1,0 0 0,0 0 0,-1 0-1,1 0 1,0 0 0,-1 0 0,1 0-1,0 0 1,0 0 0,-1 0 0,1 0-1,0-1 1,0 1 0,-1 0 0,1 0-1,0 0 1,0 0 0,0-1 0,-1 1-1,1 0 1,0 0 0,0 0 0,0-1-1,0 1 1,-1 0 0,1 0 0,0-1-1,-14 214 4533,5-58-3608,4-101-772,0-20-170,2-1 0,1 1 0,2 0 0,7 62 0,-7-95-170,0 1-1,0-1 0,1 1 1,-1 0-1,0-1 1,1 1-1,-1-1 1,1 1-1,-1-1 0,1 1 1,0-1-1,0 0 1,0 1-1,0-1 1,-1 0-1,3 2 0,-2-3-31,0 0 0,-1 0 0,1 0-1,-1 0 1,1 0 0,-1 0-1,1 0 1,0-1 0,-1 1-1,1 0 1,-1 0 0,1 0 0,-1-1-1,1 1 1,-1 0 0,1-1-1,-1 1 1,0-1 0,1 1 0,-1 0-1,1-1 1,-1 1 0,0-1-1,1 1 1,-1-1 0,0 1 0,0-1-1,1 0 1,20-50-5164,-21 49 4887,12-31-3625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5987,'31'0'8515,"6"-3"-5820,30 0-2233,137-5 93,-106 2-513,-96 6-34,-1 0 0,0 0-1,0 0 1,1 0 0,-1 0-1,0 0 1,0 0 0,1 0-1,-1 1 1,0-1-1,0 1 1,0-1 0,0 1-1,0-1 1,1 1 0,-1-1-1,0 1 1,0 0 0,0 0-1,0-1 1,-1 1 0,1 0-1,0 0 1,0 0 0,0 0-1,-1 0 1,1 0-1,-1 0 1,1 1 0,0-1-1,-1 0 1,0 0 0,1 0-1,-1 0 1,0 1 0,0-1-1,0 0 1,1 0 0,-1 1-1,-1-1 1,1 0-1,0 0 1,0 1 0,-1 1-1,-1 8 113,0 0 0,-1-1 0,0 1 0,-5 10 0,4-9-23,-133 480 1717,134-477-1837,1-1-1,1 1 1,0 0 0,1 0-1,1 0 1,0-1 0,5 26-1,-4-24-857,-5-24-1831,-6-24-2643,8 13 1799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7603,'-2'-2'5763,"16"5"-4386,20 6-593,2 4 193,0-15-321,13 7 64,6-1-192,-6-4-31,1-5-273,0 1-112,-15-12-384,2 7-737,-17 2-255,-11 14-2594,-16 7 112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03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364 171 6691,'0'-3'356,"-1"0"1,1 0-1,-1 1 0,1-1 0,0 0 1,0 0-1,0 0 0,1 0 0,-1 0 0,1 0 1,0 1-1,-1-1 0,1 0 0,0 0 1,2-3-1,-1 3-322,-1 0-1,1 0 1,-1 0-1,0 0 1,-1 0 0,1-1-1,0 1 1,-1 0-1,0-1 1,0 1 0,0 0-1,0-1 1,0 1-1,-1 0 1,0-4 0,-1 3 16,1 0 0,-2 0 0,1 0 0,0 0 0,-1 1 1,1-1-1,-1 1 0,0-1 0,0 1 0,-1 0 0,1 0 0,-1 0 1,1 1-1,-1-1 0,0 1 0,0 0 0,0 0 0,0 0 1,0 1-1,0-1 0,-1 1 0,1 0 0,-6 0 0,3 0 7,-1 0-1,1 1 0,0 0 1,-1 1-1,1-1 1,0 1-1,0 1 0,-1-1 1,1 1-1,0 1 0,1-1 1,-1 1-1,-11 7 1,6-2-22,0 0 1,1 2 0,-1-1 0,2 1 0,0 1-1,0 0 1,1 1 0,0-1 0,1 2 0,1-1 0,0 1-1,0 0 1,-9 27 0,13-31-14,-6 17 96,0 1 0,-8 48 1,16-66-86,0-1 1,0 1 0,1 0-1,1-1 1,-1 1 0,1-1-1,1 1 1,0-1 0,0 1 0,0-1-1,1 0 1,0 0 0,6 10-1,-7-16-26,0 0 0,0 0 0,1 0 0,-1 0-1,0 0 1,1 0 0,-1-1 0,1 1 0,0-1-1,-1 1 1,1-1 0,0 0 0,0 0 0,0-1-1,0 1 1,-1 0 0,7-1 0,-4 1-4,1-1 0,-1 1 1,0-1-1,0-1 0,0 1 0,0-1 0,0 0 1,0 0-1,9-3 0,-3-3-14,0 1 0,-1-2-1,1 0 1,-2 0 0,1-1 0,-1 0-1,0 0 1,-1-1 0,0 0 0,0-1-1,-1 0 1,7-15 0,3-12-152,-1 0 0,17-62 0,-29 77 90,5-9-22,-9 32 94,1-1-1,-1 0 1,0 1 0,1-1-1,-1 0 1,1 1 0,-1-1-1,0 0 1,0 1-1,1-1 1,-1 0 0,0 0-1,0 1 1,0-1 0,0 0-1,0 0 1,0 0-1,0 1 1,0-1 0,0 0-1,0 0 1,0 0 0,0 1-1,-1-2 1,0 2 2,1 0-1,-1 1 1,1-1 0,0 0 0,-1 1 0,1-1 0,-1 0-1,1 1 1,0-1 0,-1 0 0,1 1 0,-1-1 0,1 1-1,0-1 1,0 1 0,-1-1 0,1 1 0,0-1 0,0 1-1,0-1 1,-1 1 0,1-1 0,0 1 0,0-1 0,0 1-1,0-1 1,0 1 0,0-1 0,0 1 0,0-1 0,0 1-1,0-1 1,1 1 0,-1 0 0,-12 105 215,-3 37 323,14-125-488,1 0 0,1 1 0,1-1 0,0 0 1,8 29-1,-9-46-106,-1 1 0,1-1 1,-1 0-1,1 1 1,0-1-1,0 0 0,-1 0 1,1 0-1,0 1 1,0-1-1,0 0 0,0 0 1,0 0-1,1 0 0,-1-1 1,0 1-1,0 0 1,1 0-1,-1-1 0,0 1 1,1-1-1,-1 1 1,0-1-1,1 0 0,-1 1 1,1-1-1,-1 0 1,1 0-1,-1 0 0,1 0 1,-1 0-1,2-1 0,44-12-3307,-17 4 379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 7187,'0'0'81,"-16"-7"4667,11 19-1513,2 8-2871,-4 21 488,2 1 0,2 85-1,2-82-506,-10 147 675,0 8-621,11-200-412,0 0 0,0 0 0,0 1 0,0-1 0,0 0 0,0 1 0,0-1 0,0 0 0,0 0 0,0 1-1,0-1 1,0 0 0,0 0 0,0 1 0,0-1 0,0 0 0,0 1 0,0-1 0,0 0 0,0 0 0,0 1-1,1-1 1,-1 0 0,0 0 0,0 0 0,0 1 0,0-1 0,1 0 0,-1 0 0,0 0 0,0 1-1,0-1 1,1 0 0,-1 0 0,0 0 0,0 0 0,1 0 0,-1 1 0,0-1 0,0 0 0,1 0 0,-1 0-1,0 0 1,1 0 0,-1 0 0,0 0 0,0 0 0,1 0 0,-1 0 0,0 0 0,0 0 0,1 0 0,-1 0-1,0-1 1,0 1 0,1 0 0,-1 0 0,0 0 0,0 0 0,1-1 0,13-13-901,22-58-3496,-14 27 1339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2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33 206 8084,'0'-3'304,"-1"0"1,1 0-1,0 0 1,0 0 0,0 0-1,0 0 1,0 0-1,1 0 1,-1 0-1,1 0 1,0 0 0,0 0-1,0 1 1,0-1-1,0 0 1,0 1 0,1-1-1,0 0 1,-1 1-1,1 0 1,4-5-1,7-12 340,-7 10-407,1 1 0,0-1 0,0 1 0,0 0 0,1 1 0,11-9 0,9-8 340,-23 20-483,1 0-1,0 0 1,1 1-1,-1 0 1,1 0-1,-1 1 1,1 0-1,0 0 1,0 0-1,0 1 1,0 0-1,0 1 1,0-1-1,0 1 1,0 1-1,0-1 1,10 3-1,-9-2-51,0 0 0,0 1 0,0 0 0,-1 0 0,1 1-1,-1 0 1,0 0 0,1 1 0,-2 0 0,1 0 0,0 1 0,-1 0 0,0 0-1,0 0 1,10 12 0,-11-8-31,0 1-1,-1 0 0,0 0 1,0 0-1,-1 0 1,-1 1-1,1-1 0,-2 1 1,0 0-1,0-1 1,0 1-1,-2 0 0,1 0 1,-1-1-1,-4 17 1,-4 13 96,-1-1 0,-27 65 0,12-43 103,-3 0 0,-47 75 0,70-130-206,1 1 1,-1-1-1,-1 0 0,1 0 1,-1 0-1,0-1 0,0 0 1,-1 0-1,0 0 0,1-1 1,-2 0-1,1-1 1,0 1-1,-1-1 0,1-1 1,-1 1-1,0-1 0,0-1 1,0 0-1,0 0 0,0 0 1,0-1-1,0 0 0,0 0 1,0-1-1,-14-4 0,19 4-10,0 0 0,0 0 0,1 0-1,-1-1 1,0 1 0,1-1-1,0 0 1,-1 0 0,1 0-1,0 0 1,0 0 0,0 0 0,0-1-1,0 1 1,1-1 0,-1 1-1,1-1 1,-1 0 0,1 1 0,0-1-1,0 0 1,1 0 0,-1 0-1,0 0 1,1-3 0,-1-7-35,1 0 0,0 0 0,1 0 1,3-19-1,1 0-34,-7-1-13,2-18-3,0 49 87,0 0 1,0 0-1,1 0 1,-1 0-1,0 0 1,1 0-1,0 1 1,-1-1 0,1 0-1,0 0 1,0 1-1,0-1 1,0 0-1,0 1 1,0-1-1,1 1 1,-1 0-1,0-1 1,3-1-1,-2 3 6,-1-1 0,1 1-1,-1 0 1,1-1-1,-1 1 1,1 0 0,-1 0-1,1 0 1,-1 0-1,1 0 1,-1 1 0,1-1-1,-1 0 1,1 1 0,-1-1-1,1 1 1,-1 0-1,0-1 1,1 1 0,1 1-1,25 19 67,30 31 182,-31-28 17,46 35 0,-25-25-366,2-2 1,2-2-1,84 35 0,-135-64 20,0 0-1,0-1 1,1 1-1,-1-1 1,0 1-1,0-1 1,0 0-1,1 0 1,-1 1-1,0-1 0,0 0 1,0 0-1,1 0 1,-1 0-1,0 0 1,0-1-1,1 1 1,-1 0-1,0-1 1,0 1-1,0 0 1,0-1-1,1 1 1,-1-1-1,1-1 1,-1 1-240,0-1 0,0 0 1,-1 0-1,1 1 0,0-1 1,-1 0-1,1 0 0,-1 0 1,0 0-1,1 0 1,-1 0-1,0 0 0,0 0 1,-1 0-1,1-2 0,-3-24-3835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3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7635,'40'44'6513,"-9"-15"-6155,-1 2-1,-1 1 1,-2 1 0,-1 2 0,-2 0-1,-1 1 1,-2 2 0,-2 0 0,23 63-1,-10 14-40,-5 1-1,-6 0 0,9 156 0,15 84 119,-28-205-328,21 220 10,-7 38-37,29 47 36,-5-75 19,-47-287-95,-4 0 0,-12 131 0,0-45 35,-4 43 23,6-181-83,-18 174 64,18-151-57,-2 0 1,-32 111 0,7-33 2,6-27-16,-52 143 1,13-102 12,-5 15-415,68-154-1531,6-34-3937,-4-2 2358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3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 7940,'-22'-2'4949,"33"4"-2071,43 5-1186,83 5-783,242-10 1,-271-11-3033,-116 5-2800,-4 3 1639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3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7011,'11'-4'2609,"-4"4"497,0 0-1714,15 4-367,18 5-129,-3-7 33,23 5-241,20-5-64,-6 1-143,5-3-161,-12 4-144,-10-11-400,-10 5-273,-13-4-831,-23 3-2530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3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0 5042,'-2'0'203,"0"0"0,0 0-1,0 1 1,0-1-1,0 0 1,0 1 0,1-1-1,-1 1 1,0 0-1,0 0 1,0-1 0,0 1-1,1 0 1,-1 1 0,0-1-1,1 0 1,-1 0-1,1 1 1,0-1 0,-1 1-1,1-1 1,0 1-1,0 0 1,0-1 0,0 1-1,0 0 1,0 0 0,0 0-1,1-1 1,-2 4-1,-11 19 171,5-11-228,0 1 0,1-1-1,1 1 1,-5 18 0,-16 33 305,-69 151 909,32-64-605,-181 498 1092,57 19-860,95-326-574,69-252-294,4 1 1,-15 167-1,33-173-69,13 135 0,-2-83-35,6 163-29,69 392 1,-17-395-55,-47-228 11,3-1 0,37 76 0,169 297-549,-82-165 85,-75-141-532,-72-136 966,0 1 0,1 0 0,-1-1 0,1 1 0,-1-1 0,0 1 0,0 0 0,1-1 0,-1 1-1,0 0 1,0 0 0,0-1 0,0 1 0,0 0 0,1 0 0,-2-1 0,1 1 0,0 0 0,0-1-1,0 1 1,0 0 0,0 0 0,0-1 0,-1 1 0,1 0 0,0-1 0,-1 1 0,1 0 0,0-1 0,-1 1-1,1-1 1,-1 1 0,1-1 0,-1 1 0,1-1 0,-1 1 0,0-1 0,1 1 0,-1-1 0,1 0-1,-1 1 1,0-1 0,1 0 0,-1 1 0,0-1 0,-1 0 0,-9-3-2935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4:3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6307,'-24'0'3145,"24"0"-3110,0 0-1,0 0 0,-1 0 1,1 0-1,0 0 1,0 0-1,0 0 1,0 0-1,0 0 1,0 1-1,-1-1 0,1 0 1,0 0-1,0 0 1,0 0-1,0 0 1,0 0-1,0 1 0,0-1 1,0 0-1,0 0 1,-1 0-1,1 0 1,0 0-1,0 1 1,0-1-1,0 0 0,0 0 1,0 0-1,0 0 1,0 1-1,0-1 1,0 0-1,0 0 0,0 0 1,0 0-1,0 0 1,1 1-1,-1-1 1,0 0-1,0 0 1,0 0-1,0 0 0,0 0 1,0 1-1,0-1 1,0 0-1,0 0 1,1 0-1,-1 0 0,0 0 1,0 0-1,0 0 1,0 1-1,34 22 1319,-19-14-1246,-4-1 25,-1 1-1,0 0 1,0 1 0,0 0-1,-1 0 1,-1 1 0,8 13-1,45 86 718,-33-49-410,-4 0 0,-2 2 0,23 103-1,17 203 523,-34-185-604,18 74 6,40 317-75,-66-358-260,22 302 30,-41-417-48,-14 137 0,-32 97 12,16-129-8,26-190-13,-25 206-34,-70 264 1,81-425 22,-115 355-71,108-357 75,-11 29 16,-86 154-1,97-201 26,2 1 0,2 0-1,2 2 1,-22 84 0,23-80-84,-1-2 0,-3 0 0,-1-1 0,-3-1 0,-37 52 0,62-97 24,0 1-1,0-1 1,0 0-1,0 0 1,0 1-1,0-1 1,0 0-1,0 0 1,0 0-1,0 1 1,0-1-1,0 0 1,-1 0-1,1 0 1,0 1-1,0-1 1,0 0-1,0 0 1,0 0-1,-1 1 1,1-1-1,0 0 1,0 0-1,0 0 1,-1 0 0,1 0-1,0 0 1,0 1-1,0-1 1,-1 0-1,1 0 1,0 0-1,0 0 1,-1 0-1,1 0 1,0 0-1,0 0 1,0 0-1,-1 0 1,1 0-1,0 0 1,0 0-1,-1 0 1,1 0-1,0 0 1,0 0-1,-1 0 1,1-1-1,0 1 1,0 0-1,0 0 1,-1 0-1,1 0 1,0 0-1,0-1 1,0-13-3737,6-3 484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2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413 236 3169,'0'0'232,"-1"-1"0,1 0-1,0 1 1,0-1 0,0 1-1,0-1 1,0 0 0,0 1-1,1-1 1,-1 1-1,0-1 1,0 0 0,0 1-1,0-1 1,1 1 0,-1-1-1,0 1 1,1-1-1,-1 1 1,0-1 0,1 1-1,-1-1 1,1 1 0,-1 0-1,0-1 1,2 0 0,18-15 2107,4-6-1027,-24 20-1244,1 0 1,0 0-1,-1 0 0,0 0 0,1 0 0,-1 0 0,0 0 0,0-1 0,0 1 0,-1 0 1,1 0-1,0 0 0,-1 0 0,1 0 0,-1 0 0,0 0 0,-1-3 0,-22-34 624,9 15-246,11 17-324,0 1-1,0-1 0,-1 1 1,0-1-1,0 2 1,0-1-1,-1 0 1,-9-6-1,13 10-79,-1 0 1,0 0-1,0 0 0,0 1 0,0-1 0,0 1 1,-1 0-1,1 0 0,0 0 0,-1 0 1,1 0-1,0 1 0,-1 0 0,1-1 0,-1 1 1,1 1-1,0-1 0,-1 0 0,1 1 0,-6 1 1,0 1 43,-4 1-13,0 1 0,1 0 1,0 0-1,0 1 0,0 1 0,1 0 1,-15 11-1,11-5-8,0 1-1,0 0 1,1 1-1,1 0 1,0 1-1,2 0 1,-1 1-1,2 1 1,0 0 0,2 0-1,0 0 1,0 1-1,2 1 1,-7 36-1,11-45-57,1 1 0,0-1 0,1 1-1,1-1 1,0 1 0,0-1 0,1 0-1,0 1 1,1-1 0,1 0 0,-1 0-1,2-1 1,0 1 0,0-1 0,0 0-1,2 0 1,-1-1 0,1 0 0,0 0-1,1 0 1,0-1 0,0 0 0,1-1-1,0 0 1,1 0 0,-1-1 0,1 0-1,0-1 1,1 0 0,-1 0 0,1-1-1,0-1 1,22 5 0,-24-8-167,0 1 1,0-2-1,0 1 0,0-1 1,0-1-1,-1 0 1,1 0-1,15-6 1,68-34-4565,-89 40 4414,51-31-3129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2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6595,'0'0'92,"0"0"1,0 0-1,0 0 1,0-1-1,0 1 0,0 0 1,0 0-1,0 0 0,0 0 1,0-1-1,0 1 1,0 0-1,0 0 0,0 0 1,0-1-1,0 1 0,0 0 1,0 0-1,0 0 1,0 0-1,0-1 0,0 1 1,0 0-1,1 0 0,-1 0 1,0 0-1,0 0 1,0 0-1,0-1 0,0 1 1,1 0-1,-1 0 0,0 0 1,0 0-1,0 0 1,0 0-1,0 0 0,1 0 1,-1 0-1,0 0 1,0 0-1,0 0 0,1 0 1,-1 0-1,0 0 0,0 0 1,0 0-1,0 0 1,1 0-1,-1 0 0,0 0 1,0 0-1,0 0 0,0 0 1,1 0-1,-1 0 1,0 0-1,0 0 0,0 1 1,6 13 1757,0 20-1031,-6 7 582,-10 66 0,0-18-762,10-88-701,0 1-1,0-1 0,0 1 0,0-1 0,0 1 1,0-1-1,0 1 0,0-1 0,1 1 0,-1-1 0,1 1 1,-1-1-1,1 1 0,-1-1 0,1 0 0,0 1 1,0-1-1,0 0 0,-1 1 0,1-1 0,0 0 1,1 0-1,-1 0 0,0 0 0,0 0 0,3 1 1,24 4-5358,-13-6 2387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3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7235,'-4'3'3978,"-9"9"-1285,-9 15-1990,33-17-5,-9-9-598,0 0 1,-1 0 0,1 0 0,0 1 0,-1-1 0,1 0 0,-1 1 0,0-1 0,1 1 0,-1-1-1,0 1 1,0 0 0,0-1 0,0 1 0,0 0 0,0 0 0,-1 0 0,1-1 0,0 1 0,-1 0-1,0 0 1,1 0 0,-1 3 0,0 30 645,-1 15-201,-1-40-504,0 1-1,1-1 1,1 1-1,0-1 1,0 1 0,1 0-1,1-1 1,4 20-1,1 4-133,-5-25-91,0 0-1,0 0 1,1-1-1,0 1 0,8 14 1,7 0-4346,-3-12 1121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03.6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87 6099,'-4'-9'2180,"2"6"-1627,0 0 1,1 0-1,-1 0 1,1-1-1,0 1 1,0 0-1,0-1 1,-1-5-1,2 8-506,1-1 1,-1 1-1,0 0 1,1-1-1,-1 1 1,1 0-1,-1 0 0,1 0 1,0-1-1,0 1 1,-1 0-1,1 0 1,0 0-1,0 0 0,0 0 1,0 0-1,0 0 1,0 1-1,0-1 1,0 0-1,1 0 0,-1 1 1,0-1-1,0 1 1,1-1-1,-1 1 1,2-1-1,0 0 0,4-2 56,-1 1 0,1-1 0,0 2 0,0-1 0,0 1 0,12-2 0,-17 4-96,0-1 1,-1 0-1,1 0 1,0 1-1,-1-1 0,1 1 1,-1 0-1,1-1 1,-1 1-1,1 0 1,-1 0-1,0 0 0,1 0 1,-1 0-1,0 0 1,0 0-1,0 0 1,0 1-1,0-1 0,0 0 1,0 1-1,0-1 1,0 0-1,0 1 1,-1 0-1,1-1 0,-1 1 1,1-1-1,-1 1 1,0-1-1,1 1 0,-1 0 1,0-1-1,0 1 1,-1 2-1,1 9 78,-1 0 0,-1 0 0,0 1 0,-1-1 0,0 0-1,-1-1 1,0 1 0,-1-1 0,-1 0 0,-13 22 0,13-23-58,-1-1-1,-1 1 1,0-1 0,0-1-1,0 0 1,-1 0 0,-20 15-1,25-22-16,4-2-9,0 0 0,0 0 0,-1 0 0,1 0 0,0 0 0,0 0 0,-1 0 0,1 0 1,0 1-1,0-1 0,-1 0 0,1 0 0,0 0 0,0 0 0,-1 0 0,1 0 0,0 1 0,0-1 0,0 0 0,-1 0 0,1 0 1,0 1-1,0-1 0,0 0 0,0 0 0,-1 0 0,1 1 0,0-1 0,0 0 0,0 0 0,0 1 0,0-1 0,0 0 0,0 0 1,0 1-1,0-1 0,0 0 0,0 0 0,0 1 0,0-1 0,0 0 0,0 0 0,0 1 0,0-1 0,0 0 0,0 1 0,0-1 1,0 0-1,0 0 0,1 0 0,-1 1 0,0-1 0,0 0 0,0 0 0,0 0 0,1 1 0,-1-1 0,1 1 5,-1-1-6,-1 0 0,1-1 0,0 1 0,0 0 0,0 0 0,0 0 0,0 0 0,0-1 0,0 1 0,0 0 0,0 0 0,0 0 0,0 0 0,0 0 1,0-1-1,0 1 0,0 0 0,0 0 0,0 0 0,0 0 0,0-1 0,0 1 0,0 0 0,0 0 0,1 0 0,-1 0 0,0 0 0,0-1 0,0 1 0,0 0 0,0 0 0,0 0 1,0 0-1,1 0 0,-1 0 0,0 0 0,0 0 0,0-1 0,0 1 0,0 0 0,0 0 0,1 0 0,-1 0 0,0 0 0,0 0 0,0 0 0,0 0 0,1 0 0,-1 0 0,0 0 1,0 0-1,0 0 0,0 0 0,1 0 0,-1 0 0,0 0 0,0 0 0,0 0 0,0 0 0,0 1 0,1-1 0,-1 0 0,0 0 0,0 0 0,0 0 0,25 3 35,-15-2-70,0 0 0,0 0 1,0-1-1,0 0 0,13-2 0,72-24-5469,-68 22 2431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3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393 145 7748,'-3'-4'448,"0"1"0,1-1 0,-1 0 0,0 0 0,1 0 0,0 0 0,0 0 0,0-1 0,1 1 0,0 0 0,-1-1 0,1 0 0,1 1 0,-1-1 0,1-6 0,-1 6-412,1-1-1,-1 1 0,0 0 1,-1-1-1,1 1 1,-1 0-1,0 0 0,-4-8 1,4 11-6,1 1 0,-1 0-1,1-1 1,-1 1 0,0 0 0,0 0 0,0 0 0,0 0 0,1 0-1,-1 0 1,0 1 0,0-1 0,0 1 0,-1-1 0,1 1 0,0 0-1,0 0 1,0 0 0,0 0 0,0 0 0,0 0 0,0 1 0,0-1-1,0 1 1,0-1 0,0 1 0,0 0 0,-2 1 0,-13 4 79,1 1 1,0 1 0,0 1-1,1 0 1,0 1-1,1 1 1,0 0 0,0 1-1,1 0 1,1 1 0,0 1-1,1 0 1,0 0-1,1 1 1,-11 22 0,12-19 15,-1 0 0,2 1 1,1 0-1,0 0 0,1 1 1,1-1-1,1 2 0,1-1 0,1 0 1,0 0-1,2 1 0,0-1 1,4 27-1,-2-36-94,1-1 1,0 1 0,0-1-1,1 0 1,0 0-1,1 0 1,0-1-1,0 1 1,1-1-1,0-1 1,1 1-1,11 10 1,-13-14-66,1-1 1,-1 1 0,1-1-1,0-1 1,0 1 0,0-1 0,1 0-1,-1 0 1,1-1 0,0 0-1,0 0 1,-1-1 0,1 0 0,0 0-1,0 0 1,0-1 0,0 0-1,0-1 1,12-1 0,-5-1-524,0-1-1,-1 0 1,0 0-1,0-1 1,0-1 0,0 0-1,-1-1 1,0-1 0,0 0-1,10-9 1,14-18-3093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3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418 128 6883,'-34'-40'5100,"24"29"-4449,1-1 0,-1 1 0,-1 0 0,-19-14 0,26 22-602,1 1-1,0 0 1,-1 1 0,1-1 0,-1 0-1,1 1 1,-1 0 0,0 0 0,0 0 0,1 1-1,-1-1 1,0 1 0,0 0 0,0 0-1,0 0 1,1 0 0,-1 1 0,0-1-1,0 1 1,0 0 0,1 0 0,-7 4-1,-2 1 32,1 1-1,1 0 0,-1 0 0,2 1 0,-1 1 0,1 0 0,0 0 0,0 1 0,1 0 0,-11 18 0,0 5 172,0 1 0,-17 47 0,29-65-137,2-1 0,0 1 1,1 1-1,0-1 0,1 1 1,1-1-1,1 1 0,0 0 1,2-1-1,-1 1 0,6 27 1,-4-35-89,1 0 0,-1-1 0,1 1 0,1-1 0,0 1 0,0-1 0,1 0 0,-1-1 0,2 1 0,-1-1 0,1 0 1,0 0-1,1-1 0,-1 0 0,1 0 0,0 0 0,1-1 0,0 0 0,-1-1 0,2 1 0,-1-1 0,17 5 0,-13-6-95,0 0-1,0-1 0,1 0 1,-1-1-1,0-1 1,1 0-1,-1 0 0,0-1 1,19-4-1,10-5-1458,58-22-1,-26 7-2548,-27 14 486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3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414 137 5202,'-1'-6'1082,"0"1"-1,0-1 1,1 0-1,0 0 1,0 1-1,0-1 1,2-10-1,-1 12-767,0-1-1,0 0 1,-1 0 0,0 0 0,0 0-1,0 0 1,-1 0 0,0 0-1,-1-5 1,1 8-264,0 0 1,-1 0-1,1 1 1,-1-1-1,1 0 0,-1 1 1,0-1-1,1 1 1,-1-1-1,0 1 0,0 0 1,0 0-1,0 0 1,0 0-1,0 0 1,0 0-1,0 0 0,-1 1 1,1-1-1,0 1 1,0 0-1,-1-1 0,1 1 1,0 0-1,-4 1 1,-6 0 1,0 0 0,1 1 0,-1 0-1,1 0 1,0 2 0,0-1 0,0 2 0,0-1 0,1 1 0,-1 1 0,1 0 0,1 0 0,-1 1 0,1 0 0,0 1 0,-8 9 0,-3 4 57,1 0 1,0 1-1,2 1 0,1 0 1,-19 38-1,28-48-34,0 0 0,1 0 0,1 0 0,0 1 0,1 0 0,0 0 0,2 0 0,-1 0 0,2 1 0,0-1-1,0 0 1,1 1 0,1-1 0,1 1 0,0-1 0,1 0 0,0 0 0,1 0 0,0 0 0,2-1 0,12 24 0,-14-31-78,0 0 1,1-1-1,0 1 1,0-1 0,1 0-1,0-1 1,-1 0-1,1 0 1,1 0-1,-1 0 1,0-1-1,1 0 1,0-1-1,0 1 1,0-1-1,0 0 1,0-1 0,0 0-1,0 0 1,0-1-1,12 0 1,6 0-657,-1-2 1,0-1 0,-1 0-1,1-2 1,27-9-1,-7 3-3116,-10-1-203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3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463 162 5058,'-20'-21'3886,"18"20"-3583,0-1 1,0 0-1,0 0 0,0 0 0,1 0 0,-1 0 1,0 0-1,1 0 0,0-1 0,-1 1 0,1 0 1,-1-4-1,0 0-105,-2-5 164,0 0 0,-1 0 0,0 0 0,0 1 0,-10-14 0,13 22-309,0 0 0,0 0 0,0 0 0,0 0 0,0 0 0,-1 0 0,1 0 0,0 1 0,-1-1 0,0 1 0,1 0 0,-1 0 0,0 0 0,1 0 0,-1 0 0,0 0 0,0 1 0,0 0 1,0-1-1,0 1 0,0 0 0,1 0 0,-1 1 0,0-1 0,0 1 0,0-1 0,-3 2 0,-9 3 64,0 0-1,1 2 1,-1-1 0,2 2-1,-1 0 1,1 0 0,0 1-1,1 1 1,0 0 0,0 1-1,1 0 1,1 1 0,-13 17-1,6-3 71,1 1 0,1 0 1,1 1-1,1 1 0,-15 51 0,26-70-147,-1 0 1,1 0-1,1 0 0,0 0 1,0 1-1,1-1 1,0 1-1,1-1 0,0 0 1,1 0-1,0 1 0,1-1 1,0 0-1,0-1 1,1 1-1,0 0 0,1-1 1,0 0-1,1 0 1,-1-1-1,2 1 0,-1-1 1,14 12-1,-12-12-87,1-1 0,-1 0-1,1-1 1,1 0 0,-1 0 0,1-1 0,0 0-1,0-1 1,1 0 0,-1 0 0,1-1 0,0-1-1,0 0 1,0 0 0,0-1 0,0-1 0,0 0-1,0 0 1,0-1 0,0 0 0,21-6 0,-21 4-250,56-21-1483,-62 22 1182,0-1-1,-1 0 1,1 0 0,-1-1 0,1 1 0,4-7-1,12-20-2960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3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487 157 8084,'1'-5'642,"-1"0"1,0 0-1,0-1 1,-1 1-1,1 0 1,-1 0-1,0 0 1,-1 0-1,1 0 1,-1 1-1,-2-6 1,1 4-533,0 0 0,0 0 0,-1 1 0,1-1 0,-1 1 0,-1 0 0,1 0 0,-1 0 0,0 1 0,0-1 1,0 1-1,0 0 0,-1 1 0,0-1 0,0 1 0,0 0 0,0 1 0,0 0 0,0-1 0,-1 2 1,1-1-1,-12 0 0,7 2-66,1 1 0,0 1 0,0 0 0,0 1 0,0 0 0,0 0 0,1 1 0,-1 0 0,1 0 0,0 1 1,0 1-1,0 0 0,1 0 0,0 0 0,0 1 0,1 0 0,-8 10 0,-7 9 136,0 2 0,2 1 0,-31 59-1,41-69-80,1 0 0,1 0 0,1 1 0,0 0 0,2 1 0,0-1 0,1 1 0,-2 41 0,6-54-77,0 1 1,1-1-1,-1 0 0,2 0 1,-1 0-1,1 0 0,1 0 1,-1 0-1,1 0 1,1-1-1,-1 1 0,1-1 1,0 0-1,1 0 0,0-1 1,0 1-1,0-1 0,1 0 1,0-1-1,0 1 0,1-1 1,-1 0-1,1-1 0,0 1 1,0-1-1,9 3 0,1 0-79,1-1-1,1-1 1,-1 0-1,1-2 1,-1 0-1,1-1 1,0 0-1,0-2 1,0 0-1,31-5 1,-25 1-754,0-1 0,0-1 0,-1-2 0,29-12 0,-24 9-2769,-6 4-57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5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7668,'1'-5'4685,"0"3"-4618,-1 1-1,0 0 0,1 0 0,-1-1 1,1 1-1,-1 0 0,1 0 0,0 0 0,-1 0 1,1 0-1,0 0 0,0 0 0,0 0 0,0 0 1,0 0-1,0 0 0,0 0 0,1 0 1,12-2 180,-1 1 1,1 0-1,0 1 1,21 1-1,-31 0-226,-1-1 0,0 1 0,1-1 0,-1 1 0,0-1 0,0 0 0,1-1 0,-1 1 0,4-3 0,23-6 103,-20 9-77,12 1 44,-22 1-86,1-1-1,0 1 0,-1 0 1,1-1-1,-1 1 0,1 0 1,-1 0-1,1-1 1,-1 1-1,0 0 0,1 0 1,-1 0-1,0 0 0,1 0 1,-1 0-1,0-1 0,0 1 1,0 0-1,0 0 1,0 0-1,0 0 0,0 0 1,0 0-1,-1 0 0,1 0 1,-1 1-1,-1 9 81,-2-1 0,0 0 0,0 1 0,0-1 0,-2-1 1,1 1-1,-1-1 0,0 0 0,-13 13 0,-12 21 203,-15 12-25,34-43-197,1 0-1,1 1 1,-15 23 0,24-35-63,1 0 1,-1 0-1,1 0 1,0 0-1,-1-1 1,1 1-1,0 0 1,0 0-1,-1 0 0,1 0 1,0 0-1,0 0 1,0 0-1,0 0 1,1 0-1,-1 0 1,0 0-1,0 0 1,0 0-1,1-1 1,-1 1-1,0 0 1,1 0-1,-1 0 0,1 0 1,-1-1-1,1 1 1,0 0-1,-1 0 1,1-1-1,0 1 1,-1 0-1,1-1 1,0 1-1,0-1 1,-1 1-1,1-1 0,0 1 1,0-1-1,0 0 1,0 1-1,0-1 1,0 0-1,-1 0 1,1 0-1,0 0 1,0 1-1,0-1 1,0 0-1,1-1 1,4 2 3,-1 0 1,0-1-1,1 0 1,-1 0 0,0 0-1,1-1 1,7-1-1,9-5-143,1 2 1,0 1-1,25-2 0,26-5-5342,-64 6 2498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5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7587,'1'1'335,"0"0"0,0-1 0,0 1 0,0 0 0,0 0 0,0 0 0,0 0 0,0 0 0,0 0 0,-1 0 0,1 0-1,-1 0 1,1 0 0,0 1 0,-1-1 0,0 0 0,1 2 0,2 30 2358,-12 46-1775,4-50-27,-3 23-331,4-32-746,1 0 1,1 0 0,0 35-1,2-54 114,0-1-1,0 0 1,0 1 0,0-1-1,0 1 1,0-1 0,0 1-1,0-1 1,1 0 0,-1 1-1,0-1 1,0 1-1,0-1 1,0 0 0,0 1-1,1-1 1,-1 1 0,0-1-1,0 0 1,1 1 0,-1-1-1,0 0 1,1 1-1,-1-1 1,0 0 0,1 0-1,-1 1 1,0-1 0,1 0-1,-1 0 1,1 1-1,3-1-1813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5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52 5939,'-2'-2'623,"-1"0"-1,1 0 1,0 0 0,0 0 0,0 0 0,0 0 0,1-1 0,-1 1 0,0-1 0,-1-2 0,4 4-530,-1 0 0,0 0 1,0 1-1,1-1 1,-1 0-1,0 0 1,1 1-1,-1-1 0,1 0 1,-1 1-1,1-1 1,-1 0-1,1 1 1,-1-1-1,1 1 0,0-1 1,-1 1-1,1-1 1,0 1-1,-1 0 1,1-1-1,0 1 0,0 0 1,-1-1-1,1 1 1,0 0-1,0 0 1,0 0-1,0 0 0,-1 0 1,1 0-1,0 0 1,0 0-1,0 0 1,0 0-1,23-4 56,-1 1 1,1 1-1,0 1 1,-1 1-1,27 4 0,-48-4-149,1 0-1,-1 1 0,0-1 0,1 1 0,-1 0 0,0 0 0,1 0 0,-1 0 0,0 0 1,0 0-1,0 1 0,0-1 0,0 1 0,0-1 0,1 3 0,-2-3 1,0 0 0,-1 1 0,1-1 0,0 0-1,-1 1 1,1-1 0,-1 0 0,0 1 0,0-1 0,1 1-1,-1-1 1,0 1 0,0-1 0,0 1 0,0-1 0,-1 0 0,1 1-1,-1 2 1,-3 5 5,0 0-1,-1 0 1,1 0-1,-2-1 0,-12 16 1,-1 2 23,7 1-8,-6 12 11,18-38-30,-1 1-1,0-1 1,1 0 0,-1 0-1,0 0 1,0 0 0,0 1 0,0-1-1,0-1 1,0 1 0,0 0-1,0 0 1,-1 0 0,1-1 0,0 1-1,0 0 1,-1-1 0,1 1-1,0-1 1,-1 1 0,-1-1 0,-1 0-2,3 1-11,14 6-13,-10-5-2,0-1-1,1 1 1,-1 0 0,1-1-1,-1 0 1,1 1-1,0-1 1,-1-1 0,1 1-1,0-1 1,0 1 0,-1-1-1,1 0 1,5-1-1,-7 0 17,0 1 0,0-1 0,0 1-1,-1-1 1,1 1 0,0 0-1,0 0 1,0 0 0,0 0 0,0 0-1,-1 0 1,1 0 0,0 1 0,0-1-1,0 1 1,0-1 0,-1 1 0,1 0-1,0-1 1,-1 1 0,1 0-1,-1 0 1,1 0 0,-1 1 0,1-1-1,-1 0 1,1 1 0,-1-1 0,0 0-1,0 1 1,0-1 0,0 1-1,0 0 1,0-1 0,0 1 0,-1 0-1,1 0 1,0 2 0,1 2 11,1 0 0,-2 0 0,1 0 1,-1 0-1,0 0 0,0 0 0,0 0 0,-1 0 0,0 0 0,0 0 1,-2 11-1,0-11 18,-1 0 1,1 0-1,-1 0 1,0 0-1,-1-1 1,1 1-1,-1-1 1,0 0-1,0 0 1,-1 0-1,1-1 1,-1 1-1,-7 4 1,10-7-13,-1 0 1,0 0 0,0-1-1,0 1 1,0-1-1,0 1 1,0-1-1,0 0 1,0 0-1,0 0 1,-1-1 0,1 1-1,0-1 1,-1 0-1,1 0 1,0 0-1,-1 0 1,1 0 0,0-1-1,-1 1 1,1-1-1,0 0 1,0 0-1,0-1 1,0 1 0,0 0-1,-5-4 1,6 3-63,0 1 0,0-1 0,1 0 0,-1 0 0,1 0 0,-1 0 0,1 0 0,0 0 0,0 0 0,-1 0 0,2 0 0,-1-1 0,0 1 0,0 0 0,1-1 0,-1 1 0,1-1 0,0 1 0,0 0 0,0-1 0,0-3 0,1 2-289,-1 0 0,1 0 0,0 0-1,0 1 1,0-1 0,0 0-1,1 0 1,-1 1 0,1-1 0,0 1-1,0-1 1,3-3 0,12-10-2435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7972,'-15'13'2753,"15"1"512,-7 0-1984,-7 6-577,14 5 33,5 2-465,-1 9 32,1 2-144,11 7 48,-5-9-144,-4 3 48,-18-10-128,17 3 0,-10-14-160,-8 4-336,1-9-433,16-1-2592,-5-7 399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6:5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4466,'-8'12'8158,"3"17"-4869,-1 50-3642,4-35 1187,-8 16-463,7-48-329,1 0 1,0 1-1,1-1 0,0 0 1,1 1-1,0-1 0,3 19 1,-3-31-86,0 1 0,0-1 1,0 0-1,0 0 0,0 0 0,-1 0 1,1 1-1,0-1 0,0 0 0,0 0 0,0 0 1,0 0-1,0 1 0,0-1 0,0 0 1,1 0-1,-1 0 0,0 0 0,0 1 1,0-1-1,0 0 0,0 0 0,0 0 1,0 0-1,0 0 0,0 1 0,0-1 1,0 0-1,1 0 0,-1 0 0,0 0 1,0 0-1,0 0 0,0 0 0,0 1 1,0-1-1,1 0 0,-1 0 0,0 0 1,0 0-1,0 0 0,0 0 0,1 0 0,-1 0 1,0 0-1,0 0 0,0 0 0,0 0 1,1 0-1,-1 0 0,0 0 0,0 0 1,0 0-1,0 0 0,1 0 0,-1 0 1,0 0-1,0 0 0,0 0 0,0-1 1,0 1-1,1 0 0,-1 0 0,0 0 1,0 0-1,0 0 0,0 0 0,0 0 1,1-1-1,11-5-2527,8 3-455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04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81 6019,'2'-2'326,"-1"1"0,1-1 0,0 0 1,-1 1-1,0-1 0,1 0 0,-1 0 0,0 0 1,0 0-1,0 0 0,0 0 0,-1-1 1,1 1-1,-1 0 0,1-3 0,-1 4-238,0-1 0,1 1 0,-1 0 1,0-1-1,0 1 0,1-1 0,-1 1 0,1 0 0,-1-1 0,1 1 0,0 0 0,0 0 0,-1-1 0,1 1 1,0 0-1,0 0 0,0 0 0,0 0 0,0 0 0,0 0 0,1 0 0,-1 1 0,0-1 0,0 0 0,1 1 1,-1-1-1,0 1 0,1-1 0,-1 1 0,2-1 0,16-6 387,-17 6-444,0 0 0,0 0 0,0 0 0,0 1 0,1-1-1,-1 0 1,0 1 0,0 0 0,0-1 0,0 1 0,1 0-1,-1 0 1,3 0 0,16 2 127,-19-2-149,1-1 0,-1 1 0,0 0-1,0 0 1,1 0 0,-1 0 0,0 0 0,1 1-1,-1-1 1,0 1 0,0-1 0,0 1-1,0 0 1,0 0 0,1 0 0,-2 0-1,1 0 1,0 1 0,0-1 0,0 0-1,0 1 1,-1-1 0,1 1 0,-1 0 0,1 0-1,-1 0 1,0-1 0,0 1 0,1 0-1,-2 0 1,1 1 0,0-1 0,1 2-1,0 6 39,0-1 0,0 0 0,-1 0 0,1 17 0,-3-23-27,1 0-1,0 0 1,-1 0 0,1 0-1,-1 0 1,0 0 0,0 0 0,0 0-1,0-1 1,-1 1 0,1 0-1,-1-1 1,1 1 0,-1-1-1,0 0 1,0 1 0,0-1 0,0 0-1,-1 0 1,-3 3 0,-7 5 50,0 0 0,1 2 0,-22 24 0,-10 11 2,18-34-58,25-13-8,-1 1 0,0-1 1,0 1-1,1-1 0,-1 1 1,1 0-1,-1-1 0,0 1 1,1 0-1,-1 0 1,1 0-1,0 0 0,-1 0 1,1 0-1,0 1 0,0-1 1,0 0-1,0 1 0,0-1 1,0 1-1,0-1 1,-1 3-1,1 17 151,20-17-41,-5-4-66,7 1-108,79 1 481,-92-3-617,1 0-1,-1 0 1,0 0-1,0-1 1,0 0-1,0-1 1,0 0-1,-1 0 1,14-8-1,-5-1-2731,-16 4-180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0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80 7171,'-1'-3'344,"1"1"1,0 0-1,0 0 0,-1 0 0,1 0 0,0-1 1,1 1-1,-1 0 0,0 0 0,1 0 0,-1 0 1,1-1-1,0 1 0,-1 0 0,1 0 0,0 0 1,0 0-1,0 1 0,1-1 0,-1 0 0,3-2 1,-1 1-208,0 0 1,0 0 0,1 1 0,-1-1-1,1 1 1,0 0 0,0 0 0,0 0-1,0 1 1,0-1 0,5 0 0,-6 1-136,0 0 1,1 0-1,-1 0 1,0 1-1,1-1 1,-1 1-1,0 0 1,1 0-1,-1 0 1,1 1-1,-1-1 1,0 1-1,1 0 1,-1 0-1,0 0 1,0 0-1,0 0 1,1 1-1,-1-1 1,-1 1-1,1 0 1,0 0-1,0 0 1,-1 0-1,1 1 1,-1-1-1,0 1 1,1-1-1,-1 1 1,-1 0-1,3 3 1,-2 2 34,0-1 0,-1 1 1,0-1-1,0 1 0,-1 0 0,0-1 0,0 1 1,-1 0-1,0-1 0,0 1 0,-1 0 1,0-1-1,0 0 0,-1 1 0,-6 12 0,-4 5 115,-1-1-1,-1 0 0,-19 22 0,4-19 25,26-24-145,0 0 1,0 0-1,0 0 1,1 0-1,-1 1 1,1-1-1,0 1 0,0 0 1,0 0-1,0 0 1,1 0-1,-4 8 1,6-11-19,1 1 0,-1-1 0,0 0 1,1 1-1,-1-1 0,1 0 0,0 1 0,-1-1 1,1 0-1,0 0 0,0 0 0,0 0 1,0 0-1,0 0 0,0 0 0,0 0 0,0 0 1,0 0-1,1-1 0,-1 1 0,0 0 1,0-1-1,1 1 0,-1-1 0,0 1 1,1-1-1,-1 0 0,1 1 0,1-1 0,42 7 124,-39-7-171,94 3 43,-89-2-342,0 1 0,0 0-1,-1 0 1,1 1-1,-1 0 1,0 1 0,10 5-1,-19-8 180,0-1-1,0 0 1,-1 1-1,1-1 1,0 1 0,0-1-1,-1 1 1,1 0-1,0-1 1,-1 1-1,1 0 1,-1-1-1,1 1 1,-1 0-1,1 0 1,-1 0-1,0-1 1,1 1-1,-1 0 1,0 0-1,1 0 1,-1 0 0,0 0-1,0 0 1,0-1-1,0 1 1,0 0-1,0 0 1,0 2-1,-6 12-2974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0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67 6147,'0'0'126,"-1"0"1,0 0 0,1 0-1,-1-1 1,0 1 0,1 0-1,-1 0 1,1 0 0,-1-1-1,0 1 1,1 0-1,-1-1 1,1 1 0,-1-1-1,1 1 1,-1 0 0,1-1-1,-1 1 1,1-1 0,-1 1-1,1-1 1,0 1-1,-1-1 1,1 0 0,0 1-1,0-1 1,-1 1 0,1-1-1,0 0 1,0 1 0,0-1-1,0 0 1,0 1-1,0-2 1,0 0 76,1 1 0,0-1 0,0 1 0,0-1 0,0 1 0,0-1 0,0 1 1,0 0-1,1 0 0,-1-1 0,0 1 0,4-2 0,1-1 266,1 0-1,0 0 1,0 1 0,0-1 0,15-3-1,-18 6-422,1 0 1,0 0-1,-1 0 0,1 1 0,0 0 0,-1 0 0,1 0 0,0 1 0,-1-1 0,1 1 0,-1 0 1,1 0-1,-1 1 0,1 0 0,-1-1 0,0 1 0,0 1 0,0-1 0,6 5 0,-7-4-43,0 1-1,0-1 1,-1 1-1,1 0 1,-1-1-1,0 1 1,0 0-1,-1 1 0,1-1 1,-1 0-1,0 0 1,0 1-1,0-1 1,-1 0-1,1 1 1,-1-1-1,0 1 1,0-1-1,-1 1 1,-1 7-1,0-4 14,0-1 0,0 0 0,-1 1 1,0-1-1,0 0 0,0 0 0,-1-1 0,0 1 0,-1-1 0,-6 8 0,-60 57 381,36-38-45,24-20-200,11-8-46,30-6-20,17-3-126,253-5 8,-331 10-284,-68 1 273,81-5-840,52-4-1365,-5 0-870,-7-5-41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0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75 3746,'0'-2'473,"-1"0"1,0 0-1,1 1 1,-1-1-1,1 0 1,-1 0 0,1 0-1,0 0 1,0 0-1,0 0 1,0 0-1,0 0 1,0 0-1,1 0 1,-1 0-1,1 1 1,0-5 0,1 4-287,-1 0 0,0 0 1,1 0-1,-1 0 1,1 0-1,0 0 1,-1 1-1,1-1 0,0 0 1,0 1-1,0 0 1,4-3-1,-2 2-125,-1 1-1,1-1 1,1 1 0,-1-1-1,0 1 1,0 0 0,0 0-1,1 1 1,-1 0 0,0-1-1,1 1 1,-1 1 0,0-1-1,0 1 1,8 1 0,-9-1-17,0 0 0,0 0 0,0 0 1,0 1-1,0-1 0,0 1 0,-1-1 1,1 1-1,0 0 0,-1 0 1,0 0-1,1 1 0,-1-1 0,0 1 1,0-1-1,0 1 0,2 3 1,-3-2-22,0-1 1,-1 0 0,1 1-1,-1-1 1,0 1 0,0-1 0,0 0-1,0 1 1,0-1 0,-1 1-1,1-1 1,-1 1 0,0-1 0,0 0-1,-1 0 1,-1 4 0,-3 6 42,-1 0 1,-1 0 0,0 0 0,-1-1-1,0-1 1,-17 17 0,-19 24 194,43-49-235,0-1 1,1 0-1,-1 0 0,0 0 0,1 1 0,0-1 1,0 1-1,-1-1 0,1 1 0,1 0 1,-1-1-1,0 1 0,1 0 0,-1 0 1,1-1-1,0 1 0,0 0 0,0 4 1,1-5-18,0-1 0,0 1 0,1-1 1,-1 0-1,0 0 0,1 0 1,-1 1-1,0-1 0,1-1 1,-1 1-1,1 0 0,-1 0 1,1 0-1,0-1 0,-1 1 0,1-1 1,0 1-1,0-1 0,-1 0 1,1 0-1,0 0 0,0 0 1,-1 0-1,1 0 0,0 0 1,0 0-1,-1-1 0,4 0 0,2 0-46,23-3-259,1 1 0,0 2 1,0 1-1,60 8 0,-78-1-2255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0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17 9476,'-493'-2'4709,"429"0"-4172,51-1-300,39-2-18,-1 3-48,-13 1-117,1 0-1,-1 0 1,0 1-1,0 1 1,18 3 0,-28-4-52,1 1 1,-1-1-1,0 1 1,0 0 0,0 0-1,0 0 1,0 0-1,0 0 1,-1 0 0,1 1-1,0-1 1,0 0 0,-1 1-1,1 0 1,-1-1-1,1 1 1,-1 0 0,0 0-1,0-1 1,0 1-1,0 0 1,0 0 0,0 0-1,0 1 1,-1-1-1,1 0 1,-1 0 0,0 0-1,1 0 1,-1 1 0,0-1-1,0 0 1,0 0-1,-1 0 1,1 1 0,-1 2-1,-2 3 31,0 0 0,-1-1 0,1 1 0,-2-1-1,1 0 1,-1 0 0,0 0 0,0-1 0,-1 0 0,0 0-1,0 0 1,-8 6 0,-18 19 303,-51 59 838,82-89-1167,0-1 0,0 1 0,0 0-1,0-1 1,1 1 0,-1 0 0,0 0 0,1 0-1,-1 0 1,1 0 0,-1 0 0,1-1 0,-1 1-1,1 0 1,0 0 0,-1 1 0,1-1 0,0 0-1,0 0 1,0 0 0,0 0 0,0 0 0,0 0-1,0 0 1,0 0 0,0 0 0,0 0 0,0 0-1,1 2 1,1-2-4,-1 1 0,1-1 0,-1 0-1,1 1 1,0-1 0,-1 0 0,1 0 0,0 0-1,0 0 1,-1-1 0,1 1 0,0 0-1,0-1 1,3 1 0,7 1-14,-1 0 0,1-1 1,0-1-1,12-1 0,-1-2-156,-1-1-1,35-11 1,2-1-1025,-30 9 485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0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 6755,'0'0'121,"-1"-1"0,1 1 0,0 0 0,0 0 0,0 0 0,-1 0 0,1 0 0,0 0 0,0 0 0,0 0 0,-1-1 0,1 1 0,0 0 0,0 0 0,0 0 0,0 0 0,0-1 0,-1 1 0,1 0 0,0 0 0,0 0 0,0-1 0,0 1 0,0 0 0,0 0 0,0 0 0,0-1 0,0 1 0,0 0 0,0 0 0,0-1 0,0 1 0,0 0 0,0 0 0,0 0 0,0-1-1,0 1 1,0 0 0,0 0 0,0-1 0,1 1 0,8-9 1526,16-2-1068,-20 9-515,1 1 0,0 0-1,0 1 1,0-1-1,0 1 1,0 0-1,0 1 1,0-1-1,0 1 1,0 0 0,0 1-1,0 0 1,-1 0-1,1 0 1,-1 0-1,8 5 1,-11-6-56,1 1-1,-1-1 1,0 1-1,0 0 1,0-1-1,0 1 1,0 0 0,-1 1-1,1-1 1,0 0-1,-1 0 1,0 1 0,1-1-1,-1 0 1,0 1-1,0-1 1,-1 1-1,1 0 1,0-1 0,-1 1-1,0 0 1,1-1-1,-1 1 1,0 0-1,0-1 1,-1 1 0,1 0-1,-1-1 1,1 1-1,-1 0 1,0-1 0,0 1-1,0-1 1,0 1-1,0-1 1,0 0-1,-3 4 1,-1 0 62,0-1 1,0 0-1,0 0 0,0 0 0,-1-1 1,1 1-1,-1-2 0,0 1 0,-1 0 1,-11 4-1,-29 19 390,118 15-511,-60-37 46,0 1-1,-1 0 1,0 0 0,0 1 0,0 1 0,14 14-1,-22-19 8,0-1-1,0 1 0,0 0 0,-1 0 0,1 0 1,-1 0-1,0 0 0,1 0 0,-1 0 1,-1 0-1,1 0 0,0 0 0,-1 1 0,0-1 1,0 0-1,0 0 0,0 1 0,0-1 1,-1 0-1,1 0 0,-1 1 0,0-1 0,0 0 1,0 0-1,0 0 0,-1 0 0,1 0 1,-1 0-1,-3 4 0,0 0 33,1-1 1,-1 0-1,0 0 0,0-1 1,-1 0-1,1 0 0,-1 0 0,-1 0 1,1-1-1,-1 0 0,1 0 1,-1-1-1,-11 4 0,14-5-51,1-2-1,-1 1 0,1 0 0,-1-1 0,1 1 0,-1-1 0,1 0 1,-1 0-1,0 0 0,1-1 0,-1 1 0,1-1 0,-1 0 0,1 0 1,0 0-1,-1 0 0,1-1 0,0 0 0,0 1 0,0-1 1,0 0-1,0 0 0,0-1 0,1 1 0,-1 0 0,1-1 0,-1 0 1,1 0-1,0 0 0,0 1 0,-2-5 0,4 6-83,-1 0 0,0 0 0,1 0 0,-1 0 0,1 0-1,-1 0 1,1 0 0,0 0 0,-1 0 0,1 0 0,0 0 0,0-1-1,0 1 1,0 0 0,0 0 0,0 0 0,0 0 0,0 0 0,0 0-1,0 0 1,1-2 0,3-5-1726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13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265 17 4722,'0'0'63,"-2"-2"339,-1 0 0,1 0 0,-1 1 0,1-1 0,-1 1 0,1 0 0,-1-1 0,0 1 0,1 0 0,-1 1 0,-3-2 0,5 3-323,0 0 0,-1 0 0,1 0 1,0 0-1,0 0 0,0 0 0,1 0 0,-1 0 0,0 0 0,0 0 0,1 1 0,-1-1 0,0 0 0,1 0 0,-1 1 0,1-1 0,0 0 0,-1 1 0,1-1 0,0 1 0,0-1 0,0 0 1,0 4-1,-14 122 507,4 0 0,9 131 1,1-24-377,3 146-115,-1 48 55,-44 412 472,7-297-353,24-183 21,6-123-116,-41 390 85,18-297-67,15-2 22,2-16-92,6-186-50,21 245 0,-1-66-38,-11-141-49,-2-132-5,0-18-16,-1 0-1,0 0 1,-1 0-1,-1 0 1,0 0-1,-1 0 0,-4 14 1,6-28 13,0 1 1,0-1-1,0 0 0,0 1 1,0-1-1,0 0 0,0 1 1,0-1-1,0 0 1,0 1-1,0-1 0,0 0 1,0 1-1,0-1 0,0 0 1,-1 0-1,1 1 0,0-1 1,0 0-1,0 1 1,0-1-1,-1 0 0,1 0 1,0 1-1,0-1 0,-1 0 1,1 0-1,0 0 0,0 0 1,-1 1-1,1-1 1,0 0-1,-1 0 0,1 0 1,0 0-1,-1 0 0,1 0 1,0 0-1,-1 0 0,1 0 1,0 0-1,-1 0 1,1 0-1,0 0 0,-1 0 1,1 0-1,0 0 0,0 0 1,-1 0-1,1 0 0,0 0 1,-1 0-1,1-1 1,0 1-1,-1 0 0,1 0 1,0 0-1,0-1 0,-1 1 1,-7-23-2955,3-15 178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14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49 3778,'-13'-24'5226,"12"23"-5172,1 0-1,0 0 1,-1 0 0,1 1-1,0-1 1,0 0-1,-1 0 1,1 0-1,0 0 1,0 0-1,0 0 1,0 0-1,0 1 1,0-1 0,0 0-1,1 0 1,-1 0-1,0 0 1,0 0-1,1 0 1,-1 1-1,1-1 1,-1 0-1,0 0 1,1 0 0,0 0-1,33 25 1844,-14-16-1704,0-2-1,0 0 1,0-1-1,0-1 1,1-1 0,0-1-1,23-1 1,21 4 53,583 38 542,-387-32-748,451-25 131,-513 3-62,-119 9-64,0 4 0,-1 3 1,80 15-1,-128-15-28,0 0-1,0-3 1,0 0-1,1-2 1,-1-1-1,0-2 1,0-1-1,0-1 0,-1-2 1,38-13-1,-67 20-16,-1-1 0,1 1-1,0 0 1,-1 0-1,1 0 1,0 0 0,-1 0-1,1 0 1,-1 0-1,1 0 1,0 0 0,-1 0-1,1 0 1,0 0-1,-1 0 1,1 0-1,-1 1 1,1-1 0,0 0-1,-1 1 1,1-1-1,-1 0 1,1 1 0,-1-1-1,1 0 1,-1 1-1,1-1 1,-1 1-1,0-1 1,1 1 0,-1-1-1,1 1 1,-1-1-1,0 1 1,0-1 0,1 1-1,-1 0 1,0-1-1,0 1 1,0-1 0,0 1-1,1 0 1,-1-1-1,0 1 1,0 0-1,0-1 1,0 1 0,-1-1-1,1 1 1,0 1-1,-4 43-21,3-37 20,-42 416-9,13-118-10,21 92 51,8-114-1,-6 196-5,3-68-6,-17 450 28,28-404-10,3-117 13,-10-71 56,6 666 615,-5-907-705,22 334 18,-8-187-1381,-15-176 1260,0 0 0,0 1-1,0-1 1,0 0 0,0 0-1,1 1 1,-1-1 0,0 0-1,0 1 1,0-1 0,0 0-1,0 0 1,0 1 0,0-1-1,0 0 1,0 1 0,0-1-1,0 0 1,0 1 0,0-1-1,-1 0 1,1 0 0,0 1-1,0-1 1,0 0 0,0 1-1,0-1 1,-1 0 0,1 0-1,0 1 1,0-1 0,0 0-1,-1 0 1,1 0 0,0 1-1,0-1 1,-1 0 0,1 0-1,0 0 1,-1 0 0,1 0-1,0 1 1,0-1 0,-1 0-1,1 0 1,-13-10-2825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15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46 5939,'-3'-1'540,"-1"1"-1,1-1 1,0 1 0,-1 0 0,1 0 0,-1 1 0,1-1 0,-1 1 0,1 0 0,-5 1-1,55 0 1916,41-9-1672,119 8 0,-51 1-474,1060-3 191,-625 2-362,-191-26-125,-253 11-17,220 7 0,-343 7-4,-10 0-1296,-26 4-2266,-2-1 630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17.6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0 4018,'17'165'4724,"-12"-91"-4319,-3 0 0,-4 0 0,-12 87 0,-28 389 140,41-522-532,11 221 74,-1-126-52,-2 344 329,-7-355-223,-17 235 375,4-148-229,7 134 38,-2-239-257,2-27-21,3 75 1,8 79-14,10 162-4,-10-293-27,-7 120 0,-23 94 15,17-217-10,6-40 18,3 0-1,1 0 1,11 63-1,-5-55 12,1 85 0,-9-132-42,0 0-1,-1 1 1,0-1 0,0 0-1,0 0 1,-1 0 0,-1 0-1,1-1 1,-1 1 0,0 0-1,-1-1 1,0 0 0,0 0-1,0 0 1,-1 0 0,-7 7-1,15-20-361,0 1-1,0-1 1,-1 0-1,1 0 0,-1 0 1,-1 0-1,1 0 1,0-9-1,3-42-1627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18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99 6131,'-21'21'4158,"18"-19"-3287,13-5-530,122-31 257,1 6-1,2 6 1,153-6 0,-155 22-558,1 6 1,-1 6 0,149 25-1,-258-27-167,0-1 0,0-1 0,0-1 0,0-1 0,37-5-1,-29-7-538,-24 5-211,-12 4-1472,-2 6 409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05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382 200 3346,'4'-3'431,"1"0"1,-1 0 0,1 0 0,-1-1 0,0 0 0,-1 0 0,1 0 0,-1 0 0,1 0 0,-1-1 0,-1 1 0,1-1-1,-1 0 1,1 0 0,-1 0 0,-1 0 0,1 0 0,1-10 0,-3 14-341,0 0-1,1 1 1,-1-1 0,0 0 0,0 0-1,0 1 1,0-1 0,0 0-1,0 0 1,0 1 0,0-1 0,0 0-1,0 0 1,0 0 0,0 1-1,-1-1 1,1 0 0,0 1 0,0-1-1,-1 0 1,1 0 0,-1 1-1,1-1 1,-1 1 0,1-1 0,-1 0-1,1 1 1,-2-1 0,-4-7 101,3 1 28,-22-27 251,24 33-453,-3-4 22,0 1 0,0 0 0,-1 0 0,1 0 0,-1 1 0,-8-6 0,11 8-28,-1 0 1,0 0-1,0 1 1,0-1-1,1 1 1,-1-1-1,0 1 1,0 0-1,0 0 1,0 0-1,0 0 1,0 1-1,0-1 1,0 1-1,0 0 1,1 0-1,-6 2 0,-34 12 85,31-12-72,0 0 0,0 1 0,0 1 0,0 0 0,1 0 0,0 1 0,0 0 0,0 1 0,1 0-1,-13 13 1,4 3 45,2 0 1,1 0-1,0 2 0,2 0 0,1 0 0,1 1 0,1 1 1,2 0-1,-11 50 0,18-68-48,1 0 0,-1 0-1,1-1 1,1 1 0,0 0 0,0 0-1,0 0 1,1-1 0,1 1 0,-1-1-1,1 0 1,1 1 0,0-1 0,0-1 0,0 1-1,1 0 1,0-1 0,0 0 0,1 0-1,0-1 1,0 0 0,1 0 0,0 0 0,0-1-1,0 0 1,1 0 0,-1-1 0,1 0-1,0 0 1,12 4 0,-14-7-19,0 0 0,0-1 0,0 0 0,0 1 0,0-2 0,-1 1 0,1-1 0,0 0 0,0 0-1,0 0 1,-1-1 0,1 0 0,-1 0 0,1-1 0,-1 1 0,0-1 0,0 0 0,0-1 0,0 1 0,6-7 0,-2 1-1,1 0-1,-1-1 1,-1-1 0,0 1-1,0-1 1,-1 0 0,-1-1 0,7-13-1,19-42-21,-19 42-32,0 0 0,13-44 0,-13 32-26,-10 30 55,0-1 0,-1 1 0,1-1 0,-1 0 0,-1 0 0,0 0 0,0 0 0,0-15 0,2-11-41,-5 46 74,0-1 0,-1 1 1,-1-1-1,1 0 0,-2 1 1,0-2-1,-6 12 0,7-14 8,1 0 1,0 0-1,0 0 0,1 0 0,0 1 0,0-1 0,1 1 0,-1 9 0,4 77 150,-2-95-168,6 48 60,-3-37-48,-1 1 1,-1 0-1,0 24 1,-2-32-142,1-1 0,-1 0 1,1 0-1,0 0 0,0 1 1,0-1-1,0 0 0,0 1 0,1-1 1,0 0-1,-1 0 0,1 0 1,0 0-1,1 0 0,1 4 1,-1-6-67,1 1 1,-1-1-1,1 0 1,0 0-1,-1 0 1,1 0-1,0 0 1,0 0-1,0-1 1,0 0-1,0 1 1,0-1-1,0 0 1,0 0-1,-1-1 1,1 1-1,0-1 1,4 0-1,35-1-2945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18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3298,'-1'3'462,"0"1"0,0-1 0,1 0 0,-1 1 1,1-1-1,0 1 0,0-1 0,0 1 1,1-1-1,-1 1 0,2 5 0,1 25 656,-10 198 784,1-130-1581,-9 79 116,2-34-84,7 0 0,14 147 1,-1 2-19,-8-187-225,3 297 240,35-4-42,-26-303-254,-4 0-1,-8 132 1,-2-118 12,15 142 1,15 135 66,-15-152-119,1 19-1,1 43 3,11 95 19,-17-332-29,-3-1 1,-3 1 0,-8 89-1,3-106-5,2 0 0,5 49-1,1 14-311,-8-75-397,2-25-749,0-23-1015,0-10-54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19.5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 5587,'-13'16'2455,"16"-9"-674,32-8 140,-2-1-1542,408 10 1451,-25-11-1419,-85 1-352,-140 2-516,221 29 1,-408-28 195,-3-1 159,-1 0 0,1 1 0,0-1-1,0 0 1,-1 0 0,1 1 0,0-1 0,-1 0 0,1 0 0,0 0 0,0 0-1,-1 0 1,1 0 0,0 0 0,0 0 0,-1-1 0,1 1 0,0 0 0,-1 0-1,1 0 1,0-1 0,0 1 0,-1 0 0,1-1 0,-1 1 0,1-1 0,0 1-1,0-2 1,-3-6-2181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30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1 5571,'-1'1'176,"0"0"1,0-1-1,0 1 1,0 0 0,1 0-1,-1 0 1,0 1 0,0-1-1,1 0 1,-1 0-1,1 0 1,-1 0 0,1 0-1,0 1 1,-1-1-1,1 0 1,0 0 0,0 1-1,0 1 1,-3 32 538,3-29-515,-2 368 1497,-21 31-585,12-302-857,-17 248 445,26-292-614,4 0 0,1 0 0,22 105 0,-18-143-175,-2-28-337,-2-43-958,-4-9-974,1-10-4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32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12 162 4882,'-2'-5'463,"0"0"0,0-1 0,1 1 0,-1-1 0,1 1 0,1-1 0,-1 0 0,1 1 0,0-7 0,0 9-371,1 0 0,0 0 0,0 0 0,0 0 0,1 0 0,-1 1 0,1-1 0,-1 1 1,1-1-1,0 1 0,0-1 0,0 1 0,0 0 0,1 0 0,-1 0 0,0 0 0,1 0 0,5-2 0,5-4-30,1 1 0,0 0 1,1 2-1,-1-1 0,1 2 0,0 0 0,0 1 0,0 0 0,21 0 0,14 1 98,78 9-1,25-1 75,199-11 164,-295 4-307,63 7 0,-16 0 23,73 10 72,20 1-52,177 5-59,-156-7-67,-47-2 87,207-10-1,48-21 155,-260 13-181,8 6 16,-109 2-42,0-4-1,102-12 1,-86 1-7,0 5 1,92 1-1,161 23 49,-162-6-66,66 8-4,143 4 1,-11-19 13,83-2 40,-218-1-61,-134 2-3,1-4 0,160-23 0,195-46 9,-436 67-12,1 1-1,-1 0 1,1 1-1,0 2 1,34 4-1,-44-3 0,0 1 0,-1-1 0,1 2 0,0 0 0,-1 0 0,0 1 0,0 0 0,-1 1 0,1 0 0,-1 1 0,13 11 0,-19-14 7,-1 1 0,0-1 0,0 1 0,0 0 1,-1 0-1,1-1 0,-1 2 0,0-1 0,-1 0 0,1 0 0,-1 1 1,0-1-1,-1 0 0,1 1 0,-1-1 0,0 8 0,-1 12 61,-2 1 0,-5 26-1,7-45-52,-104 765 1164,101-650-1065,12 142-1,1 66-540,-9-329 421,0 0 0,0 0 0,-1-1 1,1 1-1,0 0 0,0 0 0,0 0 0,-1 0 1,1-1-1,0 1 0,-1 0 0,1 0 1,0-1-1,-1 1 0,1 0 0,-1-1 1,0 1-1,1 0 0,-1-1 0,1 1 0,-1-1 1,0 1-1,1-1 0,-1 1 0,0-1 1,0 0-1,1 1 0,-1-1 0,0 0 0,0 1 1,0-1-1,1 0 0,-1 0 0,0 0 1,0 0-1,0 0 0,0 0 0,0 0 1,1 0-1,-1 0 0,0 0 0,0 0 0,0-1 1,1 1-1,-1 0 0,0-1 0,0 1 1,-1-1-1,-29-9-661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33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21 111 5811,'-1'-1'165,"-1"1"0,1-1 1,0 1-1,-1-1 0,1 0 1,0 0-1,0 0 0,0 1 1,0-1-1,0 0 0,0 0 1,0 0-1,0-1 0,0 1 1,0 0-1,0 0 0,0-3 1,28 0 1726,-13 3-2137,741-9 3352,-130 6-1908,-14-19-743,53 15-114,1013-12 367,-1156 10-711,30 12 20,-296 2-10,-22 2-1,183-5 0,-289-12-6,-79 4 0,0 3 0,0 2-1,0 2 1,53 6 0,-32 5 2,393 59 69,-448-68-115,-8 0-25,0-1 0,0 0-1,0-1 1,0 0 0,1 0-1,-1 0 1,0 0 0,0-1-1,9-2 1,-10 0-1724,-12 7-1226,-2 3 257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34.0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3 4594,'0'0'131,"-1"0"-1,1 0 1,0-1-1,-1 1 1,1 0-1,-1 0 1,1-1-1,0 1 1,-1 0-1,1 0 1,-1 0 0,1 0-1,-1 0 1,1 0-1,-1 0 1,1 0-1,0 0 1,-1 0-1,1 0 1,-1 0-1,1 0 1,-1 0-1,1 0 1,-1 0-1,1 1 1,0-1 0,-1 0-1,1 0 1,-1 0-1,1 1 1,0-1-1,-1 0 1,1 1-1,0-1 1,-1 0-1,1 1 1,-1 0-1,-1 23 1671,15 44-1672,-9-55 296,14 69-42,-3 0-1,7 161 1,7 393 905,-27-581-1217,-2 1 0,-3-1-1,-13 69 1,-4-54-1600,31-84-920,0-9-37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35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0 264 6339,'3'-2'276,"0"0"1,1 0-1,-1 0 1,1 0-1,-1 1 0,1 0 1,-1-1-1,1 1 1,0 1-1,0-1 1,-1 0-1,8 1 0,56 3 519,-22 0-570,475-57 1366,-227 16-1059,1018-10 757,-157 38-1153,-998 1-101,211-18 34,-81 1-14,409 12-1,-671 16-55,601 3 13,-274-25 12,-27 18-16,-218-5 11,-74 4-17,63 2 1,106 27-9,-132-15 5,123 6 0,-135-15-1,63 12 0,-77-7-19,0-3 1,0-1 0,59-3 0,-91-2-11,0 1-1,0 0 1,1 1 0,-1 1 0,12 1 0,-38 32 85,-17 60-1,23-65-27,0 4-13,2 1 0,1 1-1,1-1 1,2 1 0,2 0-1,1 0 1,5 42 0,5 59 26,9 226 239,-13 127 48,-5-421-242,3-1 1,21 116-1,-22-173-73,-1 1 0,-1 0-1,1 0 1,-2 0 0,0 0-1,0 0 1,-1 0 0,-2 14-1,2-26-18,0 0 1,0 0-1,0 0 0,0 0 0,0 0 0,0 0 0,0 0 1,0 0-1,0 1 0,0-1 0,0 0 0,-1 1 0,1-1 0,0 1 1,0-1-1,-1 1 0,1 0 0,0-1 0,-1 1 0,1 0 1,-2 0-1,-38-7-76,-691-12 61,-4 33 7,501-8 15,-533-1-13,248-4 7,91-5 2,309 1 7,-390-20 1,-453-41 48,146 5 4,188-12 227,626 70-281,-89-8 117,-1 3-1,0 4 0,-110 13 1,152-8-98,-1-1 0,1-3 0,-66-10 0,106 9-395,9 2 321,1-1 0,0 1 0,-1-1 1,1 1-1,0 0 0,-1 0 0,1 0 0,0 0 0,-1 0 0,1 0 0,-1 0 0,1 0 0,0 0 0,-1 1 0,1-1 0,0 1 0,-1-1 0,1 1 0,0-1 0,-2 2 0,3 5-1309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44.4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133 365 6771,'-10'-39'4257,"9"35"-4045,-1 0 0,0-1 0,1 1 0,0 0 0,0 0 0,1 0 0,-1-1-1,1 1 1,0-8 0,0 6-52,0 1 0,1-1 0,0 0 0,0 1 0,0-1 0,1 1 0,0-1-1,0 1 1,0 0 0,0 0 0,1 0 0,0 0 0,7-8 0,-7 8-42,1 0 1,-1-1 0,0 1 0,-1-1-1,0 1 1,4-12 0,14-27 456,-13 35-526,0 1 0,1 0 1,0 0-1,0 1 0,1 0 0,-1 0 1,2 1-1,-1 0 0,1 1 1,0 0-1,0 1 0,0 0 1,1 0-1,-1 1 0,1 1 0,0-1 1,0 2-1,0 0 0,0 0 1,21 2-1,-25-1-47,-1 1 0,1 0 1,-1 0-1,1 1 0,-1-1 1,0 2-1,0-1 0,0 1 1,0-1-1,0 2 0,-1-1 1,1 1-1,-1 0 0,0 0 1,0 0-1,7 8 0,-4-3 0,-1 1-1,-1 0 1,1 0-1,-2 0 1,1 1-1,-1-1 1,-1 1 0,6 23-1,-2-1 44,-1 0-1,-2 1 1,-1 0-1,-2 0 1,-1 0 0,-2 0-1,-1 0 1,-2 0-1,-13 56 1,5-48 33,-2 8 53,-32 72 1,46-122-131,-12 29 80,-2-1 1,-1 0 0,-1-1 0,-1-1 0,-2-1 0,-24 27 0,28-37-28,0 0 0,-1-2 1,0 0-1,-1-1 0,-1 0 0,-25 12 1,36-21-51,-1 0 0,1 0 1,-1-1-1,0 0 0,0 0 1,0-1-1,0 0 0,0 0 1,0-1-1,0 0 0,0-1 1,0 1-1,0-1 1,0-1-1,0 0 0,1 0 1,-1 0-1,0-1 0,-6-4 1,9 5-8,1 0 0,0-1 0,0 1 1,0-1-1,0 0 0,0 0 0,1-1 0,0 1 1,-1-1-1,1 1 0,0-1 0,1 0 1,-1 0-1,1 0 0,-1-1 0,1 1 0,1 0 1,-1-1-1,1 0 0,-1 1 0,1-1 1,1 0-1,-1 0 0,1 1 0,-1-1 0,1 0 1,1 0-1,-1 0 0,1 1 0,0-1 1,0 0-1,0 1 0,1-1 0,-1 0 0,1 1 1,0 0-1,0-1 0,1 1 0,0 0 1,-1 0-1,1 0 0,0 1 0,1-1 0,-1 1 1,1 0-1,-1 0 0,6-3 0,7-5-33,1 2 0,32-14 0,-44 21 29,1 0 0,-1 0-1,1 0 1,0 1 0,0 0-1,-1 0 1,1 1 0,0-1-1,0 1 1,0 1 0,0-1-1,-1 1 1,12 3 0,-13-2 6,0 0 0,0 0 0,-1 1 1,1 0-1,-1-1 0,1 1 0,-1 1 1,0-1-1,0 0 0,-1 1 1,5 6-1,15 18-1,-9-17 10,0-1 0,0 0 0,29 15 0,11 6 29,6 5-4,-43-28-14,-1 2-1,29 21 0,-32-22-135,-1 0-1,2-1 0,-1-1 0,1 0 1,0 0-1,0-2 0,1 1 1,0-2-1,0 0 0,0 0 1,0-1-1,1-1 0,-1-1 0,1 0 1,-1 0-1,17-3 0,-29 2-65,0 0 0,-1-1-1,1 1 1,-1 0 0,1-1-1,-1 0 1,1 1 0,-1-1-1,1 0 1,-1 0 0,1 1-1,-1-1 1,0 0 0,0 0 0,1-1-1,-1 1 1,0 0 0,0 0-1,0-1 1,0 1 0,-1 0-1,1-1 1,0 1 0,0-1-1,-1 1 1,1-1 0,0-1-1,3-20-3324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4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7700,'5'-4'2557,"-4"4"-2393,0-1 0,-1 1 0,1-1 0,0 1 0,-1 0 0,1-1 0,0 1 0,-1 0 0,1-1 0,0 1 0,-1 0 0,1 0 0,0-1 0,0 1 0,0 0 0,-1 0 0,1 0 0,0 0 0,0 0 0,-1 0 0,2 1 0,1 0-44,-1 1 0,1 0 0,-1-1-1,0 1 1,0 0 0,1 1 0,-1-1 0,-1 0 0,1 1-1,0-1 1,1 3 0,9 12 161,19 31 79,2-1 0,3-1 0,1-3 0,62 57 0,-13-22-2305,-81-72-530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4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7315,'-27'6'2530,"6"3"431,-1 7-1552,3-2-769,-5 38 160,-1-18-192,-4 9 145,-8-1-209,10 5 144,1-22-207,-8 5-17,-3-10-288,20-2-48,10-2-352,-20-3-400,42-3-545,-1-1-2721,-3-1 321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05.7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99 7331,'-1'-2'213,"1"1"0,-1 0 0,0 0 1,1-1-1,-1 1 0,1 0 0,-1-1 0,1 1 0,0-1 0,-1 1 0,1-1 0,0 1 0,0 0 0,0-1 0,0 1 0,0-1 0,0 1 0,1-1 0,-1 1 0,1-1 0,-1 1 0,1 0 0,-1-1 0,1 1 0,-1 0 0,1 0 0,0-1 1,1 0-1,-1-1-124,1 0 1,-1 0 0,1 1-1,0-1 1,0 1 0,0-1 0,0 1-1,0-1 1,0 1 0,0 0 0,1 0-1,4-2 1,25-8 349,-30 10-421,1 1-1,0-1 0,0 1 0,0 0 1,0 0-1,0 0 0,0 0 0,0 1 1,1-1-1,-1 1 0,0 0 0,0 0 1,0 0-1,1 0 0,-1 0 0,0 1 1,0 0-1,0-1 0,5 3 0,-5-2-11,-1 0 0,0 0 0,1 0 0,-1 0 0,0 0-1,0 1 1,0-1 0,0 1 0,0 0 0,0-1-1,0 1 1,0 0 0,-1 0 0,1 0 0,-1 0-1,1 0 1,-1 0 0,0 1 0,0-1 0,1 4 0,-1-1 13,-1-1 1,1 0-1,-1 1 1,-1-1-1,1 0 1,-1 1-1,1-1 1,-1 0-1,0 0 1,-1 1 0,1-1-1,-3 4 1,-1 3 34,0 1 1,-1-1-1,-1-1 1,0 1-1,0-1 1,-1 0-1,0-1 1,0 0-1,-1 0 1,-1-1-1,0 0 1,0-1-1,-12 8 1,17-13-17,0 1 0,-1 0 0,1 1 0,0-1 0,0 1 0,1 0 0,-1 1 0,1-1 0,0 1 0,0-1 0,1 1 0,-1 0 0,1 1 0,-5 10 1,8-15-35,0 0 1,1 0-1,-1 0 1,0 0-1,0 0 1,1 0-1,-1 0 1,1 0-1,-1-1 1,1 1-1,-1 0 1,1 0-1,0 0 1,-1 0-1,1-1 1,0 1 0,-1 0-1,1-1 1,0 1-1,0-1 1,0 1-1,0-1 1,0 1-1,-1-1 1,1 1-1,0-1 1,0 0-1,0 0 1,2 1-1,32 6 19,-33-6-16,11-1-69,-1 1 1,1-2-1,-1 0 0,1 0 0,24-6 1,33-4-5020,-45 11 1888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49.8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88 6611,'0'-6'474,"1"-1"1,1 0-1,-1 1 0,1 0 0,0-1 1,0 1-1,1 0 0,0 0 0,0 0 1,1 1-1,4-7 0,-8 12-466,8-8 751,-5 16-197,-5 25 138,1-25-528,1 35 493,6 50 0,0 8-80,-17 148 364,7-198-788,3 47 100,-2 13-50,1-74-159,-5 23-24,6-59-46,1 0-1,0 0 0,-1 1 0,1-1 0,0 0 1,0 0-1,0 0 0,0 1 0,0-1 1,0 0-1,0 0 0,0 1 0,1-1 1,-1 0-1,0 0 0,1 0 0,-1 0 1,1 1-1,-1-1 0,1 0 0,1 2 0,-2-3-30,1 0 0,0 0 0,-1 0 0,1 0 1,0 0-1,-1 0 0,1 0 0,0 0 0,-1 0 0,1 0 0,0 0 0,-1 0 0,1 0 0,0-1 0,-1 1 0,1 0 0,-1 0 0,1-1 0,0 1 0,-1 0 0,1-1 0,-1 1 0,1-1 0,-1 1 0,1-1 0,-1 1 0,1-1 0,-1 1 0,0-1 0,1 1 0,-1-1 0,0 0 0,1 1 0,-1-1 0,0 1 0,0-1 0,0 0 0,1-1 0,25-51-4428,-6 18 1457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50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210 9 7251,'3'-9'2973,"-4"12"-2709,1 0 0,-1 0 0,1 0 0,0 0 0,0 0 0,0 0 0,0 0 0,0 0 0,1 4 1,0-4-207,-1 1 0,0 0 0,0 0 1,0 0-1,0-1 0,0 1 1,-1 0-1,0 0 0,0-1 0,0 1 1,0 0-1,0-1 0,-1 1 0,1-1 1,-4 5-1,-9 25 442,5 4-43,-10 29 284,10-47-533,1 0-1,1 1 1,0-1-1,-3 22 1,2-12-38,-2-1-1,-1 0 1,-1-1 0,-26 44 0,12-22-19,24-47-142,1-1-1,0 1 0,0-1 0,0 1 1,1 0-1,-1-1 0,0 1 1,1 0-1,-1-1 0,1 1 0,-1 0 1,1 0-1,0 0 0,0 0 0,-1-1 1,1 1-1,1 0 0,-1 0 0,0 0 1,0 0-1,1-1 0,-1 1 1,1 0-1,-1 0 0,1-1 0,0 1 1,0 0-1,0-1 0,0 1 0,0-1 1,0 1-1,0-1 0,0 0 0,1 1 1,-1-1-1,1 0 0,-1 0 1,1 0-1,-1 0 0,1 0 0,-1 0 1,1 0-1,0-1 0,0 1 0,-1-1 1,1 1-1,0-1 0,3 1 1,11 2 86,0-1 1,0-1 0,0-1 0,23-1-1,-18 0-66,156-7 120,-110 3-146,-28 2-84,-1-1 0,1-2 1,64-20-1,-71 13-589,-26 10 139,0 0 0,-1 1 0,1 0 0,0-1 1,0 2-1,0-1 0,1 1 0,-1 0 0,12 0 0,-11 5-1376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50.6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10 6211,'0'0'122,"0"-1"0,-1 1-1,1-1 1,0 1 0,0-1 0,0 1 0,-1 0 0,1-1 0,0 1 0,-1-1-1,1 1 1,0 0 0,-1-1 0,1 1 0,0-1 0,-1 1 0,1 0-1,-1 0 1,1-1 0,-1 1 0,1 0 0,0 0 0,-1-1 0,1 1 0,-1 0-1,1 0 1,-1 0 0,0 0 0,1 0 0,-1 0 0,1 0 0,-1 0 0,1 0-1,-1 0 1,1 0 0,-1 0 0,1 0 0,-2 1 0,-7 20 1446,2 35-1138,7-55-359,-7 94 877,0 1 424,3 0 0,17 181-1,-7-201-1094,-6-56-242,2 0 1,0-1-1,0 1 0,2-1 0,9 29 1,-12-46-87,0 0 1,0 0 0,0-1-1,0 1 1,1-1 0,-1 1 0,0-1-1,1 1 1,-1-1 0,1 0 0,0 1-1,-1-1 1,1 0 0,0 0 0,2 1-1,-3-2-55,-1 0 0,1 1-1,0-1 1,-1 0 0,1 0-1,0 0 1,-1 1 0,1-1 0,0 0-1,-1 0 1,1 0 0,0 0-1,-1 0 1,1 0 0,0 0-1,-1 0 1,1 0 0,0-1-1,-1 1 1,1 0 0,0 0-1,-1-1 1,1 1 0,-1 0-1,1-1 1,0 1 0,-1 0-1,1-1 1,-1 1 0,1-1 0,-1 1-1,0-1 1,1 1 0,-1-1-1,1 1 1,-1-1 0,0 0-1,1 1 1,-1-1 0,0 1-1,0-1 1,1 0 0,0-22-3242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581 317 6627,'-7'-49'4614,"7"41"-4393,-1 1 1,0-1 0,0 0 0,-1 1-1,0-1 1,-4-9 0,-3-4 150,-2 1 1,0 0-1,-1 0 1,-1 1-1,-1 1 1,-26-27-1,36 41-344,0 0-1,-1 0 1,1 1-1,-1-1 1,0 1 0,0 0-1,0 1 1,0-1-1,0 1 1,-1 0-1,1 0 1,-1 0-1,1 1 1,-1 0 0,0 0-1,1 0 1,-1 1-1,0 0 1,0 0-1,1 1 1,-1-1 0,0 1-1,0 0 1,1 1-1,-1-1 1,1 1-1,-1 0 1,1 1-1,0-1 1,0 1 0,-6 5-1,-4 3 38,1 0 0,1 1 1,0 1-1,0 0 0,1 1 0,-18 28 0,-51 100 426,66-113-323,0 0 0,2 1-1,2 1 1,-14 53 0,23-74-120,1 0 1,0-1-1,0 1 1,1 0-1,0 0 1,1-1-1,0 1 1,0 0-1,1-1 1,0 1-1,1-1 1,0 0-1,1 0 1,0 0-1,0 0 1,1 0-1,0-1 1,0 0-1,1 0 1,9 10-1,-5-9-41,-1 0 0,1-1 0,0 0-1,0 0 1,1-1 0,0-1 0,1 0 0,-1-1 0,1 0 0,0 0-1,0-1 1,1-1 0,-1 0 0,1-1 0,0 0 0,-1-1-1,18 0 1,-4-3-857,0 0 1,0-2-1,-1 0 0,1-2 0,-1-1 1,0-1-1,34-16 0,-15 0-2741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4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94 7652,'-1'-1'231,"0"1"1,0-1-1,0 0 1,0 0 0,0 0-1,0 1 1,0-1 0,0 0-1,0 0 1,1 0 0,-1 0-1,0-1 1,1 1 0,-1 0-1,1 0 1,-1 0 0,1 0-1,0-1 1,0 1 0,-1 0-1,1 0 1,0-3 0,2 3-157,-1-1 0,1 1 0,0 0 0,-1-1 0,1 1 0,0 0 0,0 0 0,0 0 0,0 1 0,0-1 0,0 0 0,0 1 0,4-1 0,53-22 1109,-46 17-968,0 0 0,0 1 0,1 1 0,21-4-1,-31 7-202,1 1-1,-1 0 0,0 0 0,1 0 0,-1 0 1,1 1-1,-1 0 0,0 0 0,0 0 0,1 0 0,-1 1 1,0-1-1,0 1 0,0 0 0,0 1 0,-1-1 1,1 1-1,6 5 0,-8-6-10,0 0 1,0 0-1,-1 0 0,1 0 1,0 0-1,-1 1 0,0-1 1,1 0-1,-1 1 0,0-1 1,0 1-1,0 0 0,-1-1 1,1 1-1,-1 0 0,1-1 1,-1 1-1,0 5 0,-1-2 18,0 0 0,0 0 1,0 0-1,-1 0 0,0 0 0,0-1 0,-1 1 0,-3 6 0,-5 5 131,0 1-1,-2-2 0,-26 29 1,10-14 313,-46 68 0,75-98-457,-1 0 0,1 0 0,-1 0 0,1-1 0,0 1 0,-1 0 0,1 0 0,0 0 0,0 0 0,-1 0 0,1 0 0,0 0 0,0 0 0,0 0 0,0 0 0,0 1 0,1-1 0,-1 0 0,0 0 0,0-1 0,1 1 0,-1 0 0,0 0 0,1 0 0,-1 0 0,1 0 0,0 0 0,-1 0 0,1-1 0,-1 1 0,1 0 0,0 0 0,0-1 0,0 1 0,-1 0 0,1-1 0,0 1 0,0-1 0,0 1 0,0-1 0,0 0 0,1 1 0,43 13 87,-5-12-414,0-1 0,-1-3 0,60-9 0,-93 11 178,-6-1 140,6 1-596,1 0 0,-1-1 0,0 0 0,0 0 1,0-1-1,0 1 0,0-1 0,0-1 0,0 1 1,-1-1-1,1 0 0,-1 0 0,7-6 0,5-17-3769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4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6627,'0'0'173,"-1"-1"-1,1 1 1,-1 0-1,1-1 1,-1 1-1,1 0 1,-1-1-1,1 1 1,-1-1-1,1 1 1,0 0-1,-1-1 1,1 1-1,0-1 1,-1 1-1,1-1 1,0 0 0,0 1-1,-1-1 1,1 1-1,0-1 1,0 1-1,0-1 1,0 0-1,0 1 1,0-1-1,0 1 1,0-1-1,0 0 1,0 1-1,0-1 1,0 1-1,0-1 1,0 0 0,1 1-1,-1-1 1,0 1-1,0-1 1,1 1-1,-1-1 1,1 0-1,2-1-41,-1 1 0,1-1 1,-1 1-1,1-1 0,-1 1 0,1 0 0,0 0 0,0 0 0,4 0 1,56-6-329,-31 5 426,-21 1-95,-1 0-1,0 1 1,0 0-1,14 2 0,-21-1-88,0 0-1,0-1 0,0 1 0,0 1 1,0-1-1,0 0 0,0 1 0,0 0 1,0-1-1,-1 1 0,1 0 0,-1 0 1,1 1-1,-1-1 0,0 0 0,0 1 1,0 0-1,2 3 0,-2-2-21,0 0 1,-1 1-1,0-1 1,1 1-1,-1 0 1,-1-1-1,1 1 0,-1 0 1,0-1-1,0 1 1,0 0-1,-1 0 1,0-1-1,1 1 0,-2-1 1,-1 6-1,0 2 84,-2 0-1,0 0 1,0 0 0,-13 18-1,-1-3 98,-2-2 0,-1 0 0,-36 30 0,10-10 239,94-38-280,27-1-207,63 3 67,-118-9-584,0-1 0,0-1 1,0 0-1,0-1 0,22-7 1,-12-4-2698,0-9-37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4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 7652,'-22'-9'3479,"14"11"-1396,14 11-685,-3-11-1279,0 0 0,0 0 0,0 0 1,0-1-1,0 1 0,1-1 0,-1 0 0,0 0 0,1 0 1,-1 0-1,1-1 0,-1 1 0,0-1 0,1 0 0,-1 0 0,1 0 1,-1-1-1,6 0 0,20 1 330,30 5-96,0-3-1,0-2 1,-1-3 0,1-2-1,91-20 1,-146 24-416,46-8-94,-48 9 18,1-1-1,-1 1 1,0 0-1,1-1 0,-1 1 1,0 0-1,0 1 1,1-1-1,-1 0 1,0 1-1,0-1 0,0 1 1,1 0-1,-1-1 1,0 1-1,0 0 1,2 2-1,-12 15-1898,5-12 1181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4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7780,'1'2'5368,"9"-1"-3968,11 0-949,157-8 2792,72-8-1905,-226 11-1468,0 2 0,1 1 1,-1 1-1,27 3 0,-24 2-1591,-25-4 1173,0-1 0,0 1 0,0 0 0,0-1 0,0 1 1,0 0-1,0 1 0,0-1 0,0 0 0,0 0 0,-1 1 0,4 2 0,0 6-3664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5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48 7219,'-1'-3'282,"0"0"0,0 0 1,-1 0-1,1 0 0,-1 0 0,0 0 0,0 1 0,0-1 0,0 1 0,0-1 0,0 1 0,-1 0 1,1 0-1,-4-2 0,3 3-228,1 0 1,0 0 0,-1 0 0,1 0-1,-1 1 1,1-1 0,-1 1 0,0 0-1,1 0 1,-1 0 0,1 0-1,-1 0 1,1 0 0,-1 1 0,1-1-1,-1 1 1,1 0 0,-1 0 0,1 0-1,0 0 1,-1 0 0,1 0 0,0 1-1,0-1 1,0 1 0,0-1-1,0 1 1,-3 3 0,-2 3 96,0 1 0,0 0 0,0 0 0,1 1 1,-6 14-1,-17 24 367,8-20-188,1 1 1,1 0 0,-29 64 0,24-41-130,5-15 13,-20 62 1,4 24 247,-19 136 1,49-227-382,1-1-1,2 1 0,1-1 1,2 1-1,7 54 0,-3-65-90,0-1 0,1 0-1,1 0 1,1 0 0,1-1-1,0-1 1,1 1 0,1-2-1,21 27 1,5-3-1212,1-2 0,2-2 0,67 49 1,-32-28-2008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70 7011,'-3'-8'1504,"-4"-27"1632,7 34-3054,0 0 0,-1 0 0,1 0 0,0-1 0,0 1 0,0 0 0,0 0 0,1 0 0,-1 0 0,0 0 0,0-1 0,1 1 0,-1 0 0,1 0 0,-1 0 0,1 0 0,-1 0 0,1 0 0,-1 0 0,1 0 0,0 0 0,0 1 1,1-2-1,-1 2-16,-1 1 0,1-1 0,0 1 0,0 0 0,-1-1 0,1 1 0,0 0 0,-1 0 0,1 0 0,-1-1 1,1 1-1,-1 0 0,1 0 0,-1 0 0,0 0 0,1 0 0,-1 0 0,0 0 0,0 0 0,0 0 0,0 0 0,0 0 1,0 2-1,5 27 364,-4 20 170,-2-1-1,-8 55 0,-2 53 93,8-92-523,1-43-218,1 1 1,0-1-1,2 1 0,6 40 0,0-51-1695,-4-29-2739,-3 0 1319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06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37 6691,'0'-1'255,"0"-1"-1,0 0 1,1 1-1,-1-1 1,0 0-1,1 1 1,0-1 0,-1 1-1,1-1 1,0 1-1,0-1 1,0 1-1,0-1 1,0 1-1,0 0 1,0 0 0,0-1-1,0 1 1,1 0-1,-1 0 1,0 0-1,1 0 1,2-1-1,-1 1-106,0 1 0,0-1 0,0 1 0,1 0 0,-1-1-1,0 1 1,0 1 0,0-1 0,1 0 0,-1 1 0,6 1-1,5 3-21,1 1-1,-1 0 1,0 1-1,18 12 1,-31-19-122,0 1 0,1-1 0,-1 1 0,0 0 0,0 0 0,0-1 0,1 1 1,-1 0-1,0 0 0,0 0 0,0 0 0,-1 0 0,1 1 0,0-1 0,0 0 1,0 0-1,-1 0 0,1 1 0,-1-1 0,1 0 0,-1 1 0,0-1 0,1 1 0,-1-1 1,0 0-1,0 1 0,0-1 0,0 1 0,0 0 0,-1 0 4,0 0-1,0 0 1,0 0-1,-1 0 0,1 0 1,0 0-1,-1-1 1,1 1-1,-1-1 1,0 1-1,0-1 1,1 0-1,-1 1 0,0-1 1,-4 1-1,-75 35 218,79-37-221,1 1 1,-1 0 0,0 0-1,1 1 1,-1-1 0,1 0-1,-1 0 1,1 1 0,-1-1 0,1 1-1,0-1 1,0 1 0,-2 2-1,4-3-4,-1 1-1,1-1 0,0 1 0,0-1 0,-1 0 1,1 1-1,0-1 0,0 0 0,0 0 1,0 0-1,1 0 0,-1 1 0,0-1 0,0-1 1,3 2-1,31 24-11,-29-23 18,-1 0-1,0 1 0,0 0 1,0 0-1,0 0 1,0 0-1,-1 1 1,0 0-1,0 0 0,6 10 1,-9-9 38,0 0 0,-1 0-1,0 0 1,-1 1 0,1-1 0,-1 0 0,0 0 0,-1 0-1,1 0 1,-1 0 0,0-1 0,-1 1 0,-3 7-1,4-11-10,-1 0 0,1 0-1,-1 0 1,1 0-1,-1 0 1,0 0-1,1-1 1,-1 1-1,0-1 1,0 0 0,0 0-1,-1 0 1,1 0-1,0-1 1,0 1-1,0-1 1,0 0-1,-1 0 1,1 0-1,0 0 1,0 0 0,-1-1-1,1 1 1,0-1-1,0 0 1,-5-2-1,-4-2-283,1 0 0,0-1 0,0-1 1,0 1-1,0-2 0,-9-8 0,-1 3-2727,-12-4-202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5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96 5667,'-41'-9'5185,"33"5"-2762,26 3-2255,66-7 1936,-37 2-1412,-29 4-298,0 0-1,28-8 0,-30 6-208,-1 1-1,1 0 1,18 0 0,78 0 517,140-9-230,-238 11-458,-8 1-115,-8-1-157,-13-12-1172,14 12 1275,0 0-1,0 1 0,0-1 1,0 0-1,0 0 1,0 0-1,0 1 0,-1-1 1,1 0-1,0 1 0,0-1 1,-1 1-1,1-1 1,0 1-1,-1 0 0,1 0 1,0 0-1,-1-1 0,1 1 1,0 0-1,-1 1 1,1-1-1,0 0 0,-1 0 1,1 0-1,0 1 0,-1-1 1,1 1-1,-2 0 1,-10 5-2393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5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6419,'-11'-13'3624,"8"9"-1469,22 7-1360,-4 3-653,-1 0 0,0 1 1,0 1-1,0 0 1,-1 1-1,20 17 0,-16-13-15,21 14 109,-2 1 0,-2 2 1,0 1-1,-2 1 0,-1 2 1,41 61-1,-50-60-95,-1 1 0,-2 2 0,-2-1 0,-2 2 0,-1 0 0,14 69 0,-14-36 28,-3 0 1,-4 0-1,-3 1 1,-3 0-1,-14 127 0,8-173-193,-1 0 0,-1 0 0,-1-1 0,-2 0 0,0-1 0,-2 0 0,-15 24 0,23-44-316,-16 20 24,20-24 194,-1-1-1,1 0 1,0 0-1,-1 1 1,1-1-1,0 0 1,-1 1-1,1-1 1,0 0-1,0 1 1,-1-1 0,1 0-1,0 1 1,0-1-1,0 1 1,0-1-1,0 0 1,-1 1-1,1-1 1,0 1-1,0-1 1,0 1-1,0-1 1,0 0-1,0 1 1,0-1-1,0 1 1,0-1-1,1 1 1,-1-1 0,0 0-1,0 1 1,0-1-1,0 1 1,1-1-1,-1 0 1,0 1-1,0-1 1,1 0-1,-1 1 1,0-1-1,1 0 1,-1 1-1,0-1 1,1 0-1,-1 0 1,0 1-1,1-1 1,-1 0 0,1 0-1,-1 0 1,1 1-1,19-1-3556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5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8148,'-9'7'4497,"-11"21"-2812,-17 21-1307,21-31-147,0 0 0,2 1 0,0 0 0,-17 34 1,-37 91 822,64-135-988,-21 60 292,2 1 1,4 1-1,3 1 1,-8 79 0,21-118-288,2 1 1,1 0-1,7 50 0,-4-50-28,2 6-47,2 0-1,1-1 1,2 1 0,2-2 0,1 0 0,25 49-1,-32-75-207,-1 0 0,1-1 0,1 0-1,0 0 1,1-1 0,0 1 0,0-2-1,1 1 1,1-1 0,-1-1 0,1 0-1,1 0 1,-1-1 0,1 0 0,1-1-1,-1 0 1,23 7 0,-8-8-2571,-8-13 348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7:57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0 8228,'-2'4'5617,"8"12"-4460,-6 4-641,3 12-75,-2-30-422,3 7 72,-1 0 0,0 1 0,0-1 0,-1 1 0,-1 0 0,0 0 0,0-1 0,-1 21 0,-1 72 689,2-73-376,-3 50-1,-31 395 521,34-458-1327,1 6-775,-2-22 1102,0 0 0,0 0 0,0 0 0,0 1 0,0-1 0,0 0 0,0 0 0,0 0-1,-1 1 1,1-1 0,0 0 0,0 0 0,0 0 0,0 0 0,-1 1 0,1-1 0,0 0 0,0 0 0,0 0 0,-1 0-1,1 0 1,0 0 0,0 1 0,-1-1 0,1 0 0,0 0 0,0 0 0,0 0 0,-1 0 0,1 0 0,0 0 0,0 0 0,-1 0-1,1 0 1,0 0 0,0 0 0,-1-1 0,1 1 0,0 0 0,0 0 0,0 0 0,-1 0 0,1 0 0,0 0 0,0 0-1,0-1 1,-1 1 0,1 0 0,0 0 0,0 0 0,0 0 0,0-1 0,0 1 0,-1 0 0,1 0 0,0 0 0,0-1-1,0 1 1,0 0 0,0 0 0,0-1 0,0 1 0,0 0 0,0 0 0,0 0 0,0-1 0,-13-15-3286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0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8036,'0'-1'158,"0"0"0,1-1-1,-1 1 1,1 0 0,0-1 0,0 1 0,-1 0 0,1 0 0,0 0 0,0 0 0,0-1 0,0 1 0,0 0 0,0 1 0,0-1 0,1 0 0,-1 0 0,0 0-1,0 1 1,1-1 0,-1 1 0,0-1 0,1 1 0,-1-1 0,1 1 0,-1 0 0,1 0 0,-1 0 0,0 0 0,1 0 0,-1 0 0,1 0 0,-1 0 0,1 0-1,-1 1 1,0-1 0,3 2 0,-1-1-29,0 2 0,-1-1-1,1 0 1,-1 0-1,1 1 1,-1-1 0,0 1-1,0 0 1,0 0 0,0 0-1,-1 0 1,1 0-1,-1 0 1,0 0 0,1 4-1,6 11 158,0-2-1,0 1 0,2-1 0,0 0 0,1-1 0,0 0 0,2-1 0,20 20 1,20 26 133,-41-44-334,-1 0 1,-1 1-1,10 22 1,-8-15-84,-7-17-11,-1-1 0,2 1 0,-1-1 0,1 1 0,0-2 0,0 1 0,1-1 0,-1 0 0,1 0 0,1 0 0,14 6 0,-15-7-3,16 16-69,-23-19-2,1 0 1,-1 0-1,1 0 0,-1 0 1,1 0-1,0 0 0,-1-1 1,1 1-1,0 0 0,0-1 1,0 1-1,0 0 0,-1-1 1,1 1-1,0-1 0,0 1 1,0-1-1,0 0 0,0 1 0,0-1 1,0 0-1,1 0 0,-1 0 1,0 0-1,0 0 0,0 0 1,0 0-1,0 0 0,1 0 1,1-10-4809,9-1 1570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0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10 8308,'-29'-9'2177,"11"25"960,-5 4-1536,1 1-817,-25 31 17,-1 6-193,-4 12 80,-11-16-79,16-17-81,13-4-192,-9-8-96,16-9-208,5-2-288,13-8-272,8-4-721,15-8-208,4-5-2480,4-3 287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03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22 6323,'-1'-2'1707,"-15"-14"1854,16 16-3522,-1 0 0,1-1 0,-1 1 0,0 0 0,1-1 0,-1 1 1,0 0-1,1-1 0,-1 1 0,0 0 0,1 0 0,-1 0 0,0 0 0,1 0 0,-1 0 0,0 0 0,0 0 0,1 0 1,-1 0-1,0 0 0,1 0 0,-1 1 0,0-1 0,1 0 0,-1 0 0,0 1 0,1-1 0,-1 1 0,0-1 0,1 0 1,-1 1-1,1-1 0,-1 1 0,1-1 0,-1 2 0,0-1 26,0 1 1,1 0-1,-1 1 0,1-1 1,-1 0-1,1 0 0,0 0 1,0 0-1,0 0 0,0 0 1,0 0-1,0 0 0,0 1 1,1-1-1,-1 0 0,1 0 1,0 0-1,0 0 0,-1 0 1,4 3-1,4 24 430,-6-11-247,2 19 227,-1 1-1,-2 0 0,-5 41 0,-7 151 644,4-36-560,3-169-549,0-1 1,-2 0 0,-9 25-1,6-19-402,8-29 264,21-20-6030,11 2 2856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04.2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17 7411,'-11'-14'5993,"23"12"-3488,41 13-2458,-28-5 487,24-1-268,1-2-1,97-8 1,23 0-28,-163 6-232,-1-1 0,0 1 0,0 0-1,0 0 1,0 0 0,0 1 0,10 4-1,-14-5 5,-1 0-1,0-1 1,0 1-1,1 0 1,-1 0-1,0 0 0,0 0 1,0 0-1,0 0 1,0 1-1,0-1 1,-1 0-1,1 0 1,0 1-1,0-1 0,-1 1 1,1-1-1,-1 0 1,0 1-1,1-1 1,-1 1-1,0-1 0,0 1 1,0-1-1,0 1 1,0-1-1,0 1 1,0-1-1,0 1 0,0-1 1,-1 1-1,1-1 1,-1 0-1,0 2 1,-13 39 319,-18 44 267,-66 141 872,91-210-1402,0 2 1,2-1 0,1 1 0,0-1 0,-1 23-1,2-21 13,0 1 0,-12 38 0,13-53-65,0 1 1,1-1-1,-1 0 0,1 1 0,1 0 1,-1-1-1,1 1 0,0-1 0,0 1 1,1-1-1,3 13 0,-2-10-3,-1 0-1,0 0 1,0 0 0,-2 18-1,1-20-20,-1-3-51,0 0 0,0-1 0,1 1 0,0 0 0,-1 0 1,1 0-1,1 0 0,-1 0 0,1 0 0,-1 0 0,1 0 0,0-1 0,1 1 1,-1 0-1,3 4 0,-5-9-49,1 0 1,-1 0-1,1 0 1,-1 0-1,1 0 0,0 0 1,0 0-1,0-1 1,-1 1-1,1 0 1,0 0-1,0 0 0,0 0 1,1 0-1,-1-1 1,0 1-1,0 0 1,1 0-1,-1 0 0,0 0 1,1 0-1,-1 0 1,1 0-1,-1 0 1,2-1-1,6-26-1867,-7 10 318,-1 14 1223,0 1 0,1-1 1,-1 1-1,-1-1 0,1 1 1,0-1-1,-1 1 0,0-1 0,-1-3 1,-25-21-3116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04.6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31 6451,'-9'-16'3169,"0"14"17,16-5-1073,11 7-1265,25-6-31,4 8-257,30 11-64,2-6-176,0 4-64,-23 0-80,18-2-80,-40-15-160,0 10-272,-5-6-240,5 2-561,-31-5-63,15 8-2402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0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7908,'-22'-3'3051,"22"3"-2985,0 0 1,-1 0-1,1 0 1,0 0-1,-1 0 1,1 0 0,0 0-1,-1 1 1,1-1-1,0 0 1,0 0-1,-1 0 1,1 0-1,0 1 1,0-1-1,-1 0 1,1 0-1,0 1 1,0-1-1,-1 0 1,1 0-1,0 1 1,0-1-1,0 0 1,0 1-1,0-1 1,-1 0-1,1 1 1,0-1-1,0 0 1,0 1-1,1 1 44,-1 1 0,1-1 0,0 0 0,0 0 0,0 0 0,0 0 0,0-1 0,0 1 0,0 0 0,1 0 0,-1-1 0,1 1 0,-1 0 0,1-1 0,3 3 0,51 41 472,76 68 462,-118-98-922,0 0 1,-1 1-1,-1 0 1,-1 1 0,0 1-1,14 31 1,1 23 290,19 90 0,-41-147-380,4 19 70,-1 0 1,-2 1-1,-1 0 1,-2 0-1,-2 0 1,-1 0 0,-1 0-1,-2 0 1,-2-1-1,-16 60 1,-7-1 271,-67 146 0,94-234-371,-1-1-16,0 0 0,1 0 0,0 1 0,0 0 0,0-1 0,1 1 1,-1 0-1,1 0 0,0 0 0,1-1 0,-1 1 0,1 0 1,0 0-1,0 0 0,0 0 0,2 7 0,-2-11-27,1-1-1,-1 0 1,0 1-1,0-1 1,0 0-1,1 0 1,-1 1-1,0-1 1,0 0-1,1 0 1,-1 1 0,0-1-1,1 0 1,-1 0-1,0 0 1,1 1-1,-1-1 1,0 0-1,1 0 1,-1 0-1,0 0 1,1 0-1,-1 0 1,0 0-1,1 0 1,-1 0 0,0 0-1,1 0 1,-1 0-1,0 0 1,1 0-1,-1 0 1,0 0-1,1 0 1,-1 0-1,0-1 1,1 1-1,-1 0 1,0 0-1,1 0 1,-1-1 0,1 1-1,19-15-2218,-2 2-1305,18 2 100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3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387 183 4610,'-1'-13'2277,"1"8"-1761,0 0 1,0-1 0,0 1 0,0-1 0,1 1-1,0 0 1,3-10 0,-4 12-462,0 0-1,0 0 0,0 0 1,0 0-1,-1 0 1,1 0-1,-1 0 1,0 0-1,1 0 1,-2 1-1,1-1 1,0 0-1,0 0 1,-1 1-1,0-1 1,1 1-1,-3-3 1,-35-41 413,36 44-447,1 0 1,-1 0-1,1 0 1,-1 1-1,0-1 1,0 1-1,1 0 1,-1 0 0,0 0-1,0 0 1,0 0-1,0 1 1,0-1-1,-1 1 1,1 0-1,0 0 1,0 0-1,0 0 1,0 0-1,-4 1 1,1 2 8,0-1 1,0 1-1,0 0 0,1 0 1,-1 0-1,1 1 1,-1 0-1,-5 5 0,-5 5 26,4-6 38,1 1 1,0 1-1,0 0 1,1 0-1,1 1 1,0 0-1,0 1 1,1 0-1,-12 24 1,1 18 180,-20 90 1,16-52-93,21-84-166,0 0 1,1 0-1,0 0 1,1 0-1,-1 0 1,2 1-1,-1-1 1,1 0-1,0 0 1,5 15-1,-5-19-13,0 0 1,1 0-1,-1-1 0,1 1 0,0-1 0,0 1 1,1-1-1,-1 1 0,0-1 0,1 0 0,0 0 1,0-1-1,0 1 0,0 0 0,0-1 0,1 0 1,-1 0-1,1 0 0,-1 0 0,1 0 0,0-1 1,0 1-1,7 0 0,-7-2-2,1 0 1,-1 0-1,0-1 1,1 0-1,-1 1 0,0-2 1,0 1-1,1 0 1,-1-1-1,0 0 1,0 0-1,-1 0 0,1 0 1,0-1-1,-1 1 1,5-5-1,7-4-3,-11 8 2,0 0 1,0 0-1,0-1 0,-1 0 0,0 0 1,1 0-1,-1 0 0,0 0 1,-1-1-1,1 1 0,-1-1 0,3-7 1,14-26 10,13-22-73,37-98 0,-39 63-35,-12 56 71,-16 35 16,-13 21 5,9-13 5,0 0 0,0 0 0,1 0-1,0 1 1,-1-1 0,1 0 0,0 9 0,0-8 1,1-1 1,-1 1-1,0-1 1,0 1-1,-1-1 1,-3 8-1,-2 3 17,0 0 0,1 1 0,1 0-1,0 0 1,2 0 0,-1 0 0,0 20 0,-2 123 201,6-137-180,0-19-36,0 1 1,0-1-1,0 1 0,0-1 1,0 1-1,1-1 0,0 1 1,0-1-1,0 1 0,0-1 0,0 1 1,1-1-1,-1 0 0,1 0 1,0 0-1,0 0 0,0 0 1,0 0-1,1-1 0,-1 1 1,1-1-1,-1 1 0,1-1 0,0 0 1,0 0-1,0 0 0,0 0 1,0-1-1,1 0 0,3 2 1,4-1-92,-1 0 1,0-1-1,1 0 1,-1-1-1,0-1 1,1 1-1,-1-1 1,0-1 0,17-4-1,51-17-3739,-47 11 1108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0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364 133 6227,'3'-37'4065,"-2"30"-3856,0 1-1,0-1 1,-1 1 0,0-1 0,0 1-1,-1-1 1,-1-6 0,2 11-160,-1 0 0,0 0 0,0 0 1,0 0-1,0 0 0,-1 0 0,1 1 0,0-1 0,-1 0 1,1 1-1,-1-1 0,0 1 0,1 0 0,-1-1 1,0 1-1,0 0 0,0 0 0,0 0 0,0 0 1,0 1-1,0-1 0,0 0 0,0 1 0,0-1 1,-5 1-1,-1-1 81,0 0 1,0 0-1,0 1 1,0 0 0,0 1-1,0 0 1,1 0-1,-1 0 1,0 1-1,0 1 1,1-1-1,-1 1 1,-13 7 0,10-3-68,1 0 0,0 1 0,0 0 1,0 1-1,1 0 0,0 0 1,1 1-1,-7 11 0,-2 5-6,2 0-1,1 1 0,1 1 0,2 0 0,1 0 0,-11 48 0,19-65-33,1 0-1,0 0 1,1 1-1,0-1 1,0 0-1,1 0 1,1 0-1,0 0 1,1 0-1,0 0 1,0-1-1,10 21 1,-9-24-17,0 1 1,0 0-1,1-1 1,0 0-1,0 0 1,0 0-1,1 0 1,0-1-1,1 0 1,-1 0-1,1-1 1,0 0-1,1 0 1,-1-1-1,1 0 1,10 4-1,-17-7-4,1-1-1,0 0 1,0 0-1,0 0 1,0 0-1,0 0 1,0 0 0,0-1-1,0 1 1,0-1-1,-1 1 1,4-2-1,6-1-2,-2 0 4,0-1 1,0 0-1,0 0 1,-1-1-1,1 0 1,-1 0-1,-1-1 1,1 0-1,-1 0 1,0 0-1,0-1 1,8-12-1,-11 12-1,0 0-1,-1 0 1,1-1-1,-2 1 1,1-1-1,-1 0 1,0 0-1,-1 0 1,0 0-1,0 0 1,0-10-1,6-39 3,-3 37-14,38-138-154,-35 122 107,-6 35 55,-1 0-1,0 0 1,1-1-1,-1 1 1,0-1-1,0 1 1,0 0-1,0-1 1,0 1-1,0-1 1,0 1-1,0 0 1,-1-1-1,1 1 1,-1 0 0,1-1-1,-1 1 1,0-1-1,-1 7 0,0 0-1,1 1 1,-1 0 0,1-1-1,0 1 1,0 10 0,0-6 13,-7 56 302,1 89 1,3-51 22,4-97-351,1 1-1,-1-1 0,1 1 1,0-1-1,1 0 1,0 1-1,0-1 0,0 0 1,1 0-1,6 11 1,-7-15-198,-1 0 1,1 0 0,0-1 0,0 1 0,0 0 0,0-1-1,0 0 1,0 1 0,1-1 0,-1 0 0,1 0-1,-1 0 1,1-1 0,0 1 0,0-1 0,0 1 0,0-1-1,0 0 1,0 0 0,0 0 0,0-1 0,0 1-1,1-1 1,-1 0 0,4 0 0,14-5-2927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0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8292,'-1'8'5216,"2"26"-4110,0-1-574,-9 100 1449,3-87-1495,3 1 0,1-1-1,2 0 1,11 70 0,-10-108-483,-1 0 1,0 1 0,0-1 0,-1 1-1,0-1 1,-2 10 0,2-15-58,0-1-1,-1 1 1,0-1 0,1 1-1,-1 0 1,0-1-1,0 1 1,0-1 0,-1 0-1,1 1 1,-1-1 0,1 0-1,-1 0 1,0 0 0,1 0-1,-1 0 1,0 0 0,-1 0-1,1-1 1,-3 2-1,31-40-6918,-4 13 3894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0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7539,'9'-21'2722,"2"13"319,10 1-1696,15 11-1041,7-11-48,8 14 96,11-7-96,-4 9 16,-2-7-64,-8 1 33,-1 3-273,-11-3-241,2-8-607,-4 1 80,5 6-2578,-6-4 513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0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22 7844,'6'-19'4748,"-6"19"-4694,0 0-1,-1 0 1,1 0 0,0 0-1,0 0 1,0 0 0,0 0-1,0 0 1,0 0 0,0 0-1,0 0 1,0 0 0,-1 0-1,1 0 1,0 0 0,0 0-1,0 0 1,0 0 0,0 0 0,0 0-1,0 0 1,0 0 0,0 0-1,0 0 1,-1 0 0,1-1-1,0 1 1,0 0 0,0 0-1,0 0 1,0 0 0,0 0-1,0 0 1,0 0 0,0 0-1,0 0 1,0 0 0,0 0-1,0 0 1,0-1 0,0 1-1,0 0 1,0 0 0,0 0-1,-13 5-160,11-4 131,-1 0-1,1 0 1,0 1-1,0-1 1,0 1-1,0-1 1,1 1-1,-1 0 1,0 0-1,1 0 1,-1 0-1,1 0 1,0 0-1,0 0 1,-1 0-1,0 5 1,-16 21 280,-95 66 1201,95-78-1289,-4 3 10,1 0 1,1 2-1,1 0 0,-16 24 0,14-15-105,1 0-1,2 1 0,1 1 0,1 1 0,2 0 0,-17 61 0,-11 130 224,19-87-29,15-85-165,2 0 0,3 1 0,1 0 0,4 0 0,8 64 1,2-45-527,3 0 1,3-1 0,33 85 0,-34-118 257,-3-8-2491,-12-22 979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1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6707,'-9'-11'1166,"2"2"-210,0 0 1,0-1-1,-8-15 0,15 24-913,-1 0-1,1 0 0,-1 1 0,1-1 1,-1 0-1,1 0 0,0 0 1,-1 0-1,1 1 0,0-1 1,0 0-1,0 0 0,-1 0 0,1 0 1,0 0-1,0 0 0,0 0 1,1 0-1,-1 0 0,0 0 0,0 1 1,0-1-1,1 0 0,-1 0 1,0 0-1,1 0 0,-1 0 1,1 1-1,-1-1 0,1 0 0,-1 0 1,1 1-1,-1-1 0,1 0 1,0 1-1,-1-1 0,1 1 1,0-1-1,0 1 0,0-1 0,-1 1 1,1-1-1,0 1 0,0 0 1,0-1-1,0 1 0,0 0 1,0 0-1,0 0 0,-1 0 0,1 0 1,0 0-1,2 0 0,0 0 70,0 1 0,0-1-1,0 1 1,0 0-1,0 0 1,0 0 0,0 0-1,0 1 1,0-1-1,0 1 1,-1 0 0,1-1-1,0 1 1,-1 0-1,0 1 1,4 2 0,34 44 1087,-34-40-1019,166 205 2126,-139-177-2390,2-2 0,2-1 1,55 40-1,-42-45-1002,-47-28 960,0 0 0,-1 0 0,1 0 0,0 0 0,0-1 0,-1 1 0,1-1 0,0 0 0,0 0 0,0 0 0,0 0 0,-1 0 0,1-1 0,0 0 0,0 1 0,5-3 0,-3-4-2320,-8-9 703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1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8 8228,'-3'-1'258,"1"-1"1,-1 1-1,1 0 0,-1 1 1,0-1-1,0 0 0,1 1 1,-1-1-1,0 1 1,0 0-1,0 0 0,1 0 1,-1 0-1,0 1 0,0-1 1,0 1-1,1 0 0,-1 0 1,0 0-1,1 0 1,-5 2-1,2 2-56,0-1 1,0 2-1,0-1 1,1 1-1,0-1 0,0 1 1,-4 8-1,1-3-126,-19 29 692,-2-2 0,-62 67 0,-79 54 778,167-158-1585,1 0-1,0 0 1,0 0-1,-1-1 1,1 1 0,0 0-1,0 0 1,0 1 0,0-1-1,0 0 1,1 0 0,-1 0-1,0 1 1,0-1 0,1 0-1,-1 1 1,1-1 0,-1 1-1,1-1 1,0 0-1,0 1 1,-1-1 0,1 1-1,0-1 1,0 1 0,0-1-1,1 3 1,0-3-167,1 0-1,-1-1 1,0 1 0,1 0 0,-1-1-1,1 0 1,-1 1 0,1-1-1,-1 0 1,0 0 0,1 0 0,-1 0-1,1 0 1,-1 0 0,1 0-1,-1 0 1,1-1 0,-1 1 0,1 0-1,-1-1 1,1 0 0,-1 1-1,0-1 1,1 0 0,-1 1 0,0-1-1,2-2 1,26-11-3121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17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 75 7123,'1'-5'376,"1"0"-1,0 0 0,-1 0 0,2 0 1,-1 0-1,0 0 0,1 1 1,0-1-1,0 1 0,1 0 0,-1 0 1,1 0-1,-1 0 0,8-5 1,-11 9-362,0 0 0,1 0 0,-1 0 1,0-1-1,0 1 0,1 0 0,-1 0 1,0 0-1,0 0 0,1 0 1,-1-1-1,0 1 0,0 0 0,1 0 1,-1 0-1,0 0 0,1 0 1,-1 0-1,0 0 0,1 0 0,-1 0 1,0 0-1,0 0 0,1 0 0,-1 0 1,0 1-1,1-1 0,-1 0 1,0 0-1,0 0 0,1 0 0,-1 0 1,0 1-1,0-1 0,1 0 1,-1 0-1,0 0 0,0 1 0,1-1 1,1 16 446,-9 18 243,-3-13-385,0 1 0,-1-2 0,-2 0 0,-20 26-1,-20 34 132,-133 225 980,178-292-1353,1 1 0,1-1 0,0 1 0,-5 20 0,10-30-64,0-1-1,0 1 0,1-1 0,-1 1 0,1-1 1,0 1-1,0-1 0,1 1 0,-1-1 0,1 1 1,0 3-1,0-5-7,0-1 0,0 1 0,-1-1 0,1 0 0,0 1 0,0-1 0,0 0 1,0 0-1,0 0 0,1 0 0,-1 0 0,0 0 0,1 0 0,-1 0 0,0 0 0,1 0 0,-1-1 0,1 1 1,-1 0-1,1-1 0,-1 0 0,1 1 0,-1-1 0,1 0 0,2 0 0,16 1 47,0-2 0,0-1-1,0 0 1,0-1-1,-1-1 1,1-1 0,23-10-1,32-6 56,-40 12-274,0 3 0,0 0-1,1 3 1,0 1 0,-1 1 0,60 7-1,-65-6 814,12-11-9664,-5 0 676,-10 8 7080,-26 4 1262,0-1 0,0 0 0,0 0 0,-1 0 0,1 0 0,0 0 0,0 0 0,0 0 0,0 0 0,0 0 0,-1 0 0,1 0 0,0-1 0,0 1 0,0 0 0,-1-1 0,1 1 0,0 0 0,0-1 0,-1 1 0,1-1 0,0 1 0,-1-1 0,1 0 0,0 1 0,-1-1 0,1 0 0,-1 1 0,1-1 0,-1 0 0,0 1 0,1-1 0,-1 0 0,0 0 0,1-1 0,-1 0 0,-1 0 0,1 1 0,-1-1 0,1 1 0,-1-1 0,0 0 0,0 1 0,0-1 0,0 1 0,0-1 0,0 1 0,0 0 0,0-1 0,-1 1 0,1 0 0,0 0 0,-1 0 0,1 0 0,-3-1 0,-22-14 0,17 10 0,-1 1 0,1-1 0,1-1 0,-1 0 0,1 0 0,-13-14 0,10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17.6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11 8772,'-17'-10'2500,"7"15"-319,9-3-2042,0 1 0,0-1-1,1 0 1,-1 1 0,1-1 0,0 1 0,-1-1 0,1 1-1,0-1 1,0 1 0,1 3 0,15 95 882,-7-54-443,4 90 0,-16 36 438,0 39-565,2-168-1383,-3-31-1082,-6-25-1771,1-12-4442,1-1 4264,4 7 3995,0 0 0,2 0-1,0-1 1,1-34-1,5-33-31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19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45 4738,'-8'-27'5403,"4"10"-2524,4 30-2194,4 60 124,-3 0 1,-4 0-1,-18 111 1,2 0-196,16-157-613,1-20-86,1 0 1,0 0-1,1 0 0,-1 0 0,1 0 1,1-1-1,-1 1 0,1 0 0,1 0 0,-1 0 1,3 7-1,-3-14-20,0 0 1,0 0-1,0 0 1,-1 0-1,1 0 1,0 0-1,0 0 1,0-1 0,-1 1-1,1 0 1,0 0-1,0-1 1,0 1-1,-1 0 1,1-1-1,0 1 1,-1-1-1,1 1 1,0-1-1,-1 0 1,1 1-1,-1-1 1,1 1-1,0-2 1,19-18-2556,4-10-189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20.4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63 148 9460,'-1'-3'350,"-2"-2"211,1-1 0,0 0 0,1 0 0,-1 0 0,1 0 0,1 0 0,-1 0 0,1-8 0,0 12-533,1 0 0,0-1 0,0 1-1,0-1 1,1 1 0,-1 0 0,0 0-1,1 0 1,0 0 0,-1 0 0,1 0-1,0 0 1,0 0 0,0 1 0,0-1-1,0 1 1,0-1 0,1 1 0,-1 0-1,0 0 1,1 0 0,4-1 0,18-7 13,0 1 0,0 1 0,38-5 0,-47 9 2,0 2 1,0 0-1,0 1 0,0 1 0,-1 0 0,1 1 0,20 5 0,-29-5-2,-1 0 0,0 0 0,1 1 0,-1 0 0,0 0 0,0 0 0,0 1 0,-1 0 0,1 0 0,-1 0 0,0 1 0,0 0 0,-1 0 0,0 0 0,1 1 0,4 8 0,-5-5 27,0 0 0,-1 0 0,1 0 0,-2 1 0,0-1 0,0 1 0,0-1 1,-1 1-1,-1 0 0,0 14 0,-2 1 64,-2-1-1,0 0 1,-2 0 0,0 0-1,-2-1 1,0 1 0,-2-2-1,-18 34 1,-33 41 243,-4-2 0,-87 97 1,150-190-370,0 0-1,0 1 1,0-1 0,0 0 0,0 0 0,0 0 0,-1-1 0,1 1-1,-1 0 1,1-1 0,-1 0 0,1 0 0,-1 1 0,0-2 0,0 1-1,0 0 1,1 0 0,-5-1 0,4 0-4,1 0-1,-1-1 1,1 1 0,0-1 0,-1 0-1,1 0 1,0 0 0,0 0 0,-1 0-1,1 0 1,0-1 0,0 1 0,0-1-1,1 1 1,-1-1 0,0 0 0,-2-3-1,-2-3-9,1-2 0,-1 1 0,1 0 0,1-1 0,0 0-1,0 0 1,1 0 0,-3-17 0,3 13-10,0 5 6,1 0 1,0-1-1,1 1 1,0-1-1,0 1 0,1 0 1,1-1-1,-1 1 0,1-1 1,1 1-1,4-16 1,-5 23 12,1 0 0,-1 1 1,1-1-1,-1 1 1,1 0-1,0-1 0,-1 1 1,1 0-1,0 0 1,0 0-1,0 0 0,0 1 1,0-1-1,0 0 1,0 1-1,0-1 0,0 1 1,0 0-1,0 0 1,4 0-1,294-18-17,-256 21 17,-43 1-8,-12 3-16,-48 9 0,45-13 23,1 0 1,-1 1 0,1 0-1,-13 7 1,25-11 0,1 1 1,-1-1-1,0 0 1,0 1-1,1-1 0,-1 1 1,1-1-1,-1 1 1,1-1-1,-1 1 0,0-1 1,1 1-1,0 0 1,-1-1-1,1 1 0,-1 0 1,1-1-1,0 1 1,-1 0-1,1-1 1,0 1-1,0 0 0,0 0 1,0-1-1,0 1 1,-1 0-1,2 1 0,-1 0 4,1 0 0,0-1 0,1 1 0,-1 0 0,0 0 0,0-1 0,1 1 0,-1-1 0,1 1 0,-1-1 0,1 0 0,0 0 0,0 0 0,-1 0-1,3 1 1,36 26 78,-1 1 0,-1 3-1,40 43 1,-70-66-170,1-1 0,0 0 0,0 0 0,0 0-1,1-1 1,0-1 0,1 0 0,0 0 0,0-1 0,0 0 0,0-1-1,1 0 1,-1-1 0,25 4 0,-34-7-82,0 0 1,0 0-1,0 0 0,0 0 1,0 0-1,1 0 1,-1 0-1,0-1 0,0 1 1,0-1-1,0 0 1,0 1-1,0-1 0,-1 0 1,1 0-1,0 0 1,0 0-1,-1-1 0,1 1 1,0 0-1,-1-1 1,1 1-1,-1-1 0,0 0 1,0 1-1,1-1 0,-1 0 1,0 0-1,1-2 1,11-31-3439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2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7748,'-1'0'117,"0"0"0,0 1 0,1-1 0,-1 0 0,0 1 0,0-1 0,0 1 0,0-1 0,0 1 1,1-1-1,-1 1 0,0 0 0,0-1 0,1 1 0,-1 0 0,1 0 0,-1-1 0,0 1 0,1 0 1,-1 0-1,1 0 0,0 0 0,-1 0 0,1 0 0,0 0 0,0-1 0,-1 1 0,1 0 1,0 0-1,0 0 0,0 0 0,0 0 0,0 0 0,0 0 0,1 0 0,-1 0 0,0 0 0,0 0 1,1 0-1,-1 0 0,0 0 0,1 1 0,25 44 458,89 100 272,-76-101-685,-2 2 1,33 55-1,-45-57-45,-2 1 0,-3 1 0,-1 1 0,-2 1 0,-3 1 0,-1 0 0,-3 1 0,4 64 0,-11-75 12,-2-1 1,-2 0-1,-2 1 1,-1-1-1,-2 0 1,-2-1-1,-2 0 1,-1 0-1,-1-1 1,-3 0-1,-26 48 1,35-73-170,-2 1 0,0-2 0,0 1 0,-1-1-1,-1 0 1,-12 10 0,46-49-3841,1 13 765,1-6-166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0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62 6595,'0'0'91,"0"0"0,-1 0 0,1 0 0,0 0 1,0 0-1,-1 0 0,1 0 0,0 0 0,0 0 0,-1 0 0,1 0 0,0 0 1,0 0-1,-1-1 0,1 1 0,0 0 0,0 0 0,-1 0 0,1 0 0,0-1 1,0 1-1,0 0 0,-1 0 0,1 0 0,0-1 0,0 1 0,0 0 0,0 0 0,0-1 1,-1 1-1,1 0 0,0 0 0,0-1 0,0 1 0,0 0 0,0 0 0,0-1 1,0 1-1,0 0 0,0-1 0,0 1 0,0 0 0,0 0 0,0-1 0,0 1 1,0 0-1,0 0 0,1-1 0,-1 1 0,0 0 0,0 0 0,0-1 0,0 1 0,0 0 1,1 0-1,-1-1 0,0 1 0,0 0 0,0 0 0,1 0 0,-1 0 0,0-1 1,0 1-1,1 0 0,-1 0 0,10-13 1136,-10 11-1178,0 0 0,0 1 0,1-1-1,-1 0 1,1 1 0,-1-1 0,1 1 0,-1-1 0,1 1 0,0-1 0,0 1 0,0-1 0,0 1 0,0 0 0,0-1 0,0 1 0,1 0 0,-1 0 0,0 0 0,1 0 0,-1 0 0,1 0 0,-1 0 0,1 1 0,-1-1 0,1 1 0,-1-1-1,4 0 1,1 1-14,1 0 0,-1 1 0,0 0-1,1 0 1,-1 0 0,10 4 0,1 0 89,-9-2-107,0 0 0,0 1 0,0 1 0,-1-1 0,10 8 0,-17-12-16,0 0 0,0 1 0,1-1 0,-1 0 1,0 0-1,0 0 0,0 1 0,0-1 0,1 0 1,-1 0-1,0 1 0,0-1 0,0 0 0,0 0 1,0 1-1,1-1 0,-1 0 0,0 0 0,0 1 1,0-1-1,0 0 0,0 1 0,0-1 0,0 0 1,0 0-1,0 1 0,0-1 0,0 0 0,0 1 1,-1-1-1,1 0 0,0 0 0,0 1 0,0-1 1,0 0-1,0 0 0,0 1 0,-1-1 0,1 0 1,0 1-1,-2 3 22,6 2 0,-3-6-16,0 1 0,-1 0 0,1 0 0,0-1 0,-1 1 0,1 0 1,0 0-1,-1 0 0,1 0 0,-1 0 0,0 0 0,1 0 0,-1 0 0,0 0 0,0 0 1,1 0-1,-1 0 0,0 0 0,0 0 0,0 0 0,0 0 0,0 0 0,-1 0 0,1 0 1,-1 2-1,-5 21 229,6-22-224,0-1 0,0 0 1,0 1-1,0-1 0,-1 0 1,1 1-1,0-1 0,-1 0 1,1 0-1,-1 1 0,1-1 1,-1 0-1,0 0 0,1 0 1,-1 0-1,0 0 0,0 0 1,0 0-1,0 0 0,1 0 1,-2 0-1,1 0 0,0-1 1,0 1-1,0 0 0,0-1 1,0 1-1,0-1 0,-1 1 1,1-1-1,0 0 0,-3 1 1,-70 13 155,73-14-168,0 0-1,0 1 1,0-1 0,0 1 0,0-1 0,0 1 0,0-1 0,0 1 0,0 0 0,0-1 0,0 1-1,0 0 1,1 0 0,-1 0 0,0 0 0,1 0 0,-1 0 0,0 0 0,1 0 0,-1 0-1,1 0 1,0 0 0,-1 0 0,1 0 0,0 0 0,0 0 0,0 0 0,-1 1 0,1-1 0,0 0-1,0 0 1,1 0 0,-1 0 0,0 0 0,0 0 0,1 1 0,-1-1 0,0 0 0,1 0-1,-1 0 1,1 0 0,-1 0 0,1 0 0,0 0 0,-1-1 0,1 1 0,0 0 0,0 0 0,0 0-1,1 1 1,25 14-13,36 28 18,-60-41-3,1 0 0,-1 0 0,-1 0 0,1 0-1,0 1 1,-1-1 0,0 1 0,0 0 0,0-1 0,0 1 0,0 0-1,-1 0 1,0 0 0,0 0 0,1 6 0,1 6 5,2 16 6,-5-31-12,0 0 0,0 0 0,0 0 0,0 0 0,0 0 0,-1 0 0,1 0 0,0 0 0,0 0 0,-1 0 0,1 0-1,-1 0 1,1 0 0,-1 0 0,1-1 0,-1 1 0,0 0 0,1 0 0,-1 0 0,0-1 0,0 1 0,1 0 0,-1-1 0,0 1 0,-1 0 0,-9 3 4,0-1 0,1 0-1,-1 0 1,0-1 0,0-1 0,0 0 0,-15-1-1,-81-8-58,105 8-1,0 0 0,0-1 0,0 1 0,0-1 0,0 1 0,0-1 0,0 0 0,0 1 0,0-1-1,1 0 1,-1 0 0,0-1 0,1 1 0,-1 0 0,0 0 0,1-1 0,0 1 0,-1-1 0,1 0 0,0 1 0,0-1 0,0 0 0,0 1 0,0-1 0,0 0 0,1 0-1,-2-2 1,2 2-171,0 0-1,0 0 0,0 0 0,0 0 0,0 0 1,1 0-1,-1 0 0,0 0 0,1 0 0,0 0 1,-1 0-1,1 0 0,0 0 0,0 1 1,0-1-1,0 0 0,0 0 0,3-2 0,15-14-2747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2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45 7635,'-11'-5'5699,"35"10"-3909,120-16-247,-39 2-994,158-15-208,-225 25-822,-37-1 422,-1 0 1,1 0-1,0 0 1,-1 0-1,1 0 1,0 0-1,-1 0 1,1 0-1,-1 1 1,1-1-1,0 0 1,-1 0-1,1 1 1,-1-1-1,1 0 1,-1 1-1,1-1 0,-1 0 1,1 1-1,-1-1 1,1 1-1,-1-1 1,1 1-1,-1-1 1,0 1-1,1-1 1,-1 1-1,0-1 1,0 1-1,1 0 1,-1-1-1,0 1 1,0-1-1,0 1 1,0 0-1,1-1 0,-1 1 1,0 0-1,0-1 1,0 1-1,-1-1 1,1 1-1,0 0 1,0-1-1,0 1 1,0 0-1,-1-1 1,1 1-1,0-1 1,0 1-1,-1-1 1,1 1-1,0-1 1,-1 2-1,-6 10-2753,5 1 59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2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8884,'-4'0'2065,"9"-3"1040,15 1-2608,12 0 15,10 6 16,15-3-80,6 3-160,4-4-15,-5 5-81,-4-6-48,-6-1-64,-11-4-176,-3 3-160,-7-8-577,-6 7-127,0 1-2450,-5 3 337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155 206 6131,'-5'-11'788,"1"0"1,0 0-1,0-1 1,1 1 0,-2-21-1,4 26-700,1 1 0,0-1-1,0 0 1,0 1 0,1-1 0,0 0-1,0 1 1,0-1 0,1 1 0,0-1 0,0 1-1,0 0 1,6-10 0,-5 12-62,-1 1 0,0-1 0,1 1 0,0-1 0,-1 1 0,1 0 0,0 0 0,0 0-1,0 1 1,0-1 0,1 1 0,-1 0 0,0 0 0,1 0 0,-1 0 0,0 0 0,1 1 0,-1-1 0,1 1 0,-1 0 0,1 0 0,-1 0 0,1 1 0,-1-1 0,6 3 0,-2-2 16,0 1 0,0 0 0,0 1 0,0-1 0,-1 2 0,1-1 0,-1 0 0,0 1 0,0 0 0,0 1 0,7 7 0,-3 1 27,0 0 0,-1 1 0,-1 0 0,0 0 0,-1 1 0,-1 0 0,0 0 0,-1 1-1,4 22 1,-3-7 103,-1 0-1,-2 0 0,0 58 0,-8-42-52,-2 0 0,-2 0 1,-2-1-1,-2 0 0,-2-1 0,-2 0 0,-1-1 0,-27 42 1,38-73-97,0-1 0,-2 0 0,1 0 0,-1-1 0,-1 0 0,0 0 0,-1-1 0,-15 12 0,20-18-2,-1 0-1,1 0 1,-1 0-1,0-1 0,0 0 1,0 0-1,0-1 1,0 1-1,-1-2 0,1 1 1,-1-1-1,1 0 1,-1-1-1,1 1 1,-1-2-1,-14-1 0,20 2-17,0 0-1,0-1 1,0 1-1,0-1 0,0 0 1,0 1-1,0-1 1,0 0-1,0 0 0,1 0 1,-1 0-1,0 0 1,1-1-1,-1 1 0,1-1 1,-1 1-1,1-1 1,0 1-1,-1-1 0,1 0 1,0 1-1,0-1 1,-1-3-1,1 2-2,1-1 0,-1 1-1,1-1 1,0 1 0,0-1 0,0 1 0,0-1 0,1 1-1,-1 0 1,1-1 0,0 1 0,2-6 0,2-3-9,0 1 0,1 0 0,0 0 0,1 1 0,0 0-1,15-16 1,-20 23 9,0 1-1,0 0 0,0 0 1,1 0-1,-1 0 0,0 0 1,1 0-1,0 1 0,-1-1 1,1 1-1,0-1 0,0 1 0,-1 0 1,1 0-1,0 1 0,0-1 1,0 1-1,0-1 0,0 1 1,1 0-1,-1 0 0,0 0 1,0 0-1,0 1 0,0-1 0,0 1 1,0 0-1,0 0 0,-1 0 1,1 0-1,0 1 0,0-1 1,-1 1-1,1-1 0,-1 1 1,1 0-1,-1 0 0,0 0 1,3 3-1,8 10-1,0 1 0,-1 0 0,-1 1 0,18 35 0,-11-20 7,-13-23-22,1 0-1,0 0 0,0-1 0,1 0 0,0 0 0,0-1 1,1 1-1,0-2 0,0 1 0,1-1 0,0-1 0,16 9 1,-18-12 85,0 1 1,-1-2-1,1 1 1,1-1-1,-1 0 1,0 0-1,0-1 1,0 0 0,0 0-1,0-1 1,0 0-1,0 0 1,0-1-1,0 0 1,0 0-1,0 0 1,0-1-1,-1 0 1,8-5 0,14-9-1689,-9 1 1140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6355,'-1'0'165,"0"0"0,0 0 0,0-1 1,0 1-1,0 0 0,0 0 0,0 1 0,0-1 0,0 0 0,-1 0 1,1 0-1,0 1 0,0-1 0,0 0 0,0 1 0,0-1 1,0 1-1,1-1 0,-1 1 0,0 0 0,0-1 0,0 1 1,0 0-1,1 0 0,-1-1 0,0 1 0,1 0 0,-1 0 0,0 0 1,1 0-1,0 0 0,-1 0 0,1 0 0,-1 0 0,1 0 1,0 0-1,0 0 0,-1 0 0,1 2 0,-11 61-202,8-38 679,-7 4-424,-1 0-1,-2-1 1,0 0 0,-2-1-1,-2-1 1,-20 27-1,-12 24 136,30-47-229,7-14-48,2 0 0,0 1 0,1 0 0,1 0 0,1 1 0,-8 28 0,15-45-72,-1 0 0,1 0 0,0-1 1,-1 1-1,1 0 0,0 0 0,0 0 0,0 0 0,1 0 0,-1 0 0,0 0 0,1 0 1,-1 0-1,1 0 0,0 0 0,-1-1 0,1 1 0,0 0 0,0 0 0,0-1 0,0 1 1,1-1-1,-1 1 0,0-1 0,1 1 0,-1-1 0,1 0 0,-1 0 0,1 0 1,0 0-1,-1 0 0,1 0 0,0 0 0,0 0 0,0-1 0,3 2 0,6 0 3,0-1-1,0 0 1,1 0-1,-1-1 1,15-1-1,-5 0 16,91-3-19,161 5-683,-271-1 531,-1 0 0,0 1 0,0-1-1,1 0 1,-1 0 0,0 0 0,1-1 0,-1 1 0,0 0 0,0 0 0,1-1 0,-1 1-1,0 0 1,0-1 0,0 0 0,1 1 0,-1-1 0,0 0 0,0 1 0,0-1 0,0 0 0,0 0-1,0 0 1,0 0 0,-1 0 0,1 0 0,0 0 0,0 0 0,-1 0 0,1 0 0,-1 0-1,1-1 1,-1 1 0,1 0 0,-1-2 0,4-11-2321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7123,'-2'1'173,"0"-1"0,0 1 0,0-1-1,1 1 1,-1 0 0,0-1 0,0 1-1,1 0 1,-1 0 0,0 1 0,1-1 0,-1 0-1,1 0 1,0 1 0,-1-1 0,1 1-1,0-1 1,0 1 0,0 0 0,0-1-1,0 1 1,0 0 0,0 0 0,1-1 0,-1 1-1,1 0 1,-1 0 0,1 0 0,0 0-1,-1 4 1,2 5-123,-1 0 1,1 0-1,1 0 0,3 16 1,1-2 349,4 47 181,1 80 0,-11-119-334,-1 1 0,-2-1 1,-1 0-1,-15 57 1,10-61-124,-14 58 163,22-80-298,0 0 1,0 0-1,0-1 1,1 1-1,1 0 1,-1 0 0,1 0-1,0 0 1,0-1-1,4 9 1,-5-14-6,0 0-1,1 0 1,-1-1-1,1 1 1,-1-1 0,1 1-1,-1 0 1,1-1 0,0 1-1,-1-1 1,1 1-1,0-1 1,-1 1 0,1-1-1,0 0 1,0 1 0,-1-1-1,1 0 1,0 0 0,0 1-1,0-1 1,-1 0-1,1 0 1,0 0 0,0 0-1,0 0 1,-1 0 0,1 0-1,0 0 1,0 0-1,0-1 1,-1 1 0,1 0-1,0 0 1,0-1 0,-1 1-1,1 0 1,0-1-1,0 1 1,0-2 0,37-24-679,-27 17-695,21-10-171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7123,'0'-1'97,"0"0"-1,0 0 1,0 0-1,1 0 1,-1 0-1,0 0 1,0 0-1,1 0 1,-1 0 0,0 0-1,1 0 1,-1 0-1,1 0 1,0 0-1,-1 0 1,1 0-1,0 1 1,-1-1-1,1 0 1,0 0-1,0 1 1,0-1-1,-1 1 1,1-1-1,0 0 1,0 1-1,0 0 1,0-1 0,0 1-1,0-1 1,0 1-1,0 0 1,0 0-1,0 0 1,1 0-1,-1 0 1,0 0-1,0 0 1,0 0-1,0 0 1,0 0-1,0 0 1,0 1-1,0-1 1,0 0-1,0 1 1,0-1 0,0 1-1,0-1 1,0 1-1,0 0 1,-1-1-1,1 1 1,0 0-1,0-1 1,0 3-1,4 0-67,-1 1 0,-1-1 0,1 1-1,0 0 1,-1 0 0,0 1 0,0-1 0,0 1-1,-1-1 1,4 8 0,-4 4 114,0-1 0,-2 1 0,1 0 1,-2 0-1,0-1 0,-1 1 0,-1 0 0,0-1 0,-1 0 0,-7 19 1,-6 33 525,4-16-240,7-32-229,1 1-1,1 0 1,-1 28 0,4-41-219,1-1 1,1 0-1,-1 1 0,1-1 0,0 1 1,1-1-1,0 0 0,0 0 0,0 0 1,0 0-1,1 0 0,0 0 0,0-1 1,1 1-1,4 4 0,-2-5-611,-5-12 1051,-9-12-1701,-5 9 677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8372,'2'0'2417,"18"1"656,10 3-2528,19 5 79,10 0-352,9-7-64,-8 0-176,8-6 0,-16-5-288,-2-5-320,-12-1-225,3-12-2304,-8 6 384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42 7107,'2'-6'446,"9"-26"3567,-1 29-2356,3 19-1418,-10-9-189,-1 0 1,0 0-1,0 0 0,-1 0 0,0 0 1,0 0-1,0 1 0,-1-1 1,-1 10-1,-10 66 530,-42 137 1122,26-118-985,-18 133-1,43-220-681,1 0 1,0 0-1,3 19 1,-2-31-45,0-1 0,1 0 1,-1 0-1,1 0 0,-1 0 1,1 0-1,0 0 0,0 0 1,0 0-1,0 0 0,0 0 1,0 0-1,3 2 0,-3-3-13,0-1 0,-1 1 1,1-1-1,0 1 0,1-1 0,-1 0 0,0 0 0,0 1 0,0-1 0,0 0 0,0 0 0,0 0 0,0 0 0,0 0 0,0 0 0,0 0 1,0-1-1,0 1 0,0 0 0,0 0 0,0-1 0,0 1 0,0-1 0,0 1 0,0-1 0,0 1 0,0-1 0,0 0 0,1 0 0,8-6-595,1 0-1,-1-1 0,0 0 0,-1 0 1,0-1-1,0-1 0,-1 1 0,13-19 1,2-31-2590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7732,'1'-1'227,"-1"0"0,1 0 1,0 1-1,-1-1 0,1 0 1,0 1-1,0-1 0,0 0 1,-1 1-1,1-1 0,0 1 1,0 0-1,0-1 0,0 1 1,0 0-1,0-1 0,0 1 1,0 0-1,0 0 0,0 0 1,0 0-1,0 0 0,1 0 1,28 2-516,-24-1 719,26 0-126,0 0-1,1-3 0,-1 0 0,0-2 0,59-15 0,-83 16-205,0 1 0,0 1 0,1 0 0,-1 0-1,1 0 1,-1 1 0,16 2 0,-21-2-69,-1 1 1,1-1 0,-1 1-1,1 0 1,-1 0-1,1 1 1,-1-1-1,0 0 1,0 1 0,0-1-1,0 1 1,0 0-1,0-1 1,0 1-1,0 0 1,-1 0-1,1 1 1,-1-1 0,1 0-1,-1 0 1,0 1-1,0-1 1,0 0-1,0 1 1,0 0-1,-1-1 1,1 1 0,-1-1-1,1 4 1,1 34 131,-2 0 0,-2 0 0,-1 0 0,-2 0 0,-10 41 0,-4 31 173,-20 101 317,12-78-317,27-89-309,0-45-43,0-1 1,0 1-1,0 0 0,0 0 1,0-1-1,0 1 0,1 0 0,-1 0 1,0-1-1,0 1 0,1 0 0,-1-1 1,1 1-1,-1 0 0,0-1 1,1 1-1,-1-1 0,1 1 0,-1 0 1,1-1-1,0 1 0,-1-1 0,1 0 1,0 1-1,-1-1 0,1 1 1,0-1-1,-1 0 0,1 0 0,0 1 1,-1-1-1,1 0 0,0 0 0,0 0 1,-1 0-1,1 0 0,0 0 1,0 0-1,0 0 0,-1 0 0,1 0 1,0 0-1,-1-1 0,1 1 0,0 0 1,0 0-1,-1-1 0,1 1 1,0 0-1,0-2 0,1 1-113,0-1 0,0 1 0,0-1-1,-1 0 1,1 0 0,0 0 0,-1 0 0,0 0 0,1 0 0,-1 0-1,0 0 1,0 0 0,0-1 0,0 1 0,-1 0 0,1-1-1,-1 1 1,1-1 0,-1 1 0,0-1 0,0 1 0,0-3-1,-6-51-3553,2 35 1667</inkml:trace>
  <inkml:trace contextRef="#ctx0" brushRef="#br0" timeOffset="1">101 505 8292,'-7'-7'2497,"8"1"560,14 1-2496,17 2 95,-3 1-432,12 4 0,-1-1-160,5 1 48,-9-2-128,12 4 80,-14-6-192,6 0-384,-1-5-224,10 2-2386,-15-10 289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6483,'1'12'5910,"-3"23"-3964,1 15-1604,0 9 842,-15 115 0,3-69-564,12-91-717,0 1-1,1-1 1,0 1-1,2-1 1,-1 0-1,2 1 1,0-1-1,9 25 1,-8-37-1216,0-10 665,2-13-2089,-5 7 936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1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5651,'-2'9'5970,"-2"16"-3775,-10 53-1025,-18 105 393,29-157-1543,2-22-67,1 1-1,0-1 1,-1 0-1,0 0 0,0 0 1,0 0-1,-3 7 1,3-11-47,1 1 1,0-1 0,0 1-1,-1-1 1,1 1-1,0 0 1,0-1 0,0 1-1,0 0 1,0-1 0,0 1-1,0-1 1,0 1-1,0 0 1,0-1 0,0 1-1,0-1 1,0 1 0,1 0-1,-1-1 1,0 1-1,0-1 1,1 1 0,-1-1-1,0 1 1,1-1 0,-1 1-1,0-1 1,1 1-1,-1-1 1,1 1 0,-1-1-1,1 0 1,-1 1 0,1-1-1,-1 0 1,1 1-1,-1-1 1,1 0 0,0 1-1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 7684,'-20'4'2289,"24"-6"624,12 2-2097,18-2-271,2 4-113,13 2-144,1 1-160,4 6-16,-13-4-64,6-7 0,-8 0-16,3-4-80,-10-5-256,6-3-272,-1 3-2498,-17-13 481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8 7235,'-14'-7'3669,"16"19"-1615,2 11-1875,-4-6-124,0-1 1,-1 1 0,-1 0 0,0-1 0,-2 1-1,0-1 1,0 0 0,-2 0 0,-12 25 0,-9 11 531,-49 70 1,32-54 227,42-66-793,1 0 1,-1 1 0,1-1 0,0 0 0,0 1-1,0-1 1,0 1 0,0-1 0,0 1 0,1 0 0,-1-1-1,1 1 1,0-1 0,0 1 0,0 0 0,0 0-1,0-1 1,0 1 0,1-1 0,-1 1 0,1 0 0,0-1-1,0 1 1,0-1 0,2 5 0,0-4-16,-1-1 0,1 1 0,0-1 0,-1 1 1,1-1-1,0 0 0,0 0 0,0-1 0,1 1 0,-1 0 0,0-1 1,1 0-1,-1 0 0,1 0 0,-1 0 0,1-1 0,-1 1 1,1-1-1,4 0 0,92 1 17,138 10 3,-104 4-881,-134-15 823,0 0 0,0 0 0,0-1 1,0 1-1,0 0 0,-1 0 0,1 0 0,0 0 1,0 0-1,0 0 0,0 0 0,0 0 0,0-1 1,0 1-1,0 0 0,0 0 0,0 0 1,1 0-1,-1 0 0,0 0 0,0 0 0,0 0 1,0-1-1,0 1 0,0 0 0,0 0 0,0 0 1,0 0-1,0 0 0,0 0 0,0 0 0,0 0 1,0 0-1,0 0 0,1 0 0,-1 0 0,0-1 1,0 1-1,0 0 0,0 0 0,0 0 0,0 0 1,0 0-1,0 0 0,1 0 0,-1 0 0,0 0 1,0 0-1,0 0 0,0 0 0,0 0 1,0 0-1,0 0 0,0 0 0,1 0 0,-1 0 1,0 0-1,0 0 0,0 1 0,0-1 0,0 0 1,-9-10-2048,2 2 612,-3-10-983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 6323,'-1'-1'236,"0"0"0,0 0 0,0 0 0,0 0 0,0 0 0,0 1 0,0-1 0,0 0 0,0 1 0,-1-1 0,1 1 0,0-1 0,0 1 0,-1 0 0,1-1 0,0 1 0,-2 0 0,2 0-163,1 0 0,-1 1 0,1-1 0,-1 0 0,1 1 0,-1-1 0,1 0 0,-1 1 1,1-1-1,-1 1 0,1-1 0,0 1 0,-1-1 0,1 1 0,0-1 0,0 1 0,-1-1 0,1 1 0,0-1 0,0 1 0,0 0 0,-1-1 1,1 1-1,0-1 0,0 1 0,0 0 0,5 56 633,-3-40-424,23 358 1529,-26-329-1954,-9 64 1,12-93-276,7-16-434,16-21-1848,-6 2 800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340 196 7347,'0'-9'712,"0"0"0,0 0-1,0 0 1,-1 0-1,-1 0 1,0 0 0,-3-12-1,2 13-487,0 1 0,0-1 0,-1 0 0,0 1 0,0 0-1,-1 0 1,-10-12 0,11 15-206,1 1-1,-1-1 1,0 1-1,0 0 0,0 0 1,0 0-1,-1 1 1,1-1-1,-1 1 1,1 0-1,-1 0 1,0 1-1,0-1 1,0 1-1,0 0 0,0 1 1,0-1-1,0 1 1,0 0-1,0 0 1,0 0-1,0 1 1,0 0-1,0 0 1,0 0-1,0 1 1,0 0-1,1-1 0,-1 2 1,-7 3-1,-2 2 75,0 1 0,1 0 1,0 1-1,0 0 0,1 1 0,-15 17 0,24-25-72,0 1 1,0-1-1,0 1 1,0 0-1,1 0 1,0 0-1,0 0 1,0 0 0,0 0-1,0 1 1,1-1-1,0 0 1,0 1-1,0-1 1,1 1-1,-1 0 1,1-1-1,0 1 1,0-1-1,1 1 1,0 0-1,-1-1 1,1 1-1,1-1 1,-1 0 0,1 1-1,2 5 1,11 10-9,1 0 0,1-2 1,0 0-1,1 0 0,1-2 1,29 20-1,30 28-8,-44-33 6,67 66-6,-90-84-1,0 0 0,0 1 0,-2 0 0,0 0 0,15 31 0,-23-42 1,0 0 0,0 1 0,-1-1 0,1 1 0,-1-1-1,1 1 1,-1-1 0,0 1 0,0-1 0,-1 1 0,1-1-1,-1 1 1,0-1 0,0 0 0,0 1 0,0-1 0,0 0 0,-1 0-1,1 1 1,-1-1 0,0-1 0,0 1 0,0 0 0,0 0-1,-1-1 1,1 1 0,-1-1 0,0 0 0,1 0 0,-1 0 0,0 0-1,-5 2 1,-5 4 7,0-1 1,-1-1-1,0 0 0,0-1 0,0 0 1,-21 3-1,25-6-10,0-1 0,0 0 0,0-1 0,0 0 0,0-1 0,0 0 0,0 0 0,0-1 0,0-1 0,0 1 0,1-1 0,-1-1-1,1 0 1,0 0 0,0-1 0,0 0 0,1-1 0,-14-11 0,16 12-1,0-1 0,0 0 0,1 0 0,0-1 0,0 1 0,1-1 0,0 0 0,0 0-1,0 0 1,1-1 0,0 1 0,1-1 0,0 0 0,0 0 0,0 0 0,1 0 0,0 0-1,1 0 1,0 0 0,0 0 0,0 0 0,1 0 0,1 0 0,2-10 0,1 4 10,0 0 0,1 0 0,1 0 0,0 1 0,1 0 0,0 1 0,1 0-1,1 0 1,0 0 0,0 2 0,1-1 0,0 1 0,1 1 0,0 0 0,1 0 0,0 2 0,21-11 0,-1 3-438,0 1-1,44-13 1,64-7-4488,-97 28 2086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3794,'-1'0'163,"1"0"1,0 0 0,-1 0-1,1 0 1,0-1-1,0 1 1,-1 0 0,1 0-1,0-1 1,0 1 0,0 0-1,-1 0 1,1-1-1,0 1 1,0 0 0,0-1-1,0 1 1,0 0-1,0-1 1,0 1 0,-1 0-1,1-1 1,0 1 0,0 0-1,0-1 1,0 1-1,0 0 1,1-1 0,-1 1-1,0 0 1,0-1-1,0 1 1,0 0 0,0-1-1,0 1 1,0 0 0,1 0-1,-1-1 1,0 1-1,0 0 1,0 0 0,1-1-1,-1 1 1,0 0-1,0 0 1,1-1 0,-1 1-1,0 0 1,1 0 0,25-7 2333,49 4-3491,-60 3 1853,243 3-2177,-253-1-1214,-4 4 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3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7315,'1'1'1024,"-1"-1"-931,0 0 0,0 0 0,0 1 0,0-1 0,0 0 0,0 0 0,0 0 0,0 0 0,0 0 0,0 0 0,0 1 0,0-1 0,0 0 0,0 0 0,0 0 0,0 0 0,0 0 0,0 1 0,0-1 1,0 0-1,-1 1 1302,1-1-1302,0 1 0,0-1 0,0 0 0,-1 0 0,1 0 0,0 0 0,0 0 0,0 0 0,0 0 1,-1 0-1,23 3 1464,26-1-838,19-3-500,0 3 0,87 14-1,-149-15-731,-1 0-1,1-1 0,0 0 0,-1 0 0,1 0 0,-1 0 0,9-2 0,2-6-2599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424 189 6291,'1'1'235,"0"-1"0,0 0 1,-1 0-1,1 0 0,0 0 0,0 0 1,0-1-1,0 1 0,0 0 0,0 0 0,0 0 1,0-1-1,0 1 0,0-1 0,-1 1 1,1 0-1,0-1 0,0 0 0,0 1 1,0-2-1,16-19 1259,-14 16-1400,-1-1 0,1 0 0,-1 0 0,0 0-1,0 0 1,0-7 0,-1 9-47,-1 0 0,0 0 0,0 1 0,0-1-1,-1 0 1,1 1 0,-1-1 0,0 0 0,0 1 0,0-1 0,-1 1 0,1-1-1,-1 1 1,0 0 0,0 0 0,0-1 0,0 1 0,-5-5 0,2 4 7,0 0 0,0 0 0,0 1 1,-1 0-1,1 0 0,-1 0 0,0 1 1,1-1-1,-1 1 0,-10-2 0,4 2 12,0 0-1,0 1 1,0 0-1,0 1 1,0 0-1,0 1 1,1 0-1,-1 1 1,0 0-1,0 1 1,-17 7-1,15-3-23,-1 0-1,1 2 0,1 0 1,-25 21-1,33-27-35,1 1 0,0 0 1,1 0-1,-1 0 0,1 0 0,0 1 1,0-1-1,0 1 0,1 0 0,-1 0 1,1 0-1,0 0 0,1 0 0,-1 1 1,1-1-1,0 0 0,1 1 0,-1 8 1,2-4-4,1 0 0,0 0-1,0 0 1,1-1 0,0 1 0,1-1 0,0 1 0,1-1 0,0 0 0,0-1 0,1 1 0,7 8 0,11 9 21,2 0 1,32 26-1,-30-29-1,48 53 0,-59-54-13,0 0-1,-1 2 1,-2 0 0,0 0-1,15 40 1,-25-54 7,0-1 0,-1 1-1,0 0 1,-1 1 0,0-1 0,-1 0-1,0 1 1,-1-1 0,0 1 0,0-1-1,-1 0 1,0 1 0,-1-1-1,0 0 1,-1 0 0,0 0 0,-1 0-1,-6 12 1,6-15 1,0-1 0,0 0 1,-1 0-1,0-1 0,0 0 0,0 1 0,0-2 0,-1 1 0,0-1 0,0 1 0,-1-2 0,1 1 1,-1-1-1,1 0 0,-11 3 0,6-3-3,-1 0 0,1-1 0,-1-1-1,1 0 1,-1 0 0,1-1 0,-1-1 0,1 0 0,-17-4 0,15 3-5,1-1 1,0 0-1,0-1 1,1 0 0,-1-1-1,1 0 1,0-1 0,0-1-1,0 1 1,1-2 0,0 1-1,1-1 1,0-1-1,0 0 1,0 0 0,1-1-1,1 0 1,0 0 0,-6-12-1,10 13 2,0-1 0,1 0 0,0 0-1,1 0 1,0 0 0,0 0 0,1 0 0,1 0-1,-1-1 1,2 1 0,0 0 0,0 1 0,0-1-1,1 0 1,1 1 0,0-1 0,0 1 0,8-13 0,5-7 26,2 1 0,0 0 1,2 2-1,30-30 0,-29 33-80,1 1-1,1 2 0,1 0 1,1 2-1,39-21 0,-49 31-642,1 0 0,0 2 0,23-7 0,-15 10-2324,-1 8-83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4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437 271 7812,'12'-59'4834,"-10"3"-3363,-3 49-1425,0 0 0,0 1 0,-1-1 1,0 0-1,0 1 0,0 0 0,-1-1 0,0 1 0,0 0 0,0 0 0,-1 1 0,0-1 1,0 1-1,-1 0 0,-5-6 0,5 6 37,-1 0 1,1 0-1,-1 0 1,-1 0-1,1 1 1,-1 0-1,1 0 1,-1 1-1,0 0 1,0 0-1,-15-3 1,16 5-29,0 1 0,0 0 0,-1 0 0,1 1 0,0-1 0,0 1 0,0 1 0,0-1 1,0 1-1,0 0 0,0 0 0,0 1 0,1 0 0,-1 0 0,-7 6 0,-14 8 77,2 2-1,0 0 1,-44 45-1,63-58-116,1 0 0,-1 0 0,1 1-1,0 0 1,1-1 0,-1 2-1,2-1 1,-1 0 0,1 1 0,0 0-1,0-1 1,1 1 0,0 0-1,0 1 1,1-1 0,0 0 0,1 0-1,0 0 1,0 1 0,2 12-1,0-16-4,0 1 0,1-1 0,-1 0 0,1 0 0,0 0 0,0 0-1,1 0 1,-1-1 0,1 1 0,0-1 0,0 0 0,1 0 0,-1-1-1,1 1 1,0-1 0,-1 0 0,2 0 0,-1-1 0,0 1 0,0-1 0,1 0-1,-1-1 1,1 1 0,0-1 0,-1 0 0,12 0 0,-5 0 4,0 0 0,0-1 0,0-1 0,0 0 0,0 0 0,0-1 0,0-1 0,0 0 0,0 0 0,-1-1 0,22-11 0,-12 1-5,-1 0 0,-1 0 0,0-2 0,26-28 0,-35 33-7,0-1 0,-1 0 0,0 0 0,-1-1-1,-1-1 1,0 1 0,0-1 0,6-20 0,-9 10 9,-10 27-6,-15 37-13,9 2 214,2 2 0,2-1 1,1 1-1,0 86 0,27 173 558,-20-302-768,3 17-59,0 1 0,-2-1 1,0 0-1,-1 0 1,-1 1-1,-6 31 0,6-49-312,1 1 0,0-1 0,0 1 0,-1 0 0,1-1 0,0 1 0,0 0 0,1-1 0,-1 1 0,0 0 0,0-1 0,1 1 0,-1-1 0,1 1 0,1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4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7491,'22'-5'4435,"14"-12"-3592,-12 4-443,630-202 4308,-404 141-4153,256-61-309,-486 128-309,-1 0 1,0-1 0,0-1-1,34-22 1,-78 29-2222,20 4 1703,-1-1-1,0 0 1,1 1 0,-1 0 0,1 1-1,0-1 1,-9 6 0,-13 14-2559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4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16 239 8660,'-16'9'2831,"27"-4"-1059,32-1-986,-3-8-401,-1-2 0,0-1 0,49-17 0,115-48 1163,-112 37-848,-18 7-325,0 4 0,1 3 0,98-15 0,-181 40-4075,-20 1-228,1-5 591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2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351 186 4562,'12'-49'6821,"-12"1"-4775,-1 43-1982,0 1 0,0-1 0,-1 0 0,1 1 0,-1 0 1,-1-1-1,1 1 0,0 0 0,-1 0 0,0 0 0,0 0 0,0 1 0,0-1 0,-1 1 0,1-1 0,-1 1 0,0 1 1,0-1-1,-5-2 0,6 3-45,0 1-1,1 0 1,-1 0 0,0 0 0,1 0 0,-1 0 0,0 1 0,0-1-1,0 1 1,0 0 0,0 0 0,0 0 0,0 0 0,1 1-1,-1-1 1,0 1 0,-4 1 0,1 0 15,-1 1 0,1 0 0,0 0 0,0 1 0,0-1 0,0 2 0,-5 4 0,-8 9 140,1 0 0,-30 41 1,27-27 21,1 1 0,1 0 0,-18 46 0,34-71-173,1 0 0,0 0 0,0 0 0,0 0-1,1 0 1,0 0 0,1 1 0,0-1 0,0 0 0,1 0 0,0 1 0,0-1 0,1 0 0,0 0-1,4 9 1,-4-10-11,1 0 0,0 0 0,0-1 0,1 0-1,0 1 1,0-1 0,1-1 0,-1 1 0,1-1-1,0 1 1,1-1 0,-1-1 0,1 1 0,0-1-1,0 0 1,0 0 0,12 4 0,-14-7-10,0 0 0,0 0 0,0 0 0,0-1 0,1 1 0,-1-1 0,0 0-1,1 0 1,-1-1 0,0 1 0,0-1 0,1 0 0,-1 0 0,0 0 0,0-1 0,0 1 0,0-1 0,0 0 0,-1 0 0,1-1 0,0 1 0,-1-1 0,0 1 0,0-1 0,0 0 0,0-1-1,4-4 1,8-11-33,-1-1-1,-1 0 1,19-41-1,-14 28-59,2-6-48,-2 0 1,-1 0-1,20-75 0,-37 114 139,0-1-1,0 1 1,0-1-1,1 1 1,-1-1-1,0 1 1,0-1 0,0 1-1,0-1 1,0 1-1,0-1 1,0 0-1,0 1 1,0-1-1,0 1 1,0-1 0,0 1-1,-1-1 1,1 1-1,0-1 1,0 1-1,0 0 1,-1-1-1,1 1 1,0-1-1,-1 1 1,1-1 0,0 1-1,-1 0 1,1-1-1,0 1 1,-1 0-1,1-1 1,-1 1-1,1 0 1,-1 0-1,1-1 1,-1 1 0,1 0-1,-2 0 1,2 0-1,-1 0 1,0 0-1,0 0 1,0 1-1,0-1 1,1 0-1,-1 1 1,0-1-1,0 0 1,1 1 0,-1-1-1,0 1 1,1-1-1,-1 1 1,0 0-1,1-1 1,-1 1-1,1 0 1,-1-1-1,1 1 1,-1 0-1,1-1 1,0 1 0,-1 0-1,1 0 1,0 0-1,0-1 1,-1 2-1,0 1 5,-41 155 379,36-131-262,2 1 1,1-1-1,0 52 1,3-75-111,0 0 1,0 0 0,1 0-1,-1 0 1,1 0 0,0 0-1,0 0 1,1 0 0,-1-1 0,1 1-1,0 0 1,0-1 0,0 1-1,0-1 1,1 0 0,5 6-1,-1-3-657,0-1 0,1 0 0,0-1-1,0 0 1,17 6 0,-12-4-1009,8 0-1650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139 109 2561,'2'-3'515,"1"0"-1,-1-1 1,1 1-1,-1 0 1,0-1 0,-1 1-1,1-1 1,0 0-1,-1 1 1,0-1-1,0 0 1,0 0 0,0 0-1,-1 0 1,1-4-1,-4 3-210,3 4-233,-1 0 0,1 1 0,0-1 0,-1 1 1,1-1-1,0 0 0,0 1 0,-1-1 1,1 0-1,0 1 0,0-1 0,0 0 0,0 1 1,0-1-1,0 0 0,0 0 0,0 1 1,0-1-1,0 0 0,0 1 0,0-1 1,1 0-1,-1 1 0,0-1 0,0 0 0,1 1 1,-1-1-1,0 0 0,1 1 0,-1-1 1,1 0-1,-5 9 356,1-1-1,-1 1 1,1 0 0,1 0 0,-4 16 0,-3 8-176,-29 94 532,-10 26 66,17-71-374,27-73-400,3-7-66,0 0-1,0 0 1,0 0 0,0 0 0,1 0 0,-1 1-1,0-1 1,1 0 0,-1 0 0,1 1-1,0-1 1,-1 0 0,1 1 0,0-1-1,0 0 1,0 1 0,0-1 0,0 0 0,0 1-1,0-1 1,0 0 0,1 1 0,-1-1-1,0 0 1,1 1 0,-1-1 0,1 0 0,0 0-1,-1 1 1,1-1 0,0 0 0,0 0-1,-1 0 1,3 1 0,0-4 3,1-1-1,-1 0 1,0 0 0,0 0-1,0 0 1,0 0 0,5-8-1,-4-1-5,-1-1 0,0 0 0,0 0 0,0-27 0,-2 30 4,0 3-9,1-16-2,1 0 0,7-27 0,-8 43 1,-1 1-1,2 0 1,-1 1-1,1-1 1,0 0-1,0 1 1,0-1-1,1 1 1,0 0 0,0 0-1,0 0 1,9-7-1,23-17-3,-3-1-1,35-40 1,-47 42 2,-19 24 3,0 1-1,0 0 0,0 0 0,1 0 1,-1 0-1,1 0 0,0 0 1,0 1-1,0-1 0,0 1 0,0 0 1,0 0-1,1 0 0,4-2 1,-3 2-2,0 0 0,1 0 0,-1 0 0,0 1 1,1 0-1,-1 0 0,1 0 0,-1 1 0,1 0 1,-1 0-1,1 0 0,-1 1 0,1 0 1,-1 0-1,11 3 0,-11-1 2,0 0 0,0 0 0,0 1 0,0 0 0,0 0 0,-1 0 0,1 0 0,-1 1 0,0-1 0,-1 1 0,1 0 0,-1 0 0,0 1 0,3 5 0,4 15 136,-1 0-1,0 1 1,-2 0-1,-2 0 1,0 1 0,-2-1-1,0 1 1,-2 0-1,-2 0 1,-4 36-1,2-36-72,-3 18 182,6-35-551,3-16-588,14-41-769,-5 14 210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0:0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6291,'4'2'591,"0"1"1,0 0-1,0 0 1,0 0-1,0 0 1,0 0-1,-1 1 1,3 4-1,22 39 1419,-15-15-2106,12 48-1,-10-29 771,120 370 753,-86-292-1203,15 48 166,-56-152-304,-3 0 0,0 0 0,-1 0 0,-1 0 0,-2 1 0,0-1 0,-4 33 0,-3-5 120,3 0 0,1 1 0,4-1 0,15 101 0,-7-79-64,-3 0-1,-4 0 0,-2 1 1,-11 77-1,7-69-26,3-50-42,-2 0 1,-9 49 0,8-63-37,1 0 0,0 29 1,-3 31 37,-4 5 5,8-62-71,-1 1-1,-1 0 1,-7 24 0,-20 47 19,18-60-22,0 0 0,3 1-1,0 0 1,3 1 0,1 0 0,0 39 0,12 1-3,-4-52-1,-1-1 0,-1 1 0,-3 40 0,-15 40 2,-4-1 1,-52 153-1,67-236-3,1 0 0,1 0 1,-2 36-1,5-36-4,-2 0 1,-9 39-1,-2-3 12,12-42-5,-2-1 0,0 0 0,-11 27 0,-46 118 13,47-114-12,-3-1 1,-29 57 0,-7 13 62,38-79-16,0-2 0,-40 62 0,-15 30 298,57-108-303,9-13-125,4-6-222,8-26-1167,0 3-3920,-5 8 2052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7:4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27 3602,'-49'-15'8298,"1"13"-6076,44 3-2195,-1 0-1,1 0 1,-1 1-1,1-1 1,-1 1-1,1 0 1,0 0-1,0 0 1,0 1-1,0 0 1,0-1-1,0 1 1,1 1-1,-1-1 1,1 0-1,0 1 1,0 0-1,1 0 1,-3 4-1,-5 7 60,1 2 0,1-1-1,1 1 1,0 0 0,2 1 0,0 0 0,0 0-1,2 0 1,0 0 0,1 0 0,1 1-1,2 22 1,0-18-61,0 0 0,2 0-1,1-1 1,1 1-1,0-1 1,2 0 0,1-1-1,15 32 1,-19-44-26,1 0-1,0 0 1,1-1-1,0 0 1,0 0-1,1 0 1,0-1-1,0 0 1,0-1-1,1 1 1,0-1-1,1-1 1,-1 0-1,1 0 1,0 0-1,0-1 1,0 0 0,1-1-1,0 0 1,-1-1-1,20 3 1,-20-5 1,-1-1 0,1 0 1,0 0-1,0 0 1,-1-1-1,1 0 0,-1-1 1,1 0-1,-1 0 1,0-1-1,0 0 0,-1-1 1,1 1-1,-1-1 1,0-1-1,0 1 0,-1-1 1,9-9-1,6-10 10,-1 0 0,0-1 1,24-47-1,-37 63-5,-1-1 0,-1 0 0,0-1 0,-1 1 0,0-1 0,0 0 0,-1 0 0,-1 0 0,0 0 0,0-15 0,-2 19 31,-1 0-1,0 0 1,0 0-1,-1 0 1,0 0-1,0 0 1,-1 1-1,0-1 1,0 1-1,-1 0 1,0-1-1,0 2 1,-1-1-1,0 0 1,0 1-1,-7-7 1,-6-6 9,0 1 0,-2 1 0,0 0 0,-1 2 0,0 0 1,-1 2-1,-1 0 0,0 1 0,-1 1 0,0 2 0,-1 0 0,-26-5 1,48 13-107,1 1-244,-1-1 0,1 0 0,0 1 0,-1 0-1,1 0 1,-1 0 0,1 0 0,0 0 0,-1 0 0,1 0-1,0 1 1,-1-1 0,-2 2 0,-6 3-2913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261 448 7203,'13'-29'4756,"14"-8"-1756,-21 30-2516,0 0-1,0-1 0,-1 0 1,7-13-1,-11 19-409,0 0 0,-1-1 0,1 1 0,-1 0 0,1-1 0,-1 1-1,0-1 1,0 1 0,0 0 0,0-1 0,-1 1 0,1 0 0,-1-1 0,1 1 0,-1 0 0,0-1 0,0 1 0,0 0 0,0 0 0,0 0 0,-1 0-1,1 0 1,0 0 0,-1 0 0,0 1 0,1-1 0,-1 0 0,0 1 0,0-1 0,0 1 0,-4-2 0,3 0-33,0 2 1,0-1-1,-1 0 1,1 1-1,-1-1 0,1 1 1,-1 0-1,1 0 1,-1 0-1,0 1 1,0-1-1,1 1 1,-1 0-1,0 0 0,0 0 1,1 1-1,-1-1 1,0 1-1,1 0 1,-6 2-1,-12 8 97,2 1-1,0 0 1,1 2-1,0 0 1,1 1-1,0 1 1,1 0-1,1 1 1,1 1-1,-24 39 1,35-52-119,1 0 0,0 1 0,0-1 0,0 1 0,1-1-1,-1 1 1,1 0 0,1 0 0,-1-1 0,1 1 0,0 0 0,0 0 0,1 0 0,0-1 0,0 1 0,0 0 0,0 0 0,1-1 0,0 1 0,5 9 0,-5-12-18,1 1 1,-1-1 0,1 1 0,0-1-1,0 0 1,0 0 0,0 0 0,1 0-1,-1-1 1,1 1 0,0-1-1,-1 0 1,1 0 0,0 0 0,0-1-1,0 1 1,0-1 0,1 0 0,-1 0-1,0 0 1,1-1 0,-1 0 0,0 0-1,1 0 1,-1 0 0,0 0 0,0-1-1,8-2 1,3-1-47,-1-2 0,0 1 1,0-2-1,-1 0 0,0 0 0,0-2 1,-1 1-1,0-1 0,0-1 0,15-17 1,-9 7-61,0 0 1,-2-1 0,0 0 0,-2-1-1,14-29 1,-26 49 98,-1 0 0,0-1 1,0 1-1,0-1 0,-1 1 0,1-1 0,0 1 0,-1-1 0,0 1 0,1-1 0,-1 0 1,0 1-1,-1-1 0,0-4 0,1 6 7,0 1 0,0 0-1,0-1 1,0 1 0,-1 0 0,1-1 0,0 1-1,0 0 1,0-1 0,-1 1 0,1 0 0,0 0-1,-1-1 1,1 1 0,0 0 0,0 0 0,-1 0 0,1 0-1,0-1 1,-1 1 0,1 0 0,-1 0 0,1 0-1,0 0 1,-1 0 0,1 0 0,0 0 0,-1 0-1,1 0 1,0 0 0,-1 0 0,1 0 0,-1 0-1,-19 14 131,14-6-73,0 0 0,1 1 1,0-1-1,0 1 1,0 0-1,2 0 1,-1 0-1,1 1 0,0-1 1,-1 12-1,2-13-20,0 0-1,1 0 0,0 1 1,1-1-1,0 0 1,0 0-1,1 1 0,0-1 1,0 0-1,1 0 0,0 0 1,5 10-1,-6-14-41,1 0 0,0-1 0,0 0 0,0 0 0,1 1 0,-1-1 0,1-1 0,0 1 0,-1 0 0,1-1 0,1 1 0,-1-1 0,0 0-1,0 0 1,1 0 0,-1 0 0,1-1 0,0 1 0,-1-1 0,1 0 0,0 0 0,0-1 0,0 1 0,0-1 0,0 0 0,-1 0 0,1 0 0,0 0 0,6-2 0,7-2-192,1-1 1,-1-1-1,0 0 0,-1-1 1,19-11-1,-25 13 58,11-6-64,-1-1-1,-1-1 1,1 0-1,-2-2 0,0 0 1,-1-1-1,0 0 1,-2-2-1,0 0 1,0 0-1,-2-2 0,-1 1 1,0-2-1,14-33 1,3-13 9,56-151 1322,-86 216-479,-6 9-398,-8 17-15,-11 48 139,-58 167 844,81-228-1177,1 0 1,0 0 0,0 0 0,1 0 0,0 0 0,1 0-1,0 1 1,1-1 0,0 0 0,1 0 0,0 0 0,1-1-1,5 15 1,-6-21-74,0 0-1,0 0 0,0 0 1,1 0-1,-1 0 0,1 0 1,0-1-1,0 1 0,1-1 1,-1 0-1,1 0 0,-1 0 1,1-1-1,0 1 1,0-1-1,0 0 0,0 0 1,1 0-1,-1 0 0,0-1 1,1 0-1,-1 0 0,1 0 1,-1-1-1,1 1 1,0-1-1,-1 0 0,1 0 1,-1-1-1,1 1 0,0-1 1,-1 0-1,1 0 0,6-4 1,8 0-594,-1-2-1,26-14 1,-37 18 65,-1 0 0,0-1-1,0 0 1,0 0 0,-1 0-1,0-1 1,0 0 0,0 0-1,0 0 1,5-9 0,-4-9-3158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9156,'2'1'450,"-1"1"0,1-1-1,0 1 1,-1-1 0,1 0-1,0 0 1,0 0 0,0 0-1,0 0 1,0 0 0,0-1-1,3 2 1,51 6 652,-40-7-828,16 2-113,45-3-1,-54-1-7,1 1 0,0 2 0,-1 0 0,26 5 0,-45-6-103,-1 0 0,1 0 1,-1 1-1,1-1 0,-1 1 0,0-1 1,0 1-1,0 0 0,0 0 1,0 1-1,0-1 0,0 1 0,-1-1 1,1 1-1,-1 0 0,0 0 0,3 4 1,-2-1 34,-1-1 1,0 0 0,0 1 0,-1-1 0,1 1-1,-1 0 1,0-1 0,-1 1 0,0 0 0,0 7-1,-2 5 146,0 0-1,-2-1 0,0 1 0,-1-1 1,0 0-1,-12 23 0,7-20 88,10-20-311,0 0 0,0 0-1,0 0 1,0-1 0,0 1-1,0 0 1,0 0 0,0 0-1,0 0 1,0 0 0,0 0-1,0 0 1,0 0 0,0 0-1,0 0 1,0-1 0,0 1-1,0 0 1,0 0 0,0 0-1,0 0 1,0 0 0,0 0-1,0 0 1,0 0 0,0 0-1,0 0 1,0-1 0,0 1-1,-1 0 1,1 0 0,0 0-1,0 0 1,0 0 0,0 0 0,0 0-1,0 0 1,0 0 0,0 0-1,0 0 1,0 0 0,0 0-1,0 0 1,-1 0 0,1 0-1,0 0 1,0 0 0,0 0-1,0 0 1,0 0 0,0 0-1,0 0 1,0 0 0,0 0-1,-1 0 1,17-42 224,-1 19-262,0 1-1,2 0 1,1 1 0,1 1-1,0 1 1,2 0-1,0 2 1,43-28 0,-50 37 1,-1 1 0,1 1 0,1 0 0,-1 1 1,1 0-1,0 1 0,25-3 0,-34 6 31,0 0 1,0 0-1,1 1 0,-1 0 0,0 0 0,0 1 1,0 0-1,0 0 0,0 0 0,0 1 0,0-1 1,0 1-1,-1 1 0,1-1 0,-1 1 0,1 0 1,-1 1-1,0-1 0,0 1 0,0 0 0,-1 0 1,5 6-1,-7-8 12,0 0 0,-1 1 0,0-1 0,0 1 0,1-1 0,-2 1 0,1 0 0,0-1 0,0 1 0,-1 0 0,0 0 0,1 0 0,-1-1 0,0 1 0,0 0 0,-1 0 1,1 0-1,-2 4 0,-22 53 386,21-55-318,-1 1-1,1 1 1,1-1 0,-1 0-1,1 1 1,0-1 0,1 1-1,-1 0 1,0 10 0,2-15-70,0 0 0,1 0 1,-1 0-1,0 0 0,1-1 0,-1 1 1,1 0-1,0 0 0,0-1 0,0 1 1,-1 0-1,1-1 0,1 1 0,-1-1 0,0 1 1,0-1-1,0 0 0,1 1 0,-1-1 1,1 0-1,-1 0 0,3 1 0,0 0-52,-1-1-1,1 0 0,-1 0 1,1 0-1,0 0 0,0-1 1,0 1-1,-1-1 0,1 0 0,5-1 1,4 0-315,-1-2 1,0 1 0,-1-1 0,1-1-1,21-9 1,-25 9-222,-1-1-1,1 1 1,-1-1-1,0-1 1,0 1-1,0-1 1,-1 0-1,0-1 1,0 0-1,-1 0 1,0 0-1,5-8 1,1-18-3300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21 6947,'-31'-13'3538,"6"8"95,5 3-1504,4 4-976,9 1-449,12 4-608,6 1-624,2 8-336,10-2-449,-1 11-2273,1 9 449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8420,'9'3'1536,"0"1"-1,0 0 1,-1 1 0,14 9-1,29 30 779,-35-26-2027,-1 1 1,-1 0-1,20 34 0,0 23 136,-28-58-830,2 1 0,0-2 0,1 1 0,20 27 1,-28-43 125,1 0 1,-1-1-1,0 1 1,1-1-1,0 1 1,-1-1-1,1 0 1,0 0-1,0 1 1,0-1-1,0-1 1,-1 1-1,1 0 1,1 0-1,-1-1 1,0 1-1,0-1 1,0 0 0,0 1-1,0-1 1,0 0-1,4-1 1,14-3-2959</inkml:trace>
  <inkml:trace contextRef="#ctx0" brushRef="#br0" timeOffset="1">430 85 8084,'-14'7'3233,"-9"3"561,-4 14-2065,-15 6-65,-10-1-319,-7 12-160,16 1-321,-11-3-208,23-3-207,-3-2-321,11-10-272,7-6-625,14-8-287,-7-8-1041,21-2-2449,26-3 320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9332,'-6'20'3234,"5"10"688,-3 6-2482,-23 9-47,-2-6-289,-10 3-223,-3-12-257,-10-5-352,20-12-384,0-4-752,10-22-641,6 6-3041,7-21 336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54 6755,'12'-14'6458,"-10"11"-5917,-1 14 421,-3 9-621,0 0 0,-2 0 1,0 0-1,-1 0 0,-11 28 0,8-29-272,2 1-1,0-1 0,2 1 1,0 0-1,-2 31 0,6-51-66,0 0 0,0 0 0,0 1 0,0-1 0,0 0 0,0 0 0,0 0-1,0 0 1,0 1 0,-1-1 0,1 0 0,0 0 0,0 0 0,0 1 0,0-1 0,0 0 0,0 0-1,0 0 1,1 0 0,-1 1 0,0-1 0,0 0 0,0 0 0,0 0 0,0 1 0,0-1 0,0 0-1,0 0 1,0 0 0,0 0 0,0 0 0,1 1 0,-1-1 0,0 0 0,0 0 0,0 0 0,0 0-1,0 0 1,1 0 0,-1 0 0,0 0 0,0 1 0,0-1 0,0 0 0,1 0 0,-1 0 0,0 0-1,0 0 1,0 0 0,1 0 0,-1 0 0,0 0 0,0 0 0,0 0 0,0 0 0,1 0 0,-1 0-1,0 0 1,0 0 0,0-1 0,1 1 0,-1 0 0,0 0 0,0 0 0,0 0 0,0 0 0,0 0-1,1-1 1,13-16 85,12-30 29,-14 20-107,1 0 0,1 1 0,1 1 0,2 0 0,0 1 0,1 1 0,31-30 0,-6 20-13,-41 31 5,0 1-1,0 0 0,0 0 1,0 0-1,1 0 0,-1 1 0,0-1 1,1 0-1,-1 1 0,1 0 1,-1-1-1,0 1 0,1 0 1,-1 0-1,1 0 0,-1 1 0,0-1 1,1 1-1,1 0 0,-2 0 9,-1 1-1,1-1 1,-1 1-1,0-1 1,0 1-1,1 0 1,-1 0 0,0-1-1,-1 1 1,1 0-1,0 0 1,-1 0-1,1 0 1,-1 0-1,1 3 1,6 36 148,-6-34-125,0 16 78,0-1-1,-1 1 1,-1 0 0,-1-1-1,-1 1 1,-7 27 0,2-14 21,8-35-129,0-1 0,-1 0 0,1 1-1,0-1 1,0 1 0,0-1 0,-1 0 0,1 1 0,0-1 0,0 0 0,0 1 0,0-1-1,0 1 1,0-1 0,0 0 0,0 1 0,0-1 0,0 1 0,0-1 0,0 1 0,0-1-1,0 0 1,0 1 0,0-1 0,0 1 0,1-1 0,-1 0 0,0 1 0,0-1 0,0 0-1,1 1 1,-1-1 0,0 0 0,0 1 0,1-1 0,-1 0 0,0 1 0,1-1 0,-1 0-1,0 0 1,1 0 0,-1 1 0,1-1 0,-1 0 0,1 0 0,19-13 31,19-30-21,-39 42-11,48-59-10,49-58-94,-84 105 89,0 1 0,1 0 1,0 1-1,1 1 1,0 0-1,23-11 0,-35 20 14,1-1-1,-1 1 1,1 0-1,0 0 1,0 0 0,0 0-1,0 1 1,0-1-1,-1 1 1,1 0-1,0 0 1,6 2 0,-8-2 1,-1 0 0,0 1-1,0-1 1,1 1 0,-1-1 0,0 1 0,0 0 0,0-1 0,0 1 0,0 0 0,0 0 0,0 0 0,0 0 0,0 0 0,0 0 0,0 0 0,-1 0 0,1 0 0,0 0 0,-1 1 0,1-1 0,-1 0 0,1 0 0,-1 1 0,0-1 0,1 0 0,-1 0 0,0 1 0,0-1 0,0 0 0,0 1 0,0-1-1,0 0 1,0 1 0,-1-1 0,1 0 0,0 1 0,-2 1 0,-5 28 74,-9 33 108,-8 74-1,28-84-525,-3-46-5231,6-18 2068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25 6451,'-2'13'5302,"-3"6"-3765,-4 20-1098,5-12-44,-2-1 0,0 0 1,-2-1-1,-1 0 0,-16 33 0,-15 45 740,31-69-799,8-23-160,7-25-104,11-34-60,3 2 0,47-84 1,-59 117-12,1 0 1,0 0-1,1 1 1,0 1 0,1 0-1,0 0 1,1 1 0,0 1-1,1 0 1,0 0 0,0 1-1,1 1 1,0 0 0,15-4-1,-2 0-2,43-12-1,-66 22 3,-1 0 0,1 0 0,-1 0 0,1 1 0,-1-1 0,1 1 0,-1 0 0,1 0 0,0 1 0,-1-1 0,1 1 0,-1-1 0,1 1 0,-1 0 1,4 2-1,-5-1 16,1 0 0,-1 0 0,0 1 0,0-1 0,0 1 0,0 0 0,-1-1 0,1 1 0,-1 0 0,0 0 0,1 0 0,-1 0 0,-1 0 1,1 0-1,0 0 0,-1 0 0,1 0 0,-1 1 0,0-1 0,0 3 0,-8 71 507,6-64-409,-5 47 276,2-22-287,0 0-1,-13 40 1,17-74-162,-9 36-910,15-28-983,14-20-1859,6-12 275,1-5-358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2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43 6723,'-16'0'4529,"17"0"-4449,0 0-1,-1 0 1,1-1-1,0 1 1,0 0-1,-1-1 1,1 1-1,0 0 0,0-1 1,-1 1-1,1-1 1,0 1-1,-1-1 1,1 0-1,-1 1 1,1-1-1,-1 0 0,1 1 1,-1-1-1,1 0 1,-1 1-1,0-1 1,1 0-1,-1 0 1,0-1-1,2 0-57,0 0 0,0 0 0,0 0-1,0 0 1,0 0 0,1 0 0,-1 0 0,1 1 0,-1-1 0,1 1-1,-1-1 1,1 1 0,0 0 0,0 0 0,-1 1 0,1-1-1,0 0 1,0 1 0,0 0 0,0 0 0,0 0 0,5 0 0,-5 0-9,0 0 0,0 0 0,0 0 1,0 0-1,0 1 0,-1-1 1,1 1-1,0 0 0,0-1 1,0 1-1,-1 1 0,1-1 0,0 0 1,-1 1-1,1-1 0,-1 1 1,0 0-1,1 0 0,-1 0 1,0 0-1,0 0 0,0 0 0,2 4 1,-3-2 30,0 0 0,0 0 0,0 0 0,-1 0 0,1 0 0,-1 0 0,0 0 0,-1 0 0,1 0 0,0 0 0,-1 0 0,0 0 0,0 0 0,0 0 0,-1 0 0,1-1 0,-1 1 0,0 0 0,0-1 0,0 0 0,-1 1 0,1-1 0,-1 0 0,1 0 0,-1 0 0,0 0 0,0-1 0,-1 1 0,-4 2 0,3-2-20,-4 3 42,1 0-1,-1-1 1,0 0 0,-1-1-1,1 0 1,-13 4-1,22-7-75,11-1-12,25-7-10,-33 6 33,0 0 0,-1 0 0,1 1-1,0-1 1,0 1 0,0-1 0,0 1-1,0 0 1,0 0 0,0 0 0,0 1-1,0-1 1,0 1 0,0 0 0,0-1 0,-1 1-1,1 1 1,0-1 0,0 0 0,-1 1-1,1-1 1,-1 1 0,1 0 0,-1-1-1,0 1 1,2 3 0,1 1 1,0 0 1,-1 0-1,0 1 1,-1-1-1,1 1 1,-1 0-1,0 0 1,-1 0-1,2 10 1,-3-16-2,-1 1 0,1 0 0,-1-1 0,0 1 1,0-1-1,0 1 0,0-1 0,0 1 1,0 0-1,0-1 0,0 1 0,-1-1 0,1 1 1,0-1-1,-1 1 0,0-1 0,1 1 1,-1-1-1,0 1 0,0-1 0,1 0 0,-1 0 1,0 1-1,-1-1 0,1 0 0,0 0 0,0 0 1,0 0-1,-1 0 0,1 0 0,-2 1 1,-5 1 0,1 0 0,0-1 0,0 0 0,-1 0 1,-10 1-1,2 0-1,-45-3 296,50-1-1743,30 6-5379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7283,'7'14'7387,"37"50"-5617,-5-15-1079,69 67 0,-35-41-681,-14-25-1282,-58-49 1150,-1-1 1,0 1 0,1-1 0,-1 0-1,1 1 1,-1-1 0,1 0 0,-1 0-1,1 1 1,0-1 0,-1 0 0,1 0-1,-1 0 1,1 0 0,-1 0 0,1 0-1,0 0 1,-1 0 0,1 0 0,-1 0-1,1 0 1,-1 0 0,1 0 0,0 0-1,-1-1 1,1 1 0,-1 0 0,1 0-1,-1-1 1,2 1 0,0-2-581,11-3-2449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8 7635,'0'0'194,"0"-1"0,0 1 0,0-1 0,-1 1 0,1 0 0,0-1 0,-1 1 0,1-1-1,0 1 1,-1 0 0,1-1 0,0 1 0,-1 0 0,1 0 0,-1-1 0,1 1 0,0 0-1,-1 0 1,1-1 0,-1 1 0,1 0 0,-1 0 0,1 0 0,-1 0 0,1 0-1,-1 0 1,1 0 0,-1 0 0,1 0 0,-1 0 0,1 0 0,-1 0 0,1 0 0,-1 0-1,-24 11 1942,-19 21-1336,-169 148 1318,136-117-1796,65-54-340,8-7-30,1 0 0,0 0 1,-1 1-1,1-1 0,1 1 1,-1 0-1,0-1 0,0 1 0,1 0 1,0 0-1,0 1 0,0-1 1,0 0-1,-3 8 0,8-11-455,-1 0-1,1-1 0,-1 1 1,1-1-1,-1 0 0,1 1 1,-1-1-1,0 0 0,1 0 1,-1-1-1,3-1 0,14-8-3006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6947,'-1'32'5524,"-14"19"-3926,3-13-914,-41 195 1411,4-55-1358,25-103-682,23-47-186,2-21-451,0-13-719,-3-7-1362,-4-4 281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19 7203,'-7'-4'1178,"0"1"0,-1 1-1,1-1 1,-1 1 0,-9-1 0,-39 1 1228,40 5-2268,-1 0 1,1 0-1,0 2 0,-27 10 1,41-14-138,0 0 0,1 0 1,-1 0-1,0 0 0,1 0 1,-1 0-1,1 0 0,0 0 0,-1 1 1,1-1-1,0 0 0,0 1 0,0-1 1,0 1-1,0-1 0,0 1 1,0 0-1,0-1 0,1 1 0,-1 0 1,1 0-1,-1-1 0,1 1 0,0 0 1,-1 0-1,1 0 0,0 0 0,0-1 1,1 1-1,-1 0 0,0 0 1,0 0-1,1 0 0,-1-1 0,1 1 1,0 0-1,0-1 0,-1 1 0,1 0 1,2 2-1,3 7 1,1 0 1,0-1-1,1 0 1,13 15-1,15 10-3,-17-18 0,-1 2 0,30 37 0,-45-52 1,0 0 0,0 1 0,0-1 0,-1 1 0,0-1 0,0 1 0,0 0 0,0 0 1,-1 0-1,0 0 0,0 0 0,0 0 0,0 0 0,-1 0 0,0 0 0,0 0 0,-1 0 0,1 1 0,-1-1 0,-1 5 0,-1-5 6,1 0 0,-1 0 0,0-1-1,0 1 1,-1-1 0,1 0 0,-1 0-1,0 0 1,0-1 0,0 1 0,-1-1-1,1 0 1,-1 0 0,0 0 0,0-1-1,-9 4 1,1-2 32,1 1 0,-1-2 0,0 0 0,0 0 0,-23 1 0,24-4-11,1 0 0,0-1 0,-1-1 1,1 1-1,0-2 0,-15-4 0,21 6-78,0-1 0,0 0 0,0-1 0,1 1 0,-1-1 0,1 1 0,0-1 0,0-1 0,0 1 0,0 0 0,0-1-1,1 0 1,-1 0 0,1 0 0,0 0 0,-3-6 0,6 9-90,-1-1 1,1 0-1,0 1 0,0-1 1,-1 1-1,1-1 0,0 1 1,0-1-1,1 0 0,-1 1 0,0-1 1,0 1-1,1-1 0,-1 1 1,1-1-1,-1 1 0,1-1 1,0 1-1,-1 0 0,1-1 1,0 1-1,0 0 0,0-1 0,0 1 1,0 0-1,0 0 0,1 0 1,-1 0-1,0 0 0,1 0 1,-1 0-1,0 1 0,1-1 0,-1 0 1,1 1-1,-1-1 0,3 0 1,23-11-2931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30 5555,'7'-29'5668,"-7"29"-5604,0 0 0,0 1-1,0-1 1,1 0 0,-1 0-1,0 1 1,0-1 0,0 0-1,1 0 1,-1 1 0,0-1-1,0 0 1,0 0 0,1 0-1,-1 0 1,0 1-1,0-1 1,1 0 0,-1 0-1,0 0 1,1 0 0,-1 0-1,0 0 1,0 0 0,1 0-1,-1 0 1,0 0 0,1 0-1,-1 0 1,0 0 0,1 0-1,-1 0 1,0 0-1,0 0 1,1 0 0,-1 0-1,0 0 1,1 0 0,-1-1-1,0 1 1,0 0 0,1 0-1,-1 0 1,0 0 0,0-1-1,0 1 1,1 0 0,-1 0-1,0-1 1,0 1 0,0 0-1,1 0 1,-1-1-1,0 1 1,3 13 216,0 0 0,-1 0 1,-1 0-1,0 0 0,-1 1 0,0-1 0,-1 0 1,0 0-1,-6 23 0,-6 13 229,-22 57 1,20-65-249,-69 178 305,84-219-595,0 0 1,-1 1 0,1-1 0,-1 1 0,1 0 0,0-1 0,-1 1 0,1-1-1,0 1 1,0-1 0,0 1 0,-1 0 0,1-1 0,0 1 0,0 0 0,0-1-1,0 1 1,0-1 0,0 1 0,0 0 0,0-1 0,0 1 0,1 0 0,-1-1-1,0 1 1,0-1 0,1 1 0,-1 0 0,1 0 0,0-1-115,0-1 0,-1 1-1,1-1 1,0 0 0,0 1 0,0-1 0,-1 0 0,1 1 0,0-1 0,-1 0 0,1 0 0,0 1 0,-1-1-1,1 0 1,-1 0 0,1 0 0,-1 0 0,0 0 0,1-2 0,10-17-3224,6-3-144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8740,'0'-7'2769,"9"0"561,7-2-2418,16 3-384,6 3-175,5-1-305,-7 4-192,7-3-641,-9 3-63,0 3-2530,1 10 305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286 193 7203,'8'-3'5595,"0"-11"-3967,3-13-1020,-8 20-528,-1 0 1,0 0 0,-1 0 0,1-1 0,-1 1-1,-1-1 1,1 1 0,-1 0 0,-1-1 0,1 1 0,-1-1-1,-1 1 1,1-1 0,-1 1 0,0 0 0,-5-9 0,6 15-55,1 0 0,-1 0 0,0 0 1,0 0-1,0 0 0,0 0 1,0 0-1,0 0 0,0 0 1,0 0-1,-1 1 0,1-1 1,0 0-1,0 1 0,-1-1 1,1 1-1,0-1 0,-1 1 1,1 0-1,0 0 0,-1-1 1,1 1-1,-1 0 0,1 0 1,0 1-1,-3-1 0,-36 11 487,37-10-467,-14 5 108,0 2 1,1 0-1,0 1 0,1 0 0,0 2 0,0-1 0,1 2 0,-23 24 0,30-29-117,0 1 1,1 0-1,0 0 1,0 0-1,0 1 1,2 0 0,-1 0-1,1 0 1,0 0-1,1 1 1,0 0-1,0 0 1,1 0-1,0 0 1,1 0 0,0 0-1,1 16 1,1-23-37,-1 1 1,0 0-1,1-1 1,0 1-1,0-1 1,0 1-1,0-1 1,0 0-1,1 1 0,-1-1 1,1 0-1,0 0 1,0 0-1,0 0 1,1 0-1,-1-1 1,0 1-1,1 0 1,0-1-1,0 0 1,0 0-1,0 0 1,0 0-1,0 0 1,0-1-1,1 1 1,-1-1-1,0 0 1,1 0-1,-1 0 0,1-1 1,0 1-1,5 0 1,-1-2-22,1 1 1,0-1 0,0 0-1,-1-1 1,1 0-1,-1 0 1,1-1-1,-1 0 1,0 0-1,0-1 1,0 0-1,13-10 1,-8 4-49,-1-1 1,0-1-1,0 0 0,-1 0 1,-1-1-1,0 0 0,-1-1 1,0 0-1,-1-1 0,-1 0 1,0 0-1,-1 0 0,7-28 1,-14 40 54,-5 11 49,-6 16 64,3-2 45,2 0 0,0 1 0,-4 27 1,9-40-202,0 0 0,1 0 0,1 0 0,-1 0 0,2 0 0,-1 1 0,2-1 0,-1 0 0,6 17 0,-7-26-11,0-1 0,0 1 0,1-1-1,-1 1 1,0 0 0,1-1 0,-1 1 0,1-1 0,-1 1 0,0-1 0,1 0 0,-1 1 0,1-1-1,-1 1 1,1-1 0,0 0 0,-1 1 0,1-1 0,-1 0 0,1 0 0,0 1 0,-1-1 0,1 0-1,-1 0 1,1 0 0,0 0 0,-1 0 0,1 0 0,0 0 0,-1 0 0,1 0 0,0 0-1,-1 0 1,1 0 0,-1-1 0,1 1 0,0 0 0,-1 0 0,1-1 0,-1 1 0,1 0 0,-1-1-1,2 0 1,20-4-1339,72-11-2001,28-2-54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7764,'1'2'524,"1"1"1,-1 0-1,0 0 1,-1 0 0,1 0-1,0 0 1,-1 0 0,1 1-1,-1-1 1,0 3 0,-8 54 651,6-54-875,-11 47 632,-4 0 1,-35 79-1,30-82-503,3 0 0,-21 83 0,39-129-490,0-1 1,1 1-1,-1 0 1,1 0-1,-1-1 0,1 1 1,1 0-1,-1-1 1,0 1-1,1 0 0,1 3 1,-2-7 0,0 1-1,0-1 1,0 0 0,0 0 0,1 1-1,-1-1 1,0 0 0,0 0-1,0 0 1,1 1 0,-1-1 0,0 0-1,1 0 1,-1 0 0,0 0 0,0 0-1,1 0 1,-1 1 0,0-1 0,1 0-1,-1 0 1,0 0 0,0 0 0,1 0-1,-1 0 1,0 0 0,1 0-1,-1 0 1,0 0 0,1 0 0,-1-1-1,0 1 1,0 0 0,1 0 0,-1 0-1,0 0 1,1-1 0,18-17-3916,-3-2 539</inkml:trace>
  <inkml:trace contextRef="#ctx0" brushRef="#br0" timeOffset="1">8 344 7139,'-7'-7'3570,"10"1"-48,13 3-1426,11 1-1343,2-4-241,9 3-288,5 3-240,-20-6-96,8 6-448,-6 0-225,-2 2-447,-6-2-2290,2 15 481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1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7395,'-1'1'234,"1"0"-1,0 0 1,0-1-1,0 1 0,0 0 1,0 0-1,0 0 1,0-1-1,1 1 1,-1 0-1,0 0 0,0-1 1,1 1-1,-1 0 1,0 0-1,1-1 1,-1 1-1,1 0 0,-1-1 1,1 1-1,-1-1 1,1 1-1,-1 0 1,2 0-1,20 6 1743,34-7-1607,-49-1 116,6 0-338,0-1 0,0-1 0,0 0 0,0-1 0,-1 0 0,1-1 0,18-10 0,4-6 59,38-29-1,-41 27-178,-30 22-26,0 0 0,-1 0 0,1 0 0,0-1 0,-1 1 0,1-1 0,-1 1 1,1-1-1,-1 1 0,0-1 0,0 0 0,0 1 0,0-1 0,0 0 0,0 0 0,0 0 0,0 0 1,-1 0-1,1 0 0,-1 0 0,0 0 0,1 0 0,-1 0 0,0 0 0,0 0 0,0 0 0,-1 0 1,1 0-1,0 0 0,-1 0 0,1 0 0,-1 0 0,0 0 0,0 0 0,0 0 0,0 0 0,0 1 0,0-1 1,0 0-1,0 1 0,-1-1 0,1 0 0,-1 1 0,1 0 0,-1-1 0,1 1 0,-1 0 0,0 0 1,0 0-1,-3-1 0,1 1 24,0 0 0,0 0 1,0 0-1,0 1 0,-1 0 1,1 0-1,0 0 0,0 1 1,0-1-1,0 1 0,-1 0 0,1 0 1,0 0-1,0 1 0,1-1 1,-1 1-1,0 0 0,-4 3 1,-7 4 135,1 1 0,1 0 0,-15 14 1,6-4 158,2 0 1,0 1-1,-30 42 1,46-57-252,0 1 0,0 0 0,0-1 0,1 1-1,-1 1 1,2-1 0,-1 0 0,1 1 0,0-1 0,1 1 0,0 0 0,0-1-1,1 1 1,-1 0 0,2 0 0,-1 0 0,1-1 0,0 1 0,5 13 0,-5-17-65,1 0 0,-1-1 1,1 1-1,0-1 1,0 1-1,1-1 1,-1 0-1,1 1 1,0-1-1,-1 0 1,1-1-1,1 1 1,-1-1-1,0 1 1,1-1-1,-1 0 1,4 2-1,0-2-60,0 0-1,0 0 1,0 0-1,0-1 1,0 0-1,0 0 1,0-1-1,0 0 1,8-1-1,12-2-789,0-2-1,0-1 1,-1-2-1,26-10 1,13-7-2921,-3-4-222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 7459,'-12'-22'3709,"17"25"-931,23 34-629,-21-20-1755,-1 0-1,-1 1 1,0-1-1,-1 1 1,3 29-1,-2 92 827,-5-78-860,1-44-243,1 0 1,0 0-1,2-1 0,9 32 1,-13-47-111,0 0 0,1 0 1,-1 0-1,0 0 0,0 0 0,1 0 1,-1 0-1,1 0 0,-1 0 0,1 0 1,-1 0-1,1 0 0,-1 0 0,1 0 1,0-1-1,0 1 0,-1 0 0,1 0 1,0-1-1,0 1 0,0-1 0,0 1 1,0-1-1,0 1 0,0-1 0,0 1 1,0-1-1,0 0 0,0 1 0,0-1 1,0 0-1,0 0 0,0 0 0,0 0 1,0 0-1,0 0 0,0 0 0,0 0 1,0-1-1,0 1 0,0 0 0,0 0 1,0-1-1,0 1 0,0-1 0,0 1 1,0-1-1,0 0 0,0 1 0,0-1 1,-1 0-1,2 0 0,6-7 31,0 1 0,-1-1 0,0 0 0,8-11 0,-13 15-28,27-39-51,-3-1 0,-1-2 1,18-48-1,38-70-2085,-80 163 2017,2-6-195,1 1 0,0-1 0,1 1 0,0 0-1,7-7 1,7 1-3172,-6 8 677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3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82 7299,'3'-31'4754,"-2"29"-4730,0 0-1,0 1 0,0-1 0,0 0 0,0 0 1,0 1-1,1-1 0,-1 0 0,1 1 1,-1 0-1,1-1 0,-1 1 0,1 0 0,0 0 1,0 0-1,-1 0 0,1 0 0,0 0 1,2-1-1,25-2 88,-25 4-75,0 0 0,0 0 0,0-1 0,0 1 1,0-1-1,0 0 0,6-2 0,-9 1-11,1 1 1,-1 0-1,0 0 1,1 0-1,-1 0 1,1 1-1,0-1 1,-1 0-1,1 0 1,-1 1-1,1-1 1,0 1-1,0 0 0,-1 0 1,1-1-1,0 1 1,0 0-1,-1 0 1,1 0-1,0 1 1,0-1-1,-1 0 1,1 1-1,0-1 1,-1 1-1,1 0 0,0-1 1,-1 1-1,1 0 1,-1 0-1,1 0 1,-1 0-1,1 0 1,-1 0-1,0 0 1,0 1-1,0-1 1,1 1-1,-1-1 1,0 0-1,-1 1 0,1 0 1,1 1-1,-1-1-18,18 36 155,-18-36-156,-1-1 0,1 1 0,-1 0 0,0 0 1,0-1-1,0 1 0,0 0 0,0 0 0,0 0 0,0-1 0,-1 1 1,1 0-1,-1 0 0,1-1 0,-1 1 0,0 0 0,1-1 0,-1 1 0,0-1 1,0 1-1,0-1 0,-2 3 0,-3 3 27,2 0 1,-1 0 0,1 0-1,0 1 1,0-1-1,1 1 1,0 0-1,-2 11 1,3-12-14,0 0 1,0 0-1,0 0 0,-1-1 1,0 1-1,-1-1 0,1 0 1,-1 1-1,0-1 0,-1-1 1,1 1-1,-1-1 0,-9 8 1,7-8-11,-21 15 87,-40 37 1,72-58-85,0 1 0,0 0 0,0 1 0,-1-1 0,1 1 0,0-1 0,0 1 0,-1 0 0,1 1 0,4 1 0,15 3 20,-7-5-22,0 0 0,0-2-1,0 0 1,18-4-1,-16 2-181,0 1-1,28 1 1,-37 3-217,-5 4-40,23 5-410,19 2-452,57 8 0,85-4-1226,-185-16 2479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2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62 198 8452,'1'2'304,"0"-1"0,-1 0 0,1 0 0,-1 0 0,1 0-1,0 0 1,0 0 0,0 0 0,0 0 0,0 0 0,0 0 0,0 0 0,0 0 0,0-1 0,0 1 0,0 0 0,0-1 0,1 1 0,-1-1-1,2 1 1,34 3 1658,35-15-1926,-67 10 263,6-3-240,-12-1-14,-24-4 11,-67-8-20,52 10-11,39 6-25,1 0 1,-1 1-1,1-1 0,-1 0 0,1 0 1,0 0-1,0 1 0,-1-1 1,1 0-1,0 0 0,0 0 1,0 0-1,0 1 0,-1-1 1,1 0-1,1 0 0,-1 0 1,0 0-1,0 0 0,0 1 0,0-1 1,1 0-1,-1 0 0,0 0 1,1 1-1,-1-1 0,0 0 1,1 0-1,-1 1 0,1-1 1,-1 0-1,1 1 0,0-1 1,-1 0-1,2 0 0,0-2 6,1 0 0,0 0 0,0 0 0,0 0 0,0 0 1,1 1-1,-1 0 0,1 0 0,-1 0 0,1 0 0,0 0 0,0 0 0,5-1 0,248-41 106,-255 43-106,0 1 1,0-1-1,0 1 1,0-1-1,0 0 0,0 0 1,-1 0-1,1 0 1,0 0-1,0 0 0,2-3 1,-4 3-4,1 1-1,-1 0 1,0-1 0,1 1 0,-1-1-1,0 0 1,0 1 0,1-1 0,-1 1-1,0-1 1,0 1 0,0-1 0,0 1-1,0-1 1,0 0 0,0 1 0,0-1-1,0 1 1,0-1 0,0 1 0,0-1 0,-1 0-1,1 1 1,0-1 0,-1 0 0,0-1 19,0 0 0,-1 0 0,1 1 1,-1-1-1,1 0 0,-1 1 1,0-1-1,0 1 0,0-1 1,0 1-1,-3-2 0,0 1 29,0 0-1,1 1 0,-1 0 0,0 0 1,0 0-1,0 0 0,0 1 1,0-1-1,0 2 0,0-1 0,0 0 1,0 1-1,-7 2 0,1 0 59,1 0 1,0 1-1,0 1 0,0-1 0,-17 13 0,1 2 219,1 2 0,1 0 0,-28 33 0,40-42-143,1 2 1,1-1-1,0 1 1,1 1 0,-13 26-1,20-38-167,0 0 0,1 1 0,0-1 0,-1 1 0,1 0 0,1-1 0,-1 1 0,0 0 0,1-1 0,0 1 0,0 0 0,0 0 0,0-1 0,1 1 0,-1 0 0,1-1 0,0 1 0,0 0 0,0-1 0,1 1 0,-1-1 0,1 1 0,0-1 0,0 0 0,0 0 0,0 0 0,0 0 0,1 0 0,-1 0 0,1-1 0,0 1 0,5 2 0,1 0-140,0 0-1,0 0 1,1-1 0,0-1-1,0 0 1,0 0 0,0-1-1,0 0 1,0-1-1,1 0 1,-1 0 0,1-1-1,12-2 1,16-3-1070,0-1 1,43-14-1,-56 13 416,23-5-787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2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262 388 7844,'1'-11'1102,"0"-1"0,0 0 1,-1 1-1,-1-1 0,0 1 0,-3-15 1,3 24-1009,1 0 1,-1 0 0,0 0 0,0 0-1,1 0 1,-2 0 0,1 1-1,0-1 1,0 0 0,0 1-1,-1-1 1,1 1 0,-1-1 0,1 1-1,-1-1 1,-3-1 0,2 2-8,1 0 0,-1 1 0,0-1 0,1 1 0,-1-1 1,0 1-1,1 0 0,-1 0 0,0 0 0,0 0 0,1 1 0,-1-1 1,0 1-1,1-1 0,-1 1 0,-3 2 0,-7 2 84,0 1 0,1 0-1,0 1 1,0 1 0,0-1 0,1 2-1,1 0 1,-1 0 0,2 1 0,-1 0-1,1 1 1,1 0 0,-13 21 0,17-27-134,1 1 1,0 0-1,1 0 1,-1 0 0,1 0-1,1 0 1,-1 1-1,1-1 1,0 0 0,0 1-1,1-1 1,0 1-1,0-1 1,0 1 0,1-1-1,0 1 1,0-1-1,1 0 1,-1 1 0,2-1-1,-1 0 1,1 0-1,-1 0 1,2-1 0,-1 1-1,1-1 1,-1 1-1,2-1 1,-1 0 0,0-1-1,11 9 1,-7-7-30,0 1 0,1-2 0,0 1 0,0-1 0,0 0 0,1-1 1,-1 0-1,1-1 0,0 0 0,0 0 0,1-1 0,13 1 0,-6-2-60,-1-1 0,1-1 0,-1 0 0,0-2 0,0 0 0,0 0 0,18-7 0,-7 0-252,-1-1 1,0-2 0,0 0-1,-2-2 1,1 0 0,-2-2-1,0-1 1,36-36-1,-27 19-229,-2-1-1,-1-2 0,40-65 0,-59 83 621,0 0 1,-1 0-1,-2-1 0,0-1 1,-1 1-1,-1-1 0,0 0 1,-2-1-1,2-42 1,-6 66-67,0-1 0,0 0 1,0 0-1,-1 0 1,1 0-1,0 0 1,0 0-1,0 0 1,0 0-1,0-1 1,0 1-1,0 0 1,-1 0-1,1 0 1,0 0-1,0 0 1,0 0-1,0 0 0,0 0 1,0 0-1,0 0 1,0 0-1,0 0 1,-1 0-1,1 0 1,0 0-1,0-1 1,0 1-1,0 0 1,0 0-1,0 0 1,0 0-1,0 0 1,0 0-1,0 0 0,0 0 1,0-1-1,0 1 1,0 0-1,0 0 1,0 0-1,0 0 1,0 0-1,0 0 1,0-1-1,0 1 1,0 0-1,0 0 1,0 0-1,0 0 0,-7 16 376,-7 29-140,13-44-237,-34 112 510,-33 124 109,63-220-647,-6 43-37,10-57-33,1 0 1,0 0-1,0 0 1,0 0 0,0 0-1,0 1 1,1-1 0,0 0-1,-1 0 1,1 0-1,1 0 1,-1 0 0,0 0-1,3 4 1,-3-6-35,-1-1-1,1 0 1,-1 0 0,1 1-1,-1-1 1,1 0-1,-1 0 1,1 0 0,-1 0-1,1 0 1,-1 0 0,1 0-1,-1 0 1,1 0-1,-1 0 1,1 0 0,0 0-1,-1 0 1,1 0 0,-1 0-1,1-1 1,-1 1-1,0 0 1,1 0 0,-1-1-1,1 1 1,-1 0 0,1-1-1,-1 1 1,0 0-1,1-1 1,-1 1 0,0 0-1,1-1 1,-1 1 0,0-1-1,1 1 1,-1-1-1,0 1 1,0-1 0,0 1-1,0-1 1,1 1 0,-1-1-1,0 0 1,12-24-3921,-6-3 37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2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 8388,'0'0'165,"-1"0"0,1 0 0,-1 0 0,1 0 0,-1 0-1,1 0 1,-1 0 0,1 0 0,-1-1 0,1 1 0,-1 0 0,1 0 0,0-1 0,-1 1 0,1 0 0,-1 0 0,1-1 0,0 1 0,-1 0 0,1-1-1,0 1 1,0-1 0,-1 1 0,1-1 0,0 1 0,0 0 0,-1-1 0,1 1 0,0-1 0,0 1 0,0-1 0,0 1 0,0-1 0,0 1 0,0-1-1,0 1 1,0-1 0,0 1 0,0-1 0,0 0 0,22-8 1897,35 2-1877,-33 7-162,1 0 0,0 2 0,-1 1 0,1 1 0,-1 1 0,0 1 0,34 14 0,-56-19 12,1 0 1,-1 0-1,0 0 0,0 0 0,1 0 0,-1 1 0,0-1 0,0 1 0,0-1 0,-1 1 0,1 0 1,0 0-1,0 0 0,-1 0 0,0 0 0,1 0 0,-1 0 0,0 1 0,0-1 0,0 0 0,0 1 1,0-1-1,-1 0 0,1 1 0,-1-1 0,0 1 0,1-1 0,-1 6 0,-2 2 161,-1 0 1,1 0-1,-1 0 0,-1-1 0,0 1 0,-5 8 0,4-8-107,1-1-1,0 0 1,0 1-1,1 0 0,-3 14 1,6-21-86,0 1-1,0-1 1,0 1 0,0-1 0,0 1 0,1-1-1,-1 1 1,1-1 0,0 1 0,0-1 0,1 0-1,-1 0 1,1 1 0,-1-1 0,1 0 0,0 0 0,0-1-1,0 1 1,0 0 0,1-1 0,-1 1 0,1-1-1,0 0 1,-1 0 0,1 0 0,0 0 0,0 0 0,1 0-1,-1-1 1,0 0 0,0 0 0,1 0 0,-1 0-1,0 0 1,1 0 0,-1-1 0,5 0 0,5 1-51,0 0 0,0-1 0,0-1-1,0 0 1,0 0 0,-1-2 0,1 1 0,-1-2 0,15-5 0,-16 4 3,-1 1 0,0-2-1,0 1 1,-1-2-1,0 1 1,0-1 0,0-1-1,-1 1 1,0-1 0,0-1-1,-1 0 1,8-12 0,-12 16 58,-1 1 1,1-1 0,-1 0 0,-1 0 0,1 0 0,-1 0 0,1 0 0,-2 0-1,1 0 1,0 0 0,-1 0 0,0-1 0,0 1 0,-1 0 0,1 0 0,-1 0-1,0 0 1,-1 0 0,1 0 0,-1 0 0,0 0 0,0 0 0,0 0 0,-1 1-1,0 0 1,0-1 0,0 1 0,0 0 0,-5-4 0,2 2 53,-1 0-1,0 1 1,0-1 0,0 2 0,-1-1-1,0 1 1,0 0 0,0 0 0,0 1 0,0 1-1,-1-1 1,1 1 0,-1 0 0,0 1-1,-11 0 1,3 0-108,-1 1 0,1 0 0,0 2 0,-1 0 0,1 1 0,-31 9 0,47-12-24,-1 1 0,1-1 0,0 0 0,0 0 0,0 0 0,0 1 0,0-1 0,0 0 0,0 1 0,0-1 0,0 1 0,0-1 0,0 1 0,0 0 0,0-1 0,0 1 0,0 0 0,1 0 0,-1 0 0,0 0 0,0-1 0,1 1 0,-1 0 0,1 0 0,-1 0 0,1 0 0,-1 0-1,1 1 1,0-1 0,-1 0 0,1 0 0,0 0 0,0 2 0,1 0-337,1 0 0,-1 1-1,1-1 1,0 0-1,0-1 1,0 1 0,0 0-1,1 0 1,2 2 0,9 9-1807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2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 7427,'-5'10'1515,"0"-1"0,1 1 0,0 0 0,-5 21 0,3 4-630,-4 49-1,2-9 271,7-68-1116,-4 31 506,5-38-540,0 0-1,0 0 0,0 0 1,0 0-1,0 1 0,0-1 0,0 0 1,0 0-1,0 0 0,0 0 0,0 0 1,0 0-1,0 0 0,0 0 1,0 1-1,0-1 0,0 0 0,0 0 1,0 0-1,0 0 0,0 0 1,0 0-1,0 0 0,0 1 0,0-1 1,0 0-1,0 0 0,0 0 0,0 0 1,0 0-1,0 0 0,0 0 1,0 0-1,0 0 0,0 1 0,1-1 1,-1 0-1,0 0 0,0 0 0,0 0 1,0 0-1,0 0 0,0 0 1,0 0-1,0 0 0,0 0 0,1 0 1,-1 0-1,0 0 0,0 0 1,0 0-1,0 0 0,0 0 0,0 0 1,0 0-1,1 0 0,-1 0 0,0 0 1,0 0-1,0 0 0,0 0 1,0 0-1,0 0 0,0 0 0,0 0 1,1 0-1,-1 0 0,0 0 1,11-20 160,-3 1-144,1 1 0,1 0 0,0 0-1,1 1 1,1 0 0,1 1 0,0 0 0,1 1-1,1 1 1,0 0 0,1 1 0,1 1-1,31-18 1,-12 11-337,28-14-978,-24 17-3445,-27 14 1238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286 103 8052,'1'-3'531,"-1"0"1,1-1-1,0 1 0,-1-1 1,0 1-1,1-1 1,-2 0-1,1 1 1,0-1-1,-1 1 1,1-1-1,-2-3 0,0 3-392,0 0 0,0 0 0,0 1 0,0-1 0,-1 0 0,0 1 0,1 0 0,-1 0 0,-1 0 0,1 0 0,0 0 0,-1 0 0,-5-3 0,7 6-118,0-1-1,1 0 1,-1 1-1,0-1 1,0 1-1,0 0 1,0 0-1,1 0 0,-1 0 1,0 0-1,0 0 1,0 0-1,0 0 1,0 1-1,1-1 1,-1 1-1,0-1 1,0 1-1,1 0 0,-1 0 1,-3 1-1,-28 23 53,27-19-43,0-1 1,0 2-1,1-1 0,0 0 0,0 1 0,1 0 0,0 0 0,0 1 0,0-1 0,-3 11 0,7-14-17,-1 1-1,1 0 0,-1 0 0,1 0 0,1 0 1,-1 0-1,1 0 0,0 0 0,0 0 0,0-1 1,1 1-1,-1 0 0,1-1 0,0 1 0,1-1 1,-1 0-1,1 0 0,5 8 0,25 26 3,-17-20-13,25 38-1,-38-53 7,-1 1-1,1 0 1,-1 0-1,0 0 1,0 1 0,-1-1-1,0 0 1,1 1-1,-1-1 1,-1 1-1,1-1 1,-1 1-1,1 0 1,-1-1-1,-2 9 1,0-4 65,-2 0 0,1-1-1,-1 1 1,0-1 0,-1 0 0,0 0 0,0-1-1,-1 0 1,0 0 0,0 0 0,-1 0 0,0-1-1,0 0 1,0 0 0,-1-1 0,1 0-1,-1-1 1,-1 1 0,1-2 0,-1 1 0,1-1-1,-1 0 1,0-1 0,0 0 0,0 0 0,0-1-1,-15 0 1,23-1-91,-1 0 0,1 1 0,-1-1 0,1 0 0,-1 0 0,1-1 0,-1 1 0,1 0 0,0 0 0,-1-1 0,1 1 0,-1-1 0,1 1 0,0-1 0,-1 0 0,1 0 0,0 1 0,0-1 0,-1 0 0,1 0 0,0 0 0,0 0 0,0 0 0,0 0 0,0-1 1,1 1-1,-1 0 0,0 0 0,0-1 0,1 1 0,-1 0 0,1-1 0,-1 1 0,1-1 0,0 1 0,-1-3 0,1-4-366,0 0 1,0 0 0,1-1-1,0 1 1,3-12 0,0-1-755,5-20-2384,9 9-186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8100,'-25'117'7751,"-14"59"-5263,2-6-1365,27-99-834,10-58-377,-1 0 0,-1-1-1,0 1 1,-1-1-1,0 1 1,-1-1-1,0 0 1,-10 21-1,13-34-74,0 0-1,0 0 1,1 1-1,-1-1 1,1 0-1,-1 0 1,1 0-1,-1 0 1,1 0 0,-1 0-1,1 0 1,0 0-1,0 0 1,-1 0-1,1 0 1,0 0-1,0-1 1,7-24-3316,5-4-171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 8292,'-5'-4'3185,"17"4"369,13-7-1985,2 3-929,27-1-224,-4-1-320,17 1-752,-6 3-305,4 4-2656,-22 7 255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301 502 7523,'-1'-1'324,"-1"-1"-1,0 0 0,1 1 0,0-1 0,-1 0 0,1 1 0,0-1 0,0 0 0,0 0 0,0 0 0,0 0 0,0 0 0,0 0 0,1 0 0,-1-1 0,1 1 0,-1 0 1,1 0-1,0 0 0,0-1 0,0 1 0,1-2 0,13-58 1256,-11 54-1440,0-1 1,-1 1-1,0-1 1,0 1-1,-1-1 1,0-10-1,-1 14-55,-1 1-1,1-1 1,-1 1-1,0-1 0,-1 1 1,1-1-1,-1 1 1,0 0-1,0 0 1,0 0-1,-1 0 0,-3-5 1,5 8-66,0-1 1,-1 1 0,1 0-1,-1 0 1,1 0 0,-1 0-1,1 0 1,-1 0 0,1 1-1,-1-1 1,0 0-1,1 1 1,-1-1 0,0 1-1,0 0 1,1 0 0,-1-1-1,0 1 1,0 0 0,1 1-1,-1-1 1,0 0-1,0 0 1,1 1 0,-1-1-1,0 1 1,1-1 0,-1 1-1,0 0 1,1 0 0,-1 0-1,-2 1 1,-8 5 51,0 0 0,0 0 0,0 2 0,1-1 0,0 1 0,1 1 0,0 0 0,0 0 0,1 1 0,0 0 0,-9 18 0,-16 28 237,22-38-154,0 1 0,-13 34 1,22-47-121,1 1 1,0-1 0,0 0 0,1 1-1,0-1 1,0 1 0,0 0-1,1-1 1,1 1 0,-1 0 0,4 14-1,-2-17-27,-1 0-1,1-1 0,0 1 1,1 0-1,-1-1 0,1 0 1,0 0-1,0 1 1,0-2-1,0 1 0,1 0 1,0-1-1,-1 1 0,1-1 1,0 0-1,1 0 0,-1-1 1,1 1-1,-1-1 0,1 0 1,0 0-1,-1-1 0,10 3 1,-8-3-19,0 0 1,0 0 0,0-1-1,-1 0 1,1 0 0,0 0-1,0-1 1,0 1 0,0-1-1,0-1 1,-1 1 0,1-1-1,-1 0 1,1 0 0,-1-1-1,1 0 1,-1 0 0,0 0-1,-1 0 1,9-8 0,0-3-110,-2-2 1,20-31 0,-4 6-62,-14 23 134,-1-1 0,-1-1 0,0 0 1,-2 0-1,0-1 0,12-43 0,-30 68 125,-4 10-18,1 4 8,1 1 0,1 1 0,1 0 0,-11 37 0,18-50-53,0 0-1,1 0 0,0 1 1,1-1-1,-1 0 1,1 0-1,1 1 0,-1-1 1,1 0-1,1 0 0,-1 1 1,1-1-1,0 0 0,1-1 1,0 1-1,0 0 1,0-1-1,7 9 0,-4-6-4,1-1-1,0-1 1,0 1-1,0-1 1,1-1-1,0 1 0,18 10 1,-22-15-7,1 0 0,-1 1 1,1-1-1,-1-1 0,1 1 0,0-1 0,-1 0 1,1 0-1,0 0 0,0 0 0,0-1 1,0 0-1,0 0 0,-1 0 0,1-1 0,0 0 1,0 0-1,0 0 0,-1 0 0,6-2 1,7-6-17,-1-1 0,1-1 0,-2 0 1,0 0-1,0-2 0,-1 0 0,0-1 1,-1 0-1,14-21 0,-10 10-84,0-1-1,-2-1 0,-1-1 1,21-58-1,42-129-546,-73 206 616,1 0 0,1 0 0,0 0 0,0 1 0,12-13-1,-8 10 21,-1 0 1,-1 0-1,9-14 0,-15 21 22,0 0-1,0 0 1,-1 0 0,1 0 0,-1-1 0,0 1 0,0 0 0,-1-1-1,1 1 1,-1 0 0,0-1 0,0 1 0,0-1 0,-2-5 0,-7-10 150,9 20-155,-1 0 0,1 0 0,-1 0 0,1 0 0,-1 0 0,1 0 0,0 0-1,-1 0 1,1 0 0,-1 0 0,1 0 0,-1 0 0,1 0 0,-1 0 0,1 1-1,0-1 1,-1 0 0,1 0 0,-1 0 0,1 1 0,0-1 0,-1 0 0,1 1 0,0-1-1,-1 0 1,1 1 0,0-1 0,-1 1 0,-23 41 318,16-26-289,-1 2 51,0 1 0,1 1 0,1-1 0,-8 39 0,-12 34 214,19-68-212,1 0 0,1 0 1,2 1-1,0 0 0,2 0 0,0 0 1,2 0-1,3 30 0,-2-45-84,0-1 0,1 0 1,0 0-1,1 0 0,0-1 0,0 1 0,0 0 1,1-1-1,1 0 0,0 0 0,0 0 0,0-1 0,1 1 1,0-1-1,0-1 0,1 1 0,0-1 0,0 0 1,0-1-1,1 1 0,0-2 0,0 1 0,0-1 0,1 0 1,-1-1-1,1 0 0,12 3 0,-7-2-21,1-1 0,-1-1 0,1 0-1,-1-1 1,1 0 0,0-1 0,-1-1-1,1 0 1,0-1 0,-1-1 0,0 0-1,0-1 1,0 0 0,0-1 0,0-1 0,17-10-1,-5-1-90,-2 0 0,0-2-1,-1 0 1,39-43-1,-55 55 107,-1 0-1,0-1 1,-1 0-1,0 0 1,0 0-1,-1 0 0,0-1 1,0 0-1,-1 0 1,0 0-1,0 0 1,-1 0-1,0-1 0,-1 1 1,0 0-1,-1-1 1,0 1-1,0-1 1,-3-13-1,3 21 1,0 0 1,0 1-1,-1-1 0,1 1 0,-1-1 1,1 1-1,-1-1 0,1 1 1,-1-1-1,0 1 0,0-1 0,1 1 1,-1 0-1,0-1 0,0 1 1,-1 0-1,1 0 0,0 0 0,0 0 1,0 0-1,-1 0 0,1 0 1,0 0-1,-1 1 0,1-1 1,-1 0-1,1 1 0,-1-1 0,0 1 1,1 0-1,-1-1 0,1 1 1,-1 0-1,0 0 0,1 0 0,-1 0 1,1 0-1,-1 0 0,0 1 1,1-1-1,-1 1 0,1-1 0,-1 1 1,1-1-1,-1 1 0,1 0 1,0-1-1,-1 1 0,-1 2 0,-8 4 19,2-1 0,-1 2 0,1-1 0,0 1 0,-12 14 0,12-12 26,0 1 0,1 1-1,0 0 1,1 0 0,0 0-1,1 1 1,0 0 0,1 0 0,1 0-1,-4 19 1,6-24-31,1-1 1,1 1-1,-1 0 1,1-1-1,1 1 1,-1 0-1,1-1 0,0 1 1,1-1-1,0 1 1,0-1-1,1 0 1,0 0-1,0 0 0,0 0 1,1 0-1,0-1 1,0 1-1,1-1 1,7 7-1,-6-8-13,-1 0 0,1 0 0,1-1 0,-1 0 0,0 0 0,1-1 0,0 0 0,0 0 0,0 0 0,0-1 0,0 0 0,1-1-1,-1 0 1,1 0 0,-1 0 0,1-1 0,-1 0 0,1 0 0,-1-1 0,1 0 0,-1 0 0,0-1 0,1 0 0,8-4 0,6-2-43,-2 0-1,1-2 1,-1 0 0,0-2 0,-1 0-1,30-26 1,-18 10-156,-2-2 0,-1-1 0,27-41 0,9-8-139,-61 76 332,0 0-1,1 0 1,-1 0-1,1 1 1,0-1-1,0 1 1,0 0-1,1 0 1,-1 1-1,0-1 0,1 1 1,0 0-1,9-3 1,-11 5 5,-1 0 0,1 0 0,-1 1 0,1-1 0,-1 1 0,1-1 0,-1 1 0,1 0 0,-1 0 0,1 0 0,-1 0 0,0 0 0,0 0 0,0 1 1,0-1-1,0 1 0,0 0 0,0-1 0,0 1 0,0 0 0,-1 0 0,1 0 0,-1 0 0,0 1 0,1-1 0,-1 0 0,0 0 0,0 1 0,1 3 0,2 7 7,0 0 1,0 0-1,-1 0 0,-1 0 0,0 0 1,-1 1-1,0-1 0,-1 1 0,0-1 1,-4 22-1,2-25 13,0 1 1,0 0-1,-1 0 1,0-1-1,-1 0 1,0 0-1,-1 0 1,0 0-1,-1 0 1,0-1-1,0 0 1,-1 0-1,-10 10 1,14-16-66,0 0 0,-1 0 1,1 0-1,-1-1 1,1 1-1,-1-1 1,0 0-1,0 0 1,0 0-1,0-1 0,-1 1 1,1-1-1,0 0 1,-1 0-1,1 0 1,0-1-1,-6 0 1,6-1-279,1 0 0,-1 0 0,1 0 0,0-1 0,-1 1 0,1-1 1,0 0-1,0 0 0,0 0 0,0 0 0,0-1 0,1 1 0,-1-1 0,1 0 1,-1 0-1,1 0 0,0 0 0,0 0 0,0 0 0,1 0 0,-2-6 1,-12-26-3378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7748,'-3'-22'2353,"17"28"880,8-1-1984,17 2-257,1-12 17,17 14-273,1-9-336,10-14-160,4 12-96,14 0-368,-12 2-208,12-4-721,-9 17-2464,2-6 367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10277,'-4'1'7187,"6"7"-6018,-4-10-609,2 5-176,4 5-272,1-7-224,-5 5-528,5 8-257,-1-7 2210,-8 9-5203,1 11 2289</inkml:trace>
  <inkml:trace contextRef="#ctx0" brushRef="#br0" timeOffset="1">22 344 11077,'-10'21'3586,"1"-8"496,7-6-3122,7-5-352,6-4-496,5-9-480,-1 4-176,-1-6-833,-11 5 193,6-5-2850,-3 9 512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4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413 213 6659,'-3'0'307,"1"-1"0,-1 1-1,0-1 1,1 1 0,-1-1 0,1 0-1,-1 0 1,1 0 0,0 0 0,-1-1-1,1 1 1,0-1 0,0 1 0,0-1 0,0 0-1,0 0 1,0 0 0,-2-2 0,3 2-277,0 1 1,0-1-1,0 1 1,0-1-1,0 1 1,0-1-1,1 1 1,-1-1 0,0 0-1,1 1 1,-1-1-1,1 0 1,0 0-1,-1 1 1,1-1-1,0 0 1,0 0 0,0 0-1,0 1 1,1-1-1,-1 0 1,0 0-1,1 0 1,0-2-1,3-2 33,-1 0 1,0-1-1,-1 1 0,0-1 0,0 0 0,0 1 0,-1-1 0,0 0 0,0 0 0,-1 0 0,0 0 0,0 0 0,-2-13 0,2 18-45,-1 0 0,0 0 0,1 1 0,-1-1 0,0 0 0,0 1 0,0-1 0,0 1 0,0-1 0,0 1 0,-1 0 0,1-1 0,0 1 0,-1 0-1,1 0 1,-1 0 0,1 0 0,-1 0 0,1 0 0,-1 0 0,0 1 0,0-1 0,1 0 0,-1 1 0,0 0 0,0-1 0,-3 1 0,-51-3 461,53 3-452,-6 1 30,-1 0 0,1 1-1,0 1 1,0 0 0,0 0 0,0 0 0,0 1-1,1 1 1,-1-1 0,1 1 0,0 1 0,1-1 0,-1 1-1,1 1 1,0 0 0,1 0 0,-8 10 0,-3 4 97,2 1 1,0 1-1,1 0 1,-20 48-1,29-58-72,0 1 0,1-1 0,0 0-1,1 1 1,0 0 0,1 0 0,0 25-1,2-34-68,0-1 0,1 1 0,0 0 0,0-1-1,0 1 1,0-1 0,1 1 0,-1-1 0,1 0 0,0 0-1,1 0 1,-1 0 0,1 0 0,-1 0 0,1 0 0,0-1 0,1 0-1,-1 1 1,1-1 0,-1-1 0,1 1 0,0 0 0,0-1-1,0 0 1,0 0 0,7 3 0,-6-4-9,1 1 1,0-1-1,-1 1 1,1-1-1,0-1 0,0 1 1,-1-1-1,1 0 1,0-1-1,0 1 1,0-1-1,-1 0 1,1-1-1,-1 1 0,1-1 1,-1 0-1,10-5 1,-7 2 0,0 0 0,0 0 0,-1-1 0,0 0 0,0 0 0,0-1 0,-1 1 1,0-2-1,0 1 0,6-11 0,15-20-4,-20 29-5,-1-1-1,1 0 1,8-19 0,-9 17-27,0 0 0,0 0 0,1 1 0,10-14 0,-16 23 22,1 0 0,-1 0-1,1 0 1,-1 0 0,1-1-1,-1 1 1,0-1 0,0 1-1,0-1 1,-1 1 0,1-1-1,-1 1 1,1-1 0,-1 0-1,0 1 1,0-1 0,0 0-1,0 1 1,0-1 0,-1 0-1,0-2 1,0 0-7,1 4 9,0-1 0,0 1 0,0 0 1,0-1-1,1 1 0,-1-1 0,0 1 0,1-1 0,-1 1 1,1-1-1,-1 1 0,1 0 0,-1-1 0,1 1 1,1-2-1,5-17-79,-7 12 64,-3 0 4,-15 7 21,16 1-4,1 0 1,0 0 0,0 0 0,0 0-1,-1 1 1,1-1 0,0 0-1,0 1 1,0-1 0,0 1-1,0-1 1,0 1 0,0-1 0,0 1-1,0 0 1,0 0 0,0-1-1,0 1 1,0 0 0,0 0 0,1 0-1,-1 0 1,0 0 0,1 0-1,-1 0 1,1 0 0,-1 0 0,1 0-1,-1 1 1,1-1 0,0 0-1,0 0 1,-1 2 0,1 43 46,1-34-34,1 45 239,-3 0 1,-13 94 0,14-149-254,0-1 1,-1 1 0,1 0-1,0 0 1,0-1-1,0 1 1,0 0 0,1 0-1,-1 0 1,1-1-1,-1 1 1,1 0 0,-1-1-1,1 1 1,0 0-1,0-1 1,-1 1 0,1-1-1,0 1 1,1-1-1,-1 0 1,0 1 0,0-1-1,1 0 1,1 2-1,1-1-66,0 0-1,0 0 1,1 0-1,-1-1 1,0 1-1,1-1 0,-1 0 1,1 0-1,-1-1 1,6 1-1,2-1-630,0 0-1,0-1 1,1 0-1,-1 0 0,0-2 1,0 1-1,17-7 1,16-14-2588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10 6883,'5'-10'3915,"-8"10"-1768,-9 18-376,-125 342 1991,133-347-3671,0 0 1,1 0-1,1 1 0,0-1 1,0 0-1,2 1 0,1 22 1,-1-29-67,1-1 1,0 0-1,0 0 1,1 0 0,0 0-1,0 0 1,0 0-1,1 0 1,0 0-1,0-1 1,0 0-1,1 1 1,0-1 0,0 0-1,0-1 1,0 1-1,1-1 1,5 4-1,-6-6-21,-1-1 0,1 1 0,-1-1 0,1 0 0,0 0 0,0 0 0,0-1 0,-1 1 0,1-1 0,0 0 0,0 0 0,0 0 0,0-1 0,0 1 0,0-1 0,-1 0 0,1 0 0,0 0 0,6-4 0,10-3-12,0-2 1,22-14-1,-30 17 5,17-13-115,0-2 0,-2 0 0,-1-1 0,0-2 0,23-30 0,-26 30 49,-33 56 155,3-11 63,0 0-1,-5 30 0,12-45-130,0 0 0,0 0 0,0 0 0,1 0 0,-1 0 0,1 0 0,1 0 0,-1-1 0,1 1 0,0 0 0,0-1 0,0 1 0,0-1-1,1 0 1,0 0 0,0 0 0,0 0 0,0 0 0,1-1 0,-1 1 0,1-1 0,0 0 0,0 0 0,0 0 0,0-1 0,1 1 0,-1-1 0,1 0 0,6 2 0,-4-2-101,1 0 1,0 0 0,-1 0 0,1-1 0,0 0 0,0-1 0,0 0 0,0 0 0,0 0 0,0-1 0,-1-1 0,1 1 0,0-1-1,-1 0 1,1-1 0,-1 0 0,12-6 0,-9 2-266,-1-1-1,0 0 1,-1-1 0,0 0-1,13-17 1,4-5-2036,7-4-68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33 8228,'-27'-5'2369,"11"-3"704,21 5-2192,4-6-705,2 5-192,5 2-529,-3 1 1458,19 20-4035,-5-6 1794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467 154 7684,'1'-8'759,"0"-1"1,0 0 0,-1 1 0,0-1 0,-1 0 0,0 1 0,0-1 0,-4-10 0,4 15-664,0 0-1,0 1 1,-1-1 0,1 0-1,-1 1 1,0-1-1,0 1 1,0-1-1,-1 1 1,1 0 0,-1 0-1,0 0 1,0 0-1,0 1 1,0-1-1,0 1 1,0-1 0,-1 1-1,1 0 1,-6-1-1,8 2-63,-1 1-1,0 0 1,1 0 0,-1 1-1,1-1 1,-1 0 0,0 0-1,1 1 1,-1-1-1,1 1 1,-1-1 0,1 1-1,-1 0 1,1 0 0,-1-1-1,1 1 1,0 0-1,-1 0 1,1 0 0,0 1-1,0-1 1,0 0-1,0 0 1,0 1 0,0-1-1,-1 2 1,-26 45 301,23-39-239,-47 101 533,5 2 1,5 2 0,-28 122-1,14 83-192,43-271-751,13-48 291,0-1 1,0 1-1,0 0 1,0 0-1,0 0 0,0 0 1,0 0-1,0 0 1,0 0-1,-1 0 1,1 0-1,0 0 0,0 0 1,0 0-1,0 0 1,0 0-1,0 0 0,0 0 1,0 0-1,0 0 1,0 0-1,0 0 0,-1 0 1,1 0-1,0 0 1,0 0-1,0 0 0,0 0 1,0 0-1,0 0 1,0 0-1,0 0 1,0 0-1,0 0 0,0 0 1,-1 0-1,1 0 1,0 0-1,0 0 0,0 0 1,6-26-1370,15-57-3974,-3 33 1726</inkml:trace>
  <inkml:trace contextRef="#ctx0" brushRef="#br0" timeOffset="1">14 506 9812,'-14'6'6563,"32"-6"-5634,14-2-193,10-5-207,21-2-289,1-6-352,-3-1-753,-3 4-303,3 4-2642,-16 8 144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8:5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20 222 8196,'-20'8'3460,"27"0"-1021,33 0-724,-22-9-1521,0-1 0,0 0-1,-1-2 1,1 0 0,-1-1 0,0 0 0,0-2 0,-1 0 0,1-1 0,-2 0-1,17-12 1,-27 16-199,0 0-1,0-1 1,0 1-1,-1-1 1,1 0 0,-1 0-1,-1-1 1,1 1-1,-1-1 1,0 0-1,0 0 1,0 0-1,-1 0 1,0 0 0,0 0-1,-1-1 1,1 1-1,-2-1 1,1 1-1,-1-1 1,0 1-1,-1-14 1,1 19 5,-1 0 0,1-1-1,0 1 1,-1 0 0,1 0 0,-1-1 0,0 1-1,1 0 1,-1 0 0,0 0 0,0 0 0,1-1-1,-1 1 1,0 0 0,0 1 0,0-1 0,0 0-1,-1 0 1,1 0 0,0 1 0,0-1 0,0 0-1,-3 0 1,0 0 4,1 0 0,-1 0 0,0 1-1,0-1 1,0 1 0,0 0 0,0 0-1,-5 1 1,-6 2 40,-1 0-1,-28 11 1,32-9 55,0 0-1,1 2 1,-1-1-1,1 2 1,1-1-1,0 1 1,0 1-1,0 0 1,1 0-1,0 1 1,1 0 0,0 1-1,1 0 1,0 0-1,0 0 1,2 1-1,-1 0 1,1 0-1,1 1 1,0-1-1,1 1 1,0 0 0,1 0-1,1 0 1,0 0-1,0 0 1,2 0-1,-1 0 1,2 0-1,0 0 1,4 15-1,-4-22-61,1 1-1,0-1 1,0 1-1,0-1 0,1 0 1,0 0-1,1-1 1,-1 1-1,1-1 0,0 0 1,0 0-1,1 0 1,-1-1-1,1 0 0,0 0 1,0 0-1,1-1 1,-1 0-1,1 0 0,-1-1 1,1 0-1,0 0 1,0 0-1,10 0 0,3 1-219,0-2-1,0 0 0,0-1 0,0-1 1,0-1-1,-1 0 0,33-9 0,-40 6-224,0-1 1,0 0-1,0-1 0,-1 0 1,0-1-1,0 0 0,-1 0 1,0-1-1,0-1 0,-1 1 1,16-23-1,-20 25-252,33-39-2418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3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0 4866,'-10'7'5477,"1"9"-3568,-7 8-1003,-11 3-457,1 2 1,2 1-1,0 1 0,-33 58 0,30-28-124,22-48-260,0 0 0,-1 0 0,-9 14 0,7-14-16,-2 3-5,0-1 1,-1 0 0,0-1-1,-21 20 1,18-22-27,9-9-11,0 0-1,1 1 1,0 0-1,0 0 1,0 0-1,0 0 1,1 1-1,-1 0 0,1-1 1,0 1-1,-2 6 1,-39 94 52,-56 210-1,61-107-22,-7 33 86,34-184-93,2 0 0,-4 108 0,-4 30 12,-17 61-29,31-198-6,2-1-1,8 86 1,13 399-16,-19-535 9,5 92-61,31 168 0,-13-121-11,-10-30 22,-7-55 0,2-1-1,20 72 1,48 102-166,129 268 1,-179-449 281,3 0 0,2-2-1,56 70 1,-51-74 162,104 127 154,-134-166-423,1-1 0,0-1 0,1 1 0,0-1 0,0-1 0,0 1 0,12 4 0,-20-10-40,0 1-1,0-1 0,1 0 0,-1 0 1,0 0-1,1 0 0,-1 0 1,1 0-1,-1 1 0,0-1 0,1 0 1,-1 0-1,0 0 0,1 0 1,-1 0-1,0 0 0,1 0 1,-1-1-1,1 1 0,-1 0 0,0 0 1,1 0-1,-1 0 0,0 0 1,1 0-1,-1-1 0,0 1 0,0 0 1,1 0-1,-1-1 0,0 1 1,1 0-1,-1 0 0,0-1 1,0 1-1,0 0 0,1-1 0,-1 1 1,0 0-1,0-1 0,0 1 1,0 0-1,0-1 0,1 1 1,-1 0-1,0-1 0,0 1 0,0 0 1,0-1-1,0 1 0,0-1 1,0 1-1,0 0 0,-1-1 0,-1-3-2862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3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309 126 4306,'-1'-3'429,"1"0"1,0 1-1,0-1 0,1 1 1,-1-1-1,0 1 0,1-1 1,-1 1-1,1-1 0,0 1 1,0-1-1,2-3 0,-2 4-315,0 0 1,0 0-1,0 0 0,0 0 0,-1 0 0,1 0 0,-1 0 1,1 0-1,-1 0 0,0 0 0,0 0 0,0-1 1,0 1-1,-1-4 0,0 3 38,-1 0-1,0 0 1,0 0 0,0 1-1,-1-1 1,1 1 0,-1-1 0,1 1-1,-1 0 1,0 0 0,0 0-1,0 0 1,0 1 0,0-1-1,0 1 1,-7-2 0,2 0 40,0 1-1,-1 0 1,1 0 0,0 1 0,-1 0 0,-11 0 0,17 2-150,0-1 0,0 1 1,0 0-1,0 0 0,0 1 1,0-1-1,0 1 0,0-1 1,1 1-1,-1 0 0,1 0 1,-1 0-1,-2 3 0,-33 36 257,32-33-235,-8 11 34,0 1 0,2 0 0,0 0 0,2 2 0,0-1 0,1 1 0,1 1 0,2-1 0,0 1 0,1 1 0,1-1 0,1 1 0,2-1 0,0 1 0,1 0 0,2-1 0,0 1 0,8 33 0,-6-45-78,0 0 1,1-1-1,0 1 0,1-1 0,1 0 1,-1-1-1,1 1 0,1-1 1,0-1-1,1 1 0,0-2 0,0 1 1,0-1-1,1 0 0,1-1 0,-1 0 1,1-1-1,0 0 0,1-1 0,-1 0 1,1-1-1,18 5 0,-15-5-16,0-1 0,1 0 0,-1 0-1,0-2 1,1 0 0,0-1-1,-1 0 1,1-1 0,-1-1 0,0 0-1,1-1 1,-1-1 0,0-1 0,-1 0-1,1 0 1,-1-2 0,26-15 0,-34 17-3,0 0 1,0-1 0,-1 0 0,1 0-1,-1 0 1,-1-1 0,1 0-1,-1 1 1,-1-1 0,1-1 0,-1 1-1,0-1 1,-1 1 0,1-1 0,-2 0-1,1 0 1,-1 0 0,0 0-1,-1-14 1,-1-13 5,-2 0 0,-1-1 0,-11-42 0,8 45-3,4 14 0,-2-1 0,0 1 0,-2 1 0,0-1-1,0 1 1,-2 0 0,0 1 0,-24-33 0,24 39 2,0 1 0,-2 0 1,1 0-1,-1 1 0,0 0 1,-1 1-1,0 0 0,0 1 0,-1 0 1,0 1-1,0 0 0,0 1 1,-18-4-1,20 6-22,-1 1 0,1 0-1,-1 1 1,0 0 0,1 1 0,-1 0 0,0 1 0,1 0-1,-1 1 1,1 0 0,0 1 0,-1 0 0,-10 5-1,16-5-10,0 0-1,1 0 0,-1 1 1,1-1-1,0 1 0,0 0 0,0 1 1,0-1-1,1 1 0,-1 0 1,1 0-1,1 0 0,-1 1 0,1-1 1,0 1-1,0 0 0,1 0 1,-1 0-1,1 0 0,1 0 1,-1 1-1,1-1 0,0 1 0,0-1 1,1 8-1,2 17-2194,8-8 944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4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 4978,'-15'10'6591,"13"-18"-3952,3 7-2611,-1 0 0,0 0 1,1 0-1,0 0 0,-1 0 1,1 0-1,-1 0 0,1 0 1,0 0-1,-1 1 0,1-1 1,0 0-1,0 0 0,0 1 1,0-1-1,0 1 0,0-1 1,0 1-1,0-1 0,0 1 1,0-1-1,0 1 0,0 0 1,0 0-1,0-1 0,0 1 1,0 0-1,0 0 0,2 0 1,29 10 292,-27-7-271,0-1 0,1 0-1,-1 0 1,1-1 0,-1 0 0,1 1-1,0-2 1,-1 1 0,12-1 0,-16 0-16,0 0 0,-1-1 1,1 1-1,-1 0 1,1-1-1,-1 1 1,1 0-1,-1-1 0,1 1 1,-1-1-1,1 1 1,-1 0-1,0-1 1,1 1-1,-1-1 0,0 1 1,1-1-1,-1 0 1,0 1-1,0-1 1,0 1-1,1-1 0,-1 1 1,0-1-1,0 0 1,0 1-1,0-1 1,0 1-1,0-1 0,0 0 1,0 1-1,0-2 1,-16-16 628,12 15-530,0 1-1,0-1 1,0 1-1,0 0 1,0 0 0,-1 0-1,-8-2 1,11 4-113,1 1 1,0-1 0,-1 1-1,1-1 1,-1 1 0,1 0-1,0 0 1,0-1 0,-1 1-1,1 0 1,0 0 0,0 0-1,0 0 1,0 0 0,0 1-1,0-1 1,0 0 0,0 0-1,1 1 1,-1-1 0,0 0-1,1 1 1,-1-1 0,0 3-1,-7 37-443,10-35-910,8 0-6464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4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124 203 5827,'-8'-25'5974,"6"23"-5806,1 0 1,0 0-1,0 0 0,0 0 0,0 0 0,0-1 0,1 1 0,-1 0 0,1 0 1,-1-1-1,1 1 0,0 0 0,0-1 0,0 1 0,0 0 0,1-1 1,-1 1-1,0 0 0,1-1 0,0 1 0,-1 0 0,1 0 0,0 0 0,0 0 1,0-1-1,1 1 0,1-2 0,12-22 314,-14 23-459,0 0-1,0 0 1,0 1-1,1-1 0,-1 1 1,1-1-1,-1 1 1,1 0-1,4-4 1,2-1 9,0 2 0,0-1 0,1 1 0,0 0 0,0 1 0,0 0 0,0 1 0,1 0 0,-1 0 0,1 1 0,0 0 1,12-1-1,8-2 36,-23 4-59,-1 1-1,1 0 0,-1 0 1,1 0-1,-1 1 0,0 0 0,1 1 1,-1-1-1,0 1 0,0 0 0,0 0 1,0 1-1,0 0 0,-1 0 1,7 4-1,-3 0 18,0-1 0,0 2 0,0-1 0,-1 1 1,0 0-1,0 1 0,10 16 0,-15-20-8,-2-1 0,1 0 0,0 0 0,-1 1 0,0-1-1,0 1 1,0-1 0,-1 1 0,1-1 0,-1 1 0,0-1 0,0 1 0,-1 0 0,0-1 0,1 1 0,-1-1 0,-4 9-1,-3 9 77,-1-1-1,-17 30 1,8-16-11,-10 19 18,-26 58 48,47-96-127,0 0 0,-1 0 0,-16 21 0,-11 24 61,23-40-29,-1-1 1,-1 0-1,0-1 0,-2 0 0,0-1 1,-1-1-1,-1-1 0,-24 18 0,38-30-29,-1-1-1,1 0 1,-1 0-1,0 0 1,1-1-1,-1 0 1,0 0-1,-1 0 1,1 0-1,0-1 1,0 0-1,-1 0 1,1 0-1,-1-1 1,1 0-1,-11-1 1,15 1-22,0-1 0,0 0 0,0 1 0,0-1 0,0 0 1,0 0-1,0 0 0,0 0 0,0 0 0,0 0 1,0 0-1,1 0 0,-1 0 0,0-1 0,1 1 1,-1 0-1,1 0 0,-1-1 0,1 1 0,0 0 1,0-1-1,-1 1 0,1 0 0,0-1 0,0 1 1,0 0-1,0-1 0,1-1 0,5-44 64,-5 40-64,1-3-3,0-4 0,1-1 0,0 0 0,1 1 0,11-26 0,-14 37 0,0 0 0,1 0 0,-1 1 0,1-1 0,0 1 0,0-1 0,0 1 0,0 0 0,0-1 0,1 1 0,-1 0 0,1 1 0,-1-1 0,1 0 0,0 1 0,-1-1 0,1 1 0,0 0 0,0 0 0,0 0 0,0 0 0,0 1 0,0-1 0,0 1 0,1 0 0,-1 0 0,0 0 0,0 0 0,4 1 0,1 2 0,0 0 0,-1 1 0,0 0 0,0 1 0,0-1 0,0 1 0,-1 1 0,12 11 0,11 8 0,128 77 19,-143-93-51,6 3 64,0 0-1,30 12 1,-45-22-68,1 0 0,-1 0 0,0-1-1,1 0 1,-1 0 0,1 0 0,0 0 0,-1-1 0,1 0 0,-1 0 0,1-1-1,0 1 1,-1-1 0,1 0 0,6-3 0,-4 1-479,20-8 676,-23 4-3553,-13 4 863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8116,'0'14'1573,"0"-13"-1443,0 0 0,0 1-1,1-1 1,-1 0 0,0 0 0,0 0 0,-1 1-1,1-1 1,0 0 0,0 0 0,0 0 0,-1 0 0,1 1-1,-1-1 1,1 0 0,-1 0 0,1 0 0,-1 0-1,0 0 1,1 0 0,-1 0 0,0 0 0,0-1-1,0 1 1,0 0 0,0 0 0,0-1 0,0 1-1,0 0 1,0-1 0,0 1 0,0-1 0,-1 1-1,-1 2-27,-1 0-1,2-1 1,-1 2-1,0-1 1,1 0 0,-1 0-1,1 1 1,0 0-1,0-1 1,1 1-1,-1 0 1,1 0-1,-1 0 1,1 0-1,1 0 1,-2 8-1,-2 72 870,5-67-765,-2-2 2,-1 0 1,0 0-1,-8 29 0,-2 7 229,-24 56 358,36-105-782,-1 0 0,0 0 0,0-1 0,0 1 0,0 0 0,0 0 0,-1-1 0,1 1-1,0-1 1,-1 1 0,0-1 0,1 1 0,-1-1 0,1 0 0,-1 0 0,0 0 0,0 0 0,0 0 0,-4 1 0,-11 1 102,16-3-111,1 0 0,0 0 0,0 0-1,-1 0 1,1 0 0,0 0 0,0 0 0,-1 0 0,1 0-1,0 0 1,0 0 0,0 0 0,-1-1 0,1 1-1,0 0 1,0 0 0,0 0 0,-1 0 0,1 0-1,0 0 1,0-1 0,0 1 0,0 0 0,0 0 0,-1 0-1,1-1 1,0 1 0,0 0 0,0 0 0,0 0-1,0-1 1,0 1 0,0 0 0,0 0 0,0-1 0,0 1-1,0 0 1,0 0 0,0 0 0,0-1 0,0 1-1,0 0 1,0 0 0,0-1 0,0 1 0,9-23 23,1 0 0,1 1 0,17-26 0,13-27-31,-17 29-19,43-63 0,-58 97 22,1 0 0,1 1-1,-1 0 1,2 1 0,-1 0-1,1 1 1,1 0 0,0 1-1,0 0 1,1 1 0,0 0-1,0 1 1,21-5 0,-31 10 3,0 0 1,0 1 0,1 0 0,-1 0 0,0 0-1,1 1 1,-1-1 0,0 1 0,1 0-1,-1 0 1,0 1 0,0-1 0,0 1-1,0 0 1,4 3 0,1 0 15,-1 0 1,0 1-1,-1 0 1,0 0-1,11 12 0,-13-10 40,0 0 0,0 1 0,0-1 0,-1 1 0,-1 0 0,1 0 0,-1 1 0,-1-1 0,0 0 0,0 1 0,-1 0 0,0-1 0,-1 1 0,-1 16 0,-1 9 207,-2 0 0,-15 58 0,15-46-510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8036,'11'8'6322,"8"9"-3525,15 13-1690,-18-17-787,0 0 1,-1 1-1,-1 0 0,0 2 1,-1-1-1,17 28 1,55 108-1617,-70-133-909,-2-13-2020,-4-4 714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5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41 6867,'29'-21'6357,"8"5"-4883,-34 15-1462,-1 1 0,1-1 1,-1 0-1,1 1 0,0-1 1,-1 1-1,1 0 0,-1 0 0,1 0 1,0 1-1,-1-1 0,1 0 0,-1 1 1,1 0-1,-1-1 0,1 1 1,-1 0-1,1 0 0,-1 1 0,0-1 1,0 0-1,1 1 0,-1-1 0,0 1 1,0 0-1,-1 0 0,3 2 1,6 9 25,-8-12-33,-1 0 1,1 1-1,0 0 1,-1-1-1,1 1 1,-1 0-1,1 0 1,-1 0-1,0 0 1,0 0-1,0 0 1,0 0-1,0 0 1,-1 1-1,1-1 1,-1 0-1,1 0 0,-1 1 1,0-1-1,0 0 1,0 1-1,0-1 1,0 0-1,0 1 1,-1-1-1,1 0 1,-1 0-1,0 1 1,1-1-1,-2 2 1,-5 6 20,0-1 1,0 0 0,-1-1-1,0 1 1,-1-1 0,0-1-1,0 0 1,0 0 0,-1-1-1,0 0 1,0 0 0,-1-1-1,0-1 1,-11 4 0,20-8-25,1 1 0,-1-1 0,1 0 0,-1 0 0,1 0 0,-1 0 0,1 0 0,-1 0 0,1 0 1,0 0-1,-1 0 0,1-1 0,-1 1 0,-2-2 0,27 9-49,22 7 46,-34-12 4,-1 0 0,1 1-1,-1 1 1,0 0 0,13 7 0,-21-10-3,0 0 1,0 1 0,0-1-1,0 1 1,0 0-1,-1-1 1,1 1 0,0 0-1,-1 0 1,0 0 0,1 0-1,-1 0 1,0 0-1,0 0 1,0 1 0,-1-1-1,1 0 1,0 1 0,-1-1-1,1 0 1,-1 1-1,0-1 1,0 0 0,0 1-1,0-1 1,0 1 0,-1-1-1,1 0 1,-2 4 0,1 2 4,-1-1 1,0 1 0,-1 0 0,0-1 0,-6 13 0,7-17-5,0 0 1,-1-1-1,1 1 0,0-1 1,-1 0-1,1 0 0,-1 0 1,0 0-1,0 0 1,0 0-1,0-1 0,0 1 1,0-1-1,0 0 0,0 0 1,-6 1-1,-2 0 10,0-1 0,0 0 0,-1 0 1,1-1-1,-15-2 0,21 2-66,1-1 0,-1 1 0,1-1 0,-1 0 0,1-1 0,-1 1 0,1-1 0,0 1 0,0-1 0,0-1 0,0 1 0,0 0 0,0-1 0,1 0 0,-7-6-1,9 8-130,0 0-1,1 0 0,-1-1 0,1 1 1,-1 0-1,1 0 0,0 0 0,-1-1 1,1 1-1,0 0 0,0 0 0,0-1 1,0 1-1,0 0 0,0-1 0,0 1 1,0 0-1,0 0 0,1-2 0,6-6-2523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6707,'-11'10'4269,"10"-10"-4094,0 1 0,1 0 0,-1 0 0,0 0 0,0-1 0,1 1 0,-1 0 0,0-1 0,0 1 1,0 0-1,0-1 0,0 1 0,0-1 0,0 0 0,0 1 0,0-1 0,0 0 0,-1 1 1,-7 2 233,0 0 0,0 0 0,1 1 0,0 1 0,0-1 0,0 1 0,0 1 0,1-1 0,-10 10 0,-6 6 410,-30 36-1,-62 63 543,37-43-1780,78-76 339,-1-1-1,1 0 0,-1 1 1,1-1-1,-1 1 1,1-1-1,-1 1 0,1-1 1,0 1-1,-1-1 1,1 1-1,-1 0 0,1-1 1,0 1-1,0-1 1,-1 1-1,1 0 0,0-1 1,0 1-1,0 0 1,0-1-1,0 1 0,0 0 1,0 0-1,0-1 1,0 2-1,16 2-1697,31-12-1703,-43 7 2857,36-10-3341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 8436,'0'0'139,"0"-1"1,0 1-1,0-1 1,-1 1 0,1-1-1,0 1 1,0 0-1,-1-1 1,1 1-1,0-1 1,0 1-1,-1 0 1,1-1-1,0 1 1,-1 0-1,1-1 1,0 1-1,-1 0 1,1 0-1,-1-1 1,1 1-1,0 0 1,-1 0 0,1 0-1,-1 0 1,1 0-1,-1-1 1,1 1-1,-1 0 1,1 0-1,0 0 1,-1 0-1,0 0 1,0 1-35,0-1 0,0 0 1,0 1-1,0-1 0,0 1 1,1-1-1,-1 1 0,0-1 1,0 1-1,0-1 0,1 1 1,-1 0-1,0 0 0,1-1 0,-1 1 1,1 0-1,-1 0 0,1 0 1,-1-1-1,1 1 0,-1 0 1,1 0-1,0 0 0,-1 2 1,-1 34 738,2-28-739,-1-1 0,1 1 0,-1-1 0,-1 1 0,0-1 1,0 1-1,0-1 0,-6 12 0,-26 37 406,24-44-379,1 1 0,0 1 0,2-1 0,-1 2-1,2-1 1,0 1 0,-6 26 0,-4 26 247,62-137-307,38-79-80,-38 61 8,-42 79 0,1 1 0,0 0-1,0 0 1,1 0-1,0 0 1,0 1 0,1 0-1,14-10 1,-14 12 0,2-1-2,0 0 1,0 0 0,1 1-1,0 0 1,19-4 0,-26 7 1,1 1 0,-1 0 1,1 0-1,-1 0 0,1 0 1,-1 1-1,1-1 1,-1 1-1,1 0 0,-1 0 1,0 0-1,1 1 0,-1-1 1,0 1-1,0-1 0,0 1 1,0 0-1,-1 0 1,1 1-1,0-1 0,-1 0 1,4 6-1,-2-4 11,0 0 8,-1 0 1,1 0-1,-1 0 1,0 0 0,0 0-1,-1 1 1,1-1-1,-1 1 1,0 0-1,-1 0 1,3 6-1,2 16 118,-4-21-88,-1 0-1,0 0 0,0 0 0,0 0 0,0 0 1,-1 0-1,0 0 0,-2 11 0,-3 36 238,4-31-135,-1 0 1,-1-1-1,-10 37 0,-28 62-1943,70-170-8229,-19 25 4968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61 7331,'-4'38'6736,"-11"20"-5555,10-39-472,-104 320 2191,78-249-1937,-65 136 0,62-144-734,35-142-237,3 1 0,2 0 0,3 1 0,28-101 0,-23 115 2,2 1 1,2 0 0,1 1 0,3 2-1,1 0 1,47-61 0,-35 54 22,-27 35-17,0 0-1,1 1 1,0-1-1,1 2 1,0-1 0,1 2-1,0-1 1,0 1 0,14-7-1,-23 15 2,0 0-1,1 0 1,-1 0-1,0 1 1,1-1 0,-1 1-1,1-1 1,-1 1-1,1 0 1,-1 0-1,1 0 1,-1 1-1,1-1 1,-1 0 0,0 1-1,1 0 1,-1 0-1,0-1 1,1 1-1,-1 1 1,0-1-1,0 0 1,0 0-1,0 1 1,0-1 0,0 1-1,0 0 1,0-1-1,-1 1 1,1 0-1,-1 0 1,1 0-1,-1 0 1,0 1 0,0-1-1,1 2 1,3 6 6,0 0 1,0 1 0,-1-1 0,-1 1-1,1 0 1,2 20 0,-5-23 7,1 0-1,-1 0 1,-1 0 0,0 0 0,0 0-1,0 0 1,-1 0 0,0 0-1,-1 0 1,0 0 0,0 0 0,0-1-1,-1 1 1,0-1 0,-1 0 0,0 0-1,0 0 1,0 0 0,-1-1-1,0 1 1,0-1 0,-1 0 0,1-1-1,-11 8 1,1-1 23,-1-1 1,0-1-1,-1 0 0,0-1 0,0-1 1,-1 0-1,0-2 0,-37 9 0,50-14-107,0-1-1,0 0 0,0-1 0,0 1 1,0-1-1,1 0 0,-1 0 0,0 0 1,0-1-1,0 1 0,-7-5 0,10 5-38,0 0 0,0 0 0,1 0 0,-1 0 0,0 0 0,0 0-1,1-1 1,-1 1 0,0-1 0,1 1 0,-1-1 0,1 1 0,0-1 0,0 0-1,0 0 1,0 0 0,0 0 0,0 0 0,0 0 0,0 0 0,1 0 0,-1 0 0,1 0-1,-1 0 1,1 0 0,0 0 0,0-1 0,0-2 0,2 2-133,0 0-1,1 0 1,-1 0 0,0 0 0,1 1 0,0-1-1,0 1 1,-1-1 0,1 1 0,0 0 0,1 0-1,-1 0 1,0 1 0,1-1 0,-1 1-1,4-1 1,34-11-2456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55 7379,'-9'-1'6162,"-1"13"-3866,-7 26-1942,14-30 300,-14 30-51,9-22-363,0 1 1,1 0-1,0 0 1,2 1-1,0-1 0,1 1 1,1 1-1,-2 30 1,5-49-233,1 1 0,-1-1 0,0 0 1,0 0-1,0 0 0,0 0 0,0 0 1,0 0-1,1 1 0,-1-1 0,0 0 1,0 0-1,0 0 0,0 0 0,0 0 1,1 0-1,-1 0 0,0 0 0,0 0 1,0 0-1,0 0 0,1 0 0,-1 0 1,0 0-1,0 0 0,0 0 0,1 0 1,-1 0-1,0 0 0,0 0 0,0 0 1,0 0-1,1 0 0,-1 0 0,0 0 1,0 0-1,0 0 0,0 0 0,0-1 1,1 1-1,-1 0 0,0 0 0,0 0 1,0 0-1,0 0 0,0 0 0,0-1 1,0 1-1,1 0 0,-1 0 0,0 0 1,0 0-1,0-1 0,0 1 0,0 0 1,0 0-1,0 0 0,0 0 0,0-1 1,0 1-1,17-21 226,16-29-110,-24 33-154,1 0 0,1 1 0,1 1-1,0 0 1,1 0 0,0 1 0,1 1-1,1 0 1,0 1 0,0 1 0,1 0 0,1 1-1,0 1 1,0 1 0,1 0 0,0 1-1,36-9 1,-23 9 8,-25 5 20,0 0 1,0 0-1,0 1 0,0 0 1,0 0-1,0 0 0,0 1 1,1 0-1,-1 0 0,0 0 1,0 1-1,0 0 0,9 3 1,-14-3 8,1 0-1,-1 0 1,0 0 0,0 0 0,0 0 0,0 0 0,0 1-1,-1-1 1,1 0 0,0 0 0,0 1 0,-1-1 0,1 1-1,-1-1 1,1 1 0,-1-1 0,0 1 0,0-1 0,1 1 0,-1-1-1,0 1 1,0-1 0,0 1 0,-1-1 0,1 1 0,0-1-1,-1 1 1,0 2 0,-17 50 272,12-41-153,0 3-2,0 0 1,2 0 0,-1 1 0,2 0-1,-3 30 1,6-44-117,0 1 0,0-1-1,0 1 1,0-1 0,1 0 0,-1 1-1,1-1 1,0 1 0,0-1 0,0 0-1,0 0 1,1 0 0,-1 1 0,1-1-1,0 0 1,0-1 0,0 1 0,0 0-1,0-1 1,1 1 0,-1-1 0,1 0 0,-1 1-1,1-1 1,0 0 0,0-1 0,0 1-1,0-1 1,0 1 0,1-1 0,-1 0-1,0 0 1,1 0 0,-1-1 0,0 1-1,1-1 1,4 0 0,1 0-11,0 0 0,1-1 0,-1 0 0,0-1 0,0 0 0,0 0 0,0-1 0,0 0 0,0-1 0,-1 0 0,0 0 0,0-1 0,0 0 0,8-7 0,3-2-29,-1-2-1,-1 0 0,0-2 0,22-29 1,-34 40 14,0 0-1,-1 0 1,1-1 0,-2 0 0,1 0 0,-1 0 0,0 0-1,-1 0 1,0-1 0,2-10 0,-4 16 15,0-1 0,1 1 0,-1-1 0,-1 1 0,1-1 0,-1 1 0,1-1 0,-1 1 0,0-1-1,0 1 1,0 0 0,-1-1 0,1 1 0,-1 0 0,0 0 0,0 0 0,0 0 0,0 1 0,0-1 0,-1 0 0,1 1 0,-1 0 0,0-1 0,1 1 0,-1 0 0,0 0 0,0 1 0,-6-3 0,-2 1 13,0 0 1,-1 1 0,1 1 0,0 0 0,-1 1 0,1 0-1,0 0 1,-1 1 0,1 1 0,0 0 0,-19 6 0,-13 0 0,25-6-151,0 1-1,-1 1 1,1 0 0,1 1-1,-1 1 1,1 1 0,0 1-1,1 0 1,-21 14 0,35-21 11,1 0 0,-1 1 0,0-1 0,0 1 0,1 0 0,-1 0 0,1-1 0,0 1 0,0 0 0,-1 0 0,1 0 0,0 1 0,1-1 0,-1 0 0,0 0 0,1 0 1,-1 1-1,1-1 0,-1 3 0,1-2-336,1 0 1,-1 0 0,0 0-1,1 0 1,0 0 0,0 0 0,0 0-1,0 0 1,2 4 0,14 20-3410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0 8004,'0'78'7751,"-1"-47"-7208,-2-1 1,0 1-1,-15 54 0,-13 5 330,-5-2 0,-65 117-1,90-183-771,-75 116 630,46-77-366,35-53-301,-1 0-1,0 0 1,0 0-1,0-1 0,-1 0 1,0 0-1,0-1 1,-1 0-1,0 0 0,0-1 1,0 0-1,-15 7 1,21-11-58,0-1 1,0 1 0,0-1-1,-1 0 1,1 1 0,0-1 0,0 0-1,0 0 1,0 0 0,-1 0-1,1-1 1,0 1 0,0-1 0,0 1-1,0-1 1,0 0 0,0 0-1,0 0 1,0 0 0,0 0-1,0 0 1,0 0 0,1-1 0,-1 1-1,1-1 1,-1 1 0,1-1-1,-1 1 1,1-1 0,0 0-1,-2-2 1,-1-3-67,0-1 0,0 0 0,0 0 0,1 0 0,0 0 0,-2-12 0,0-10-468,1 0 0,1-1 0,2 1 0,3-39 0,19-122-658,-16 164-155,12-45-1,21-20-296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7860,'16'-25'3153,"-11"20"241,-3 6-1970,-2 10-880,2 3-832,0-1-496,12-2-2610,-9-4 193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8084,'0'2'358,"0"0"0,0-1 1,1 1-1,-1-1 0,0 1 1,1-1-1,-1 1 0,1-1 1,-1 0-1,1 1 0,0-1 1,0 1-1,-1-1 0,1 0 1,0 0-1,0 0 0,0 1 0,0-1 1,1 0-1,-1 0 0,0 0 1,2 0-1,1 2 0,0-1 1,0 0-1,1-1 1,-1 1-1,0-1 0,1 0 1,7 1-1,5-1-114,0 0-1,-1-1 1,24-3 0,-30 1-210,-1 0 1,0 0 0,1-1 0,-1 0 0,-1-1 0,12-5 0,-16 6-32,1 1-1,0-1 1,-1 0-1,0 0 1,1-1-1,-1 1 1,-1-1-1,1 0 1,0 0-1,-1 0 1,0-1-1,5-8 1,-3 0-9,-3 8 3,0-1 0,1 0 0,0 0 0,0 1 0,0 0 0,0-1 1,6-4-1,-7 8 1,-1 0 0,1 0 0,-1 0 0,1 0 0,-1 0 0,0 0 0,0-1 0,0 1 0,0 0 0,0-1 0,0 1 0,-1 0 0,1-1 0,-1 1 0,1-5 0,-2 5 1,0 0 1,0 1-1,-1-1 1,1 1-1,0-1 1,-1 1-1,1 0 0,-1-1 1,1 1-1,-1 0 1,0 0-1,1 0 1,-1 0-1,0 0 1,0 0-1,0 1 1,1-1-1,-1 1 1,0-1-1,0 1 1,-4-1-1,-49-7 50,46 8 0,0 1-1,0 0 1,0 0-1,0 1 1,1 1-1,-1-1 1,1 1 0,-1 1-1,1 0 1,0 0-1,0 0 1,1 1-1,-1 0 1,1 1 0,0-1-1,0 1 1,1 1-1,0-1 1,-7 11-1,4-6 82,1-1 0,1 2-1,0-1 1,0 1 0,1 0-1,0 1 1,2-1 0,-1 1 0,1 0-1,1 0 1,0 1 0,0 14-1,2-22-93,1 0 0,0 0 0,1 0-1,-1 0 1,1 0 0,0 0 0,1 0-1,-1 0 1,1 0 0,0 0 0,1-1-1,0 1 1,-1-1 0,2 0 0,-1 0-1,0 0 1,1 0 0,7 6 0,-6-7-123,0 0-1,1 0 1,-1-1 0,1 0 0,0 0 0,0 0 0,0-1 0,0 0 0,1 0 0,-1-1 0,1 1 0,-1-2 0,1 1 0,-1-1 0,1 1 0,12-3 0,155-28-7329,-169 29 6999,54-13-3798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279 396 8148,'-5'-10'2143,"-1"1"1,-1 0-1,-12-15 1,16 21-2058,1 1 0,-1 0 1,0-1-1,0 1 0,-1 0 0,1 0 1,0 1-1,0-1 0,-1 1 0,1-1 0,-1 1 1,0 0-1,1 1 0,-1-1 0,-4 0 1,3 1-18,0 1 0,0 0 0,0 0 0,0 0 0,0 0 0,1 1 0,-1 0 0,0 0 0,1 0 0,0 0 0,-1 1 0,1 0 0,0 0 0,0 0 0,0 0 0,-4 6 0,-5 4 141,1 1-1,1 0 1,-10 16-1,15-20-72,0 1 0,0-1 0,1 2 0,0-1 0,1 0 1,1 1-1,0 0 0,0 0 0,1 0 0,-1 22 0,3-29-116,0-1-1,0 1 1,0 0-1,1-1 1,0 1 0,0 0-1,0-1 1,1 0 0,-1 1-1,1-1 1,0 0 0,0 0-1,1 0 1,-1 0 0,1 0-1,0 0 1,0-1-1,0 1 1,0-1 0,1 0-1,-1 0 1,1 0 0,0 0-1,0-1 1,0 0 0,0 1-1,0-2 1,1 1 0,-1 0-1,9 1 1,2 0-86,1-1 1,-1-1-1,1 0 0,0-1 1,0 0-1,-1-2 1,1 0-1,-1 0 1,1-2-1,-1 0 0,0 0 1,0-2-1,-1 0 1,25-13-1,12-11-773,-1-2 1,71-60-1,-104 77 629,-2 0-1,0 0 1,-1-2-1,0 1 1,-1-2-1,19-34 1,-13 14-44,-2-1 0,21-62 0,-11 32 238,-19 49 255,0 1 0,7-29 0,-16 41 517,-8 16-271,-9 22 170,-25 115 710,-43 119 291,80-251-1590,0-1-14,0 0-1,2 0 1,-1 0 0,2 1-1,-1 0 1,2 0-1,-2 18 1,4-32-64,0 0-1,0 1 1,0-1-1,0 0 1,0 0 0,0 1-1,0-1 1,0 0-1,0 0 1,0 1 0,0-1-1,0 0 1,0 0-1,0 0 1,1 1 0,-1-1-1,0 0 1,0 0-1,0 0 1,0 1 0,0-1-1,0 0 1,0 0-1,1 0 1,-1 0-1,0 1 1,0-1 0,0 0-1,1 0 1,-1 0-1,0 0 1,0 0 0,0 1-1,1-1 1,-1 0-1,0 0 1,0 0 0,0 0-1,1 0 1,-1 0-1,0 0 1,1 0 0,9-8-698,7-15-1051,-16 22 1686,36-60-6479,-30 48 3443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8084,'10'-7'5437,"19"3"-3602,-21 3-1282,52-10 574,-33 6-927,-1 1 1,43-2-1,-29 4 55,-31 1-113,0 0 0,0 0 0,0 1 1,0 0-1,0 0 0,0 1 0,-1 0 0,1 1 0,0 0 0,0 0 0,-1 1 0,0 0 0,14 8 0,-20-9-83,-1 0 0,1 0-1,0 0 1,-1 1 0,0-1 0,1 0-1,-1 1 1,0-1 0,-1 1-1,1 0 1,0-1 0,-1 1 0,1 0-1,-1 0 1,0-1 0,0 1 0,0 0-1,0-1 1,0 1 0,-1 3 0,-12 59 748,1-31-545,-1-1 0,-22 39 0,32-66-309,2-1-776,3-6-86,9-12-1154,14-20-2946,-7 8 1013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5218,'-6'-2'4146,"-6"1"-688,5 2-657,1 5-1968,10 1-833,3 2-769,0 0-2704,6 9 351</inkml:trace>
  <inkml:trace contextRef="#ctx0" brushRef="#br0" timeOffset="1">198 240 8532,'-1'9'6124,"-4"7"-3290,-21 43-2601,20-46 583,6-12-808,-12 26 682,-16 49 1,26-70-614,0 0 0,1 0 0,0 0 0,0 0 1,0 0-1,1 1 0,0-1 0,0 0 0,0 0 0,1 0 0,0 0 0,0 1 0,0-1 0,1 0 1,3 6-1,-2-7-69,1-1 0,-1 0 0,1 0 0,0 0 0,1 0 0,-1 0 0,1-1 0,0 0 0,-1 0 0,1 0 0,1-1 0,-1 1 0,0-1 0,1-1 0,-1 1 0,1-1 0,-1 0 0,1 0 0,-1 0 0,1-1 0,0 0 0,9-1 0,-1 1-3,0-1 0,0-1 0,0 0 0,0-1 0,-1-1 0,1 0 0,25-12 0,-29 11-2,0-1 0,-1 0 1,1-1-1,-1 0 0,-1-1 1,1 0-1,-1 0 0,0-1 0,-1 1 1,0-2-1,-1 1 0,8-15 1,-11 18-4,0-1 0,-1 1 1,0-1-1,0 1 0,-1-1 1,0 0-1,0 0 1,0 1-1,-1-1 0,0 0 1,0 0-1,-1 0 0,1 0 1,-2 1-1,1-1 0,-1 0 1,0 1-1,0-1 0,-1 1 1,0 0-1,-7-12 0,5 11 0,0 1-1,-1 0 1,0 0-1,0 1 0,-1 0 1,1 0-1,-1 0 0,0 1 1,0 0-1,-1 0 0,1 0 1,-1 1-1,0 1 0,-10-3 1,-14-7-25,30 11-1,-1 0 0,1-1 1,-1 1-1,0 0 0,1 1 0,-1-1 1,0 0-1,0 1 0,1-1 1,-1 1-1,0 0 0,0 0 0,0 0 1,1 0-1,-1 1 0,0-1 1,0 1-1,1-1 0,-1 1 0,0 0 1,1 0-1,-1 1 0,1-1 1,-4 2-1,-22 4-712,27-7 647,-1 0-1,1 0 1,0 0-1,-1 0 1,1 0-1,0 0 1,-1 1-1,1-1 1,0 0-1,0 1 0,-1-1 1,1 1-1,0-1 1,0 1-1,0-1 1,-1 1-1,1 0 1,0 0-1,0-1 1,0 1-1,0 0 0,0 0 1,1 0-1,-1 0 1,0 0-1,0 0 1,1 1-1,-1-1 1,0 0-1,1 0 1,-1 0-1,1 1 0,0-1 1,-1 0-1,1 0 1,0 3-1,1 26-3488,2-9-30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6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32 6883,'0'-1'177,"1"1"0,-1-1 0,0 0 0,0 1 0,1-1 0,-1 1 1,0-1-1,1 1 0,-1-1 0,0 1 0,1-1 0,-1 1 0,1-1 0,-1 1 0,1-1 0,-1 1 0,1 0 0,-1-1 0,1 1 0,-1 0 0,1-1 0,-1 1 0,1 0 0,0 0 1,-1 0-1,1 0 0,0-1 0,-1 1 0,1 0 0,1 0 0,45-13 1097,-38 11-1217,0 0-1,0 1 1,0 0-1,0 0 1,0 1-1,0 0 1,0 1 0,0 0-1,14 3 1,-21 0 7,1 0 1,-1 0-1,0 1 0,-1-1 1,1 0-1,0 8 1,-4-6-29,-1 0 1,0 0-1,0-1 0,0 1 1,-1-1-1,0 0 0,0 0 1,0 0-1,-1 0 1,0-1-1,0 1 0,0-1 1,-11 6-1,5-6 12,3-1-25,0-1 1,0 1-1,0 1 1,0-1-1,0 1 0,1 1 1,-11 7-1,20-1-13,-1-11-10,-1 1 0,1 0 0,-1 0 0,0-1-1,1 1 1,-1 0 0,0 0 0,0 0 0,0-1 0,1 1 0,-1 0 0,0 0 0,0 0 0,0 0 0,0-1 0,0 1 0,-1 0-1,1 0 1,0 0 0,0 0 0,-1-1 0,1 1 0,-1 1 0,1-1 0,0 0 0,0 0 0,0 0 1,0 1-1,0-1 0,0 0 0,0 0 0,0 0 0,1 0 0,-1 0 1,0 0-1,1 0 0,-1 0 0,1 0 0,-1 0 0,1 0 0,-1 0 0,1-1 1,0 1-1,-1 0 0,1 0 0,0 0 0,0-1 0,-1 1 0,1 0 1,0-1-1,0 1 0,0-1 0,0 1 0,0-1 0,0 1 0,0-1 0,0 0 1,2 1-1,57 23 9,-28-11-4,-6-3-9,-18-8 7,-1 1 0,1-1 0,-1 2-1,0-1 1,0 1 0,12 9 0,-19-12 1,1 1 1,0-1-1,-1 0 1,1 1-1,-1-1 1,1 1-1,-1-1 1,0 1-1,0-1 1,1 1 0,-1 0-1,0-1 1,0 1-1,-1-1 1,1 1-1,0-1 1,0 1-1,-1-1 1,1 1-1,-1-1 1,0 2-1,-15 33 201,15-34-181,-1 2-16,-1-1 1,1 1 0,-1-1-1,0 0 1,0 0-1,0 0 1,0 0-1,-1-1 1,1 1-1,-1-1 1,1 0-1,-1 0 1,0 0 0,0 0-1,0-1 1,0 0-1,0 0 1,0 0-1,-1 0 1,1 0-1,0-1 1,-9 0 0,-8 0-14,0-1 0,0-2 0,-25-4 0,38 5-4,-12-1-204,-31-6-164,24-5-2960,19 4 538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0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49 5571,'2'-3'182,"18"-19"4497,-19 22-4591,-1 0-1,1 0 0,-1 0 1,1 0-1,0 0 0,-1 0 1,1 0-1,0 0 0,-1 0 1,1 0-1,0 0 0,-1 0 1,1 0-1,0 0 0,-1 1 0,1-1 1,-1 0-1,1 0 0,0 1 1,-1-1-1,1 1 0,-1-1 1,1 0-1,-1 1 0,1-1 1,-1 1-1,1-1 0,-1 1 1,0-1-1,1 1 0,-1-1 1,0 1-1,1 0 0,-1-1 1,0 1-1,0 0 0,0-1 1,1 1-1,-1-1 0,0 1 0,0 1 1,1 2 48,0 1-1,0-1 1,-1 1 0,1-1 0,-1 1 0,0-1 0,0 1-1,0 0 1,-1-1 0,-1 7 0,-15 50 976,13-48-810,-40 97 1639,31-80-1567,0 0 1,-12 50 0,24-68-337,9-17-18,10-20 12,-17 23-26,32-47 16,82-116-2,-100 146-24,1 1 0,1 0 0,1 1 0,0 1 1,41-28-1,-39 34 19,1 1 0,36-11-1,-34 13 35,-21 6-28,0 0-1,0 0 1,0 0-1,0 0 1,1 1-1,-1-1 1,0 1 0,0 0-1,0 0 1,0-1-1,1 1 1,-1 1-1,0-1 1,0 0-1,0 0 1,1 1-1,-1-1 1,0 1-1,0 0 1,0 0-1,0 0 1,0 0 0,0 0-1,0 0 1,0 0-1,-1 1 1,1-1-1,0 1 1,-1-1-1,1 1 1,-1-1-1,0 1 1,1 0-1,-1 0 1,0 0-1,0 0 1,0 0 0,0 0-1,0 0 1,-1 0-1,1 0 1,-1 0-1,1 0 1,-1 1-1,0 2 1,2 8 122,-2-1 0,1 0 1,-2 1-1,0-1 0,0 1 1,-6 22-1,-39 176 1204,43-181-1244,-2 4-681,5-30-494,5-7 57,9-8-1500,5-5-1636,7-1-224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5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5715,'2'0'366,"0"0"1,1-1 0,-1 1 0,1 0 0,-1 0-1,1 1 1,-1-1 0,1 0 0,-1 1 0,0 0 0,1-1-1,2 3 1,-1-2-292,-1 1-1,1-1 1,-1 1 0,0 0-1,0 0 1,0 1 0,0-1-1,0 0 1,0 1 0,-1 0-1,1 0 1,-1 0 0,0 0-1,0 0 1,0 0 0,0 0-1,0 1 1,-1-1 0,0 1-1,1-1 1,-1 1 0,0 5-1,20 85 1041,-21-85-1030,2 1 0,-1-1-1,1 1 1,0-1-1,1 0 1,0 0-1,1 0 1,0 0-1,7 11 1,17 46 334,37 170 926,-35-141-983,-11-40-227,-2 1 0,-3 1 0,13 99-1,21 280 347,-17-196-423,-19-69-115,-8 0 0,-18 188 1,-6-176-67,-62 264 0,-15-124 206,85-283-71,-15 74 0,7-21-4,18-85-8,-44 146-3,-8 32 3,12-36-11,28-96 47,11-40-13,-1 0 0,0 0 0,-11 24 1,-63 140 578,70-160-495,2 0-1,-7 29 0,10-33-95,-1 0 1,0-1-1,-1 1 0,0-1 0,-1 0 1,-13 20-1,14-26-52,0 0 0,1 1 0,-1 0 0,1 0 0,1 0 0,-1 0 0,1 0 0,1 1 0,0-1 0,-2 17 0,4-18-741,0-9 340,1-19-2045,-2-16 459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46 5122,'0'-25'3724,"-1"4"-1036,0 22-2636,-1 0 0,1 0 0,0 0 0,0 0-1,-1 0 1,1 0 0,0 0 0,0 0 0,0 0 0,0 0-1,1 1 1,-1-1 0,0 0 0,0 1 0,1-1-1,-1 0 1,0 3 0,-27 54 818,-38 106-1,2-1 220,31-92-672,3-8 177,-43 128 1,8 31-107,4-11-215,26-100-130,32-98-129,-20 59 71,4 1 1,3 0-1,-9 95 0,-6 206 18,17-225-88,-3 117 9,12 510-209,5-763 183,18 193-125,-1-6 17,-13-159 38,1 0 1,3-1-1,2 0 1,22 62 0,0 2-175,26 63 27,-4 36 133,-45-171 80,2-1-1,1 0 1,2 0 0,1-2-1,1 0 1,29 40-1,-41-63 7,8 13 1,-1 1 0,-1 0-1,0 1 1,-2 0 0,0 0 0,5 26-1,-8-36-177,2-17-253,1-16-1089,-4 3-1386,-1-9-158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5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 6467,'0'0'98,"0"-1"-1,0 1 1,0 0-1,0-1 1,1 1 0,-1 0-1,0-1 1,0 1 0,0 0-1,1 0 1,-1-1-1,0 1 1,0 0 0,1 0-1,-1-1 1,0 1-1,1 0 1,-1 0 0,0-1-1,1 1 1,-1 0 0,0 0-1,1 0 1,-1 0-1,0 0 1,1 0 0,-1 0-1,0 0 1,1 0 0,-1 0-1,1 0 1,-1 0-1,0 0 1,1 0 0,-1 0-1,0 0 1,1 0-1,-1 0 1,0 0 0,1 0-1,-1 1 1,0-1 0,1 0-1,-1 0 1,0 0-1,1 1 1,-1-1 0,0 0-1,0 0 1,1 1-1,-1-1 1,0 0 0,0 1-1,1-1 1,-1 0 0,0 1-1,0-1 1,0 0-1,0 1 1,1 0 0,-3 0 6,0 0 0,0 0-1,0 1 1,0-1 0,1 1 0,-1-1 0,1 1 0,-1 0 0,1 0 0,-1 0 0,1 0 0,0 0 0,0 0-1,0 0 1,0 0 0,1 0 0,-1 0 0,0 0 0,0 5 0,-8 28 721,2 1 0,1 1 0,-3 66-1,-1 12 111,-16 92-410,24-199-934,-2-11 426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5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76 6947,'1'-5'841,"-1"0"0,0-1 0,0 1 0,0 0-1,-1 0 1,1 0 0,-3-8 0,2 12-773,1 0 0,0-1 1,-1 1-1,1 0 0,0 0 1,-1 0-1,0-1 0,1 1 1,-1 0-1,0 0 0,1 0 0,-1 0 1,0 0-1,0 0 0,0 1 1,0-1-1,0 0 0,0 0 1,0 1-1,0-1 0,0 0 1,-1 1-1,1-1 0,0 1 0,0 0 1,0-1-1,-1 1 0,1 0 1,0 0-1,0 0 0,-1 0 1,1 0-1,0 0 0,0 0 0,-2 0 1,-7 3 78,0 1 1,0-1 0,1 2-1,0-1 1,-1 2 0,2-1-1,-1 1 1,-13 11 0,-65 68 691,58-56-513,24-23-274,0 1-1,0 0 0,0 1 1,1-1-1,0 1 1,1 0-1,-1 0 0,2 0 1,-1 1-1,1-1 1,0 0-1,1 1 0,0 0 1,0-1-1,1 1 0,1 14 1,1 4 60,1 0-1,2 0 1,1 0 0,9 28 0,-10-42-60,0 1 1,1-1-1,0 0 1,1 0 0,0 0-1,15 17 1,-18-25-44,0 0-1,0-1 1,0 0 0,0 0 0,1 0 0,0 0 0,0-1 0,0 0-1,0 0 1,0 0 0,1-1 0,-1 1 0,1-1 0,-1 0 0,1-1-1,0 0 1,0 0 0,12 1 0,18-6 1,1-2 0,-1-2 0,-1-1 0,60-24 0,-84 29-9,1 0 0,0-1-1,-1 0 1,0-1 0,11-7 0,-18 10-3,0 0 1,1 0 0,-2 0-1,1-1 1,0 0 0,-1 0-1,1 0 1,-1 0 0,0 0-1,-1-1 1,1 1 0,3-9-1,1-15-10,-2-1-1,0 0 0,-2 1 0,0-44 0,-2 49 13,-1 0-1,-1 0 1,-1 0-1,-5-23 1,5 37 0,-1 0-1,0 1 1,-1-1 0,1 1 0,-2 0 0,1 0-1,-1 1 1,0-1 0,-1 1 0,1 0 0,-1 0-1,-1 1 1,-12-10 0,11 10 5,-1 0-1,0 1 1,0 0-1,-1 0 1,0 1-1,0 0 1,0 1-1,0 0 1,-12-1-1,2 1-406,-1 1 0,1 1-1,0 0 1,-21 3 0,38-1 113,0-1 1,-1 0 0,1 1-1,0 0 1,0 0-1,0 0 1,0 0 0,0 0-1,0 1 1,0-1-1,0 1 1,0 0-1,1 0 1,-1 0 0,1 0-1,-1 0 1,1 1-1,-4 4 1,-14 27-3546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5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185 136 4914,'-5'-33'7198,"9"4"-4303,-4 26-2828,1 1 0,0-1 1,0 1-1,1 0 0,-1-1 1,0 1-1,1 0 0,0 0 1,-1 0-1,1 0 0,0 0 0,0 1 1,0-1-1,0 0 0,0 1 1,0 0-1,0-1 0,1 1 1,-1 0-1,1 0 0,2-1 1,23-10 247,-25 9-284,1 1 0,0 0 0,-1 1 0,1-1 0,0 1 0,0 0 0,6-1-1,3-1 38,1 1 0,-1 1-1,1 1 1,0 0 0,-1 0-1,16 4 1,-26-4-59,0 1-1,0 0 1,0 0 0,0 0-1,0 0 1,0 1-1,0-1 1,0 1 0,0-1-1,-1 1 1,1 0 0,0 0-1,-1 1 1,0-1-1,0 0 1,0 1 0,0-1-1,0 1 1,0 0 0,0 0-1,-1 0 1,1 0-1,-1 0 1,0 0 0,0 0-1,0 0 1,-1 0 0,1 0-1,-1 1 1,1-1 0,-1 6-1,-4 63 91,7-47-33,0 0 0,-2-1 1,-1 1-1,-1 0 0,0-1 1,-2 1-1,-1-1 0,-1 1 0,-2-2 1,0 1-1,-1 0 0,-15 29 1,14-41-37,0-1 1,0 0 0,-1 0-1,0-1 1,-1 0 0,0-1-1,0-1 1,-1 1 0,0-2-1,-1 0 1,0 0 0,0-1-1,-23 7 1,36-13-30,-14 5 19,0-1 1,0-1 0,0 0 0,0-1 0,0-1 0,-1 0-1,1-1 1,0 0 0,-1-1 0,-17-4 0,29 5-20,1-1 1,-1 1 0,1-1 0,0 1 0,-1-1 0,1 0 0,0 0-1,-1 0 1,1 0 0,0-1 0,0 1 0,0-1 0,0 1-1,0-1 1,0 0 0,1 1 0,-1-1 0,0 0 0,1 0 0,-1 0-1,1 0 1,0-1 0,0 1 0,0 0 0,0-1 0,0 1 0,0 0-1,1-1 1,-1 1 0,1-1 0,0 1 0,-1-1 0,1 1 0,0-1-1,1 1 1,-1-1 0,0 1 0,1-1 0,-1 1 0,1 0-1,0-1 1,0 1 0,0 0 0,0-1 0,0 1 0,0 0 0,1 0-1,2-4 1,-1 2-3,0 0 1,0 0-1,1 0 0,-1 1 0,1-1 0,0 1 0,0 0 1,0 0-1,0 0 0,1 0 0,-1 1 0,1-1 1,0 1-1,-1 1 0,1-1 0,0 1 0,0-1 0,7 1 1,-7 1 7,0 0 0,-1 1 1,1-1-1,0 1 0,0 1 1,-1-1-1,1 1 0,-1-1 1,1 1-1,-1 1 0,0-1 1,0 1-1,0-1 1,0 1-1,0 0 0,0 0 1,-1 1-1,0-1 0,1 1 1,1 4-1,4 1 23,0 0-1,0-1 1,0 0-1,1-1 1,0 0-1,0 0 1,1-1-1,0 0 1,0-1-1,0 0 1,1-1-1,0-1 1,0 1-1,0-2 1,0 0-1,23 1 1,66 15-761,-72-11-142,-23-5 278,0-1 1,0 1-1,0-1 1,0 0-1,0-1 0,0 1 1,0-1-1,10-1 0,15-8-3124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9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89 7475,'0'-3'237,"0"1"-1,0-1 0,0 0 0,-1 0 1,0 0-1,1 1 0,-1-1 0,0 0 1,0 1-1,-1-1 0,1 1 1,0-1-1,-1 1 0,0 0 0,1-1 1,-1 1-1,0 0 0,0 0 0,0 0 1,0 1-1,-1-1 0,1 0 0,0 1 1,-1-1-1,1 1 0,-4-1 0,2-1-112,0 1-1,0-1 0,-1 1 1,1 0-1,0 1 0,-1-1 1,0 1-1,1 0 0,-1 0 1,0 0-1,1 1 0,-1-1 0,0 1 1,0 0-1,1 1 0,-1-1 1,-6 2-1,-3 5 58,0 0 0,1 1-1,0 1 1,0 0 0,1 1 0,0 0-1,0 1 1,1 0 0,1 0 0,-13 19-1,5-4 67,2 0 0,0 2 0,2 0 0,-13 36 0,22-52-150,1 1 1,1 0 0,0-1-1,0 1 1,2 0-1,-1 0 1,1 0-1,1 0 1,1 0 0,3 25-1,-2-29-67,1 1-1,0-1 1,0 0-1,1 0 1,0-1-1,1 1 0,-1-1 1,2 0-1,-1 0 1,1 0-1,0-1 1,1 0-1,0 0 1,0-1-1,15 11 1,-6-7-29,0-1 0,1 0 0,0-1 0,0-1 0,1-1 0,0 0 0,0-2 0,0 0 0,1 0 0,-1-2 0,1-1 0,28 0 0,-39-2-15,0 0 1,0 0-1,-1-1 1,1 0-1,0 0 0,-1-1 1,1 1-1,-1-2 1,0 1-1,0-1 0,0 0 1,0-1-1,-1 0 1,0 0-1,0 0 0,8-10 1,-8 8 3,0 0 1,0-1-1,-1 1 0,0-1 1,0-1-1,-1 1 1,0 0-1,-1-1 0,0 0 1,0 0-1,-1 0 1,0 0-1,1-16 0,-1-1 6,-1-1-1,-2 1 1,-1-1-1,0 1 1,-2 0-1,-8-29 0,10 51 6,1 0 0,1-1 0,-1 1-1,0 0 1,1-1 0,0 1 0,0 0 0,2-9-1,-2 11 2,1-1 0,-1 0-1,0 0 1,0 0-1,0 0 1,0 0 0,0 1-1,-1-1 1,1 0 0,-1 0-1,0 1 1,0-1 0,0 0-1,0 1 1,0-1-1,-3-4 1,-15-32 30,17 32-29,0 1 1,-1 0-1,0 0 0,0 0 1,-1 0-1,0 0 0,-5-6 1,-2 1-27,0 0 1,0 1-1,-1 1 1,-21-14-1,28 20-220,1 1 1,-1 0-1,0 0 1,-1 0-1,1 0 1,0 1-1,-9-1 1,10 2-208,0-1 0,0 2-1,1-1 1,-1 0 0,0 1 0,0 0 0,1 0 0,-1 0-1,1 0 1,-1 0 0,1 1 0,-5 2 0,-19 13-3328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0:0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25 5442,'-1'-2'394,"-1"0"0,1 1 0,0-1-1,-1 0 1,1 1 0,-1-1 0,1 1-1,-1 0 1,0-1 0,0 1 0,1 0-1,-1 0 1,0 0 0,0 0 0,0 1-1,0-1 1,-3 0 0,1 0-132,0 1 0,-1-1 0,1 1 0,0 0 0,-1 0 0,1 1 0,-1-1 1,-3 2-1,-1 1-77,0-1 0,0 2 0,0-1 0,0 1 1,1 0-1,0 1 0,-10 7 0,10-5-25,0 1 1,0 0-1,1 0 0,0 1 0,0-1 1,1 2-1,-9 16 0,-27 77 664,30-73-582,-4 19 318,-15 79 0,30-120-515,0 1-1,0 0 1,1 0-1,1 0 0,-1 0 1,1 0-1,1-1 1,0 1-1,0 0 0,1-1 1,0 0-1,0 1 1,1-1-1,0 0 0,0-1 1,1 1-1,8 10 1,-5-8-25,0-1 0,1 0 1,0-1-1,0 1 1,0-2-1,1 1 0,1-2 1,-1 1-1,1-1 1,0-1-1,0 0 1,13 4-1,-9-5-19,0 0 0,1-1-1,0-1 1,0-1 0,-1 0 0,1 0 0,0-2 0,0 0 0,24-5-1,-32 4-11,0 0 0,0 0 1,-1-1-1,0 0 0,1 0 0,-1-1 0,0 0 0,-1 0 0,1-1 0,-1 0 0,0 0 0,0 0 0,0-1 0,-1 1 0,0-1 0,0-1 0,0 1 0,-1-1 0,0 0 0,6-14 0,-7 11-8,0-1-1,-2 1 1,1 0-1,-1-1 1,0 0-1,-1 1 0,0-1 1,-4-18-1,1-18-25,3 16 39,0 1 0,-1 1 1,-1-1-1,-10-46 0,9 66 6,0 0 0,0 1-1,-1-1 1,0 1-1,-1 0 1,0 0 0,-1 1-1,1 0 1,-2-1-1,1 2 1,-1-1 0,0 1-1,-1 0 1,-12-9-1,8 8-8,-1 0 0,0 0-1,0 2 1,-1-1 0,0 2-1,-25-7 1,32 10-4,-1 0-1,1 1 1,0 0-1,-1 0 1,0 1-1,1 0 1,-1 0 0,1 1-1,-1 0 1,1 0-1,-1 1 1,1 0-1,0 0 1,-11 5 0,15-5-39,0 0 1,0 0-1,0 0 1,1 0 0,-1 1-1,1-1 1,0 1 0,0-1-1,-1 1 1,2 0 0,-1 0-1,0 0 1,1 0 0,-1 0-1,1 0 1,0 1 0,0-1-1,0 0 1,0 0-1,1 1 1,-1 5 0,1-2-258,0 0 1,0 1 0,1-1 0,0 0-1,1 0 1,-1 0 0,1 0 0,0 0-1,6 11 1,14 24-1488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0:0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4722,'-4'-14'7800,"3"10"-5484,-1 12-1748,-1 4 193,-24 45 597,42-83-1969,12-14-3927,-12 31 1350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0:0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 8036,'-3'-1'408,"1"1"-1,-1-1 1,1 1 0,-1-1 0,0 1 0,1 0 0,-1 0 0,0 0-1,0 0 1,1 1 0,-1-1 0,1 1 0,-1 0 0,0-1 0,1 1 0,-4 2-1,1 0-133,0 0 0,0 0-1,1 1 1,-1-1 0,1 1-1,0 0 1,-5 6 0,-3 6 4,1 0 1,1 0-1,-14 29 0,23-42-244,-1 0 0,1 0 0,-1 0 0,1 0 0,0 0 0,1 1 0,-1-1-1,0 0 1,1 1 0,0-1 0,0 0 0,0 1 0,0-1 0,0 0 0,1 1 0,0-1-1,-1 0 1,1 0 0,0 0 0,3 6 0,-2-7-29,-1 0 0,1 0 1,0 0-1,0 0 0,0 0 1,0-1-1,1 1 0,-1-1 0,0 1 1,1-1-1,-1 0 0,0 0 0,1 0 1,0 0-1,-1-1 0,1 1 0,-1-1 1,1 1-1,0-1 0,-1 0 0,1 0 1,0 0-1,0 0 0,-1-1 1,1 1-1,4-2 0,173-24 59,-172 26-60,0 1 0,0 0 0,0 0 0,-1 0 0,1 1 0,-1 1 0,1-1 0,-1 1 0,0 0 0,0 1 0,0 0 0,0 0 1,-1 0-1,1 1 0,-1 0 0,10 11 0,-3-4-2,-1 0 1,-1 2 0,0-1 0,-1 1 0,-1 1-1,14 26 1,-19-31 19,-1 0 1,0 0-1,-1 0 0,0 0 1,0 0-1,-1 0 0,-1 1 0,0-1 1,0 0-1,-1 1 0,0-1 1,-1 0-1,0 0 0,0 0 1,-1 0-1,-1 0 0,0 0 0,0-1 1,-1 0-1,0 0 0,0 0 1,-1 0-1,0-1 0,-1 0 0,0 0 1,0-1-1,-1 0 0,1 0 1,-2-1-1,-10 7 0,14-10 10,1 2-1,-1-2 0,0 1-1,-1-1 1,1 1-1,0-1 1,-1-1 0,0 1-1,1-1 1,-1 0-1,0 0 1,0-1 0,0 0-1,-1 0 1,1 0-1,0-1 1,0 0 0,0 0-1,-1 0 1,1-1 0,-7-2-1,1 0-133,-1-1 1,1-1-1,0-1 0,0 1 1,1-2-1,0 0 0,0 0 0,0-1 1,1 0-1,0-1 0,1 0 1,0 0-1,0-1 0,1 0 0,-9-14 1,16 22-37,1 0 0,-1 0 0,0 0 1,1 0-1,-1 0 0,1 0 0,0 0 0,0 0 1,0 0-1,0 0 0,0-3 0,-3-20-4846,0 10 1407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18.6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337 1 5811,'-1'0'126,"1"1"1,-1-1-1,1 1 1,-1-1-1,1 1 1,-1-1-1,1 1 0,0-1 1,-1 1-1,1 0 1,0-1-1,0 1 1,-1 0-1,1-1 1,0 1-1,0 0 1,0-1-1,0 1 1,0 0-1,0-1 1,0 1-1,0 0 1,0-1-1,0 1 1,0 0-1,0-1 1,1 1-1,-1 0 0,0-1 1,0 1-1,1 0 1,-1-1-1,0 1 1,1-1-1,-1 1 1,1-1-1,-1 1 1,1 0-1,17 23 408,-10-16-409,0 1 0,-1-1-1,0 1 1,-1 0 0,1 1 0,-2 0 0,1 0-1,-1 0 1,-1 0 0,0 1 0,4 16-1,-2 5 88,-2 0 0,2 54 0,2 26 240,37 125 156,-15-88-389,3 67-47,5 24-23,-16-106-110,-6 0 1,-5 1-1,-7 0 0,-25 260 1,8-315-20,8-51-12,-4 44-1,8-52-2,-14 203 25,9-182-24,-1 1 1,-2-2-1,-19 53 1,-38 124-7,48-145 0,-4-1 0,-57 126 0,55-144 6,16-35-4,0 0 1,-1-1-1,-20 29 1,17-33-1,2 1-1,-1 0 1,2 1-1,0 0 1,1 0 0,0 1-1,2 0 1,0 0-1,-5 26 1,9-31 1,0 1 1,-1 0-1,-1-1 0,0 1 0,0-1 1,-1 0-1,-1 0 0,-7 13 0,3-10-35,-1 0-1,0-1 1,0 0 0,-2 0-1,-23 19 1,35-32-50,0 0 1,-1 0-1,1 0 1,0 0-1,-1 0 1,1 0 0,-1 0-1,1-1 1,-1 1-1,1-1 1,-1 1-1,0-1 1,1 0 0,-1 1-1,0-1 1,1 0-1,-1 0 1,0 0-1,1 0 1,-1 0 0,0-1-1,-1 1 1,-9-12-1579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0:0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12 110 7315,'-12'-3'6947,"26"-1"-4668,3-12 13,10 5-1688,1 1 0,0 1 1,0 1-1,1 2 0,31-3 1,156-7 346,-180 14-814,73 3-2448,-108-1 2013,1 0 1,-1 0-1,0 0 0,0 0 0,0 0 0,0 0 0,0 0 0,1-1 0,-1 1 0,0 0 0,0-1 0,0 1 1,0-1-1,0 1 0,0-1 0,0 0 0,0 1 0,0-1 0,-1 0 0,3-1 0,-2-5-3925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0:2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3522,'38'9'13669,"21"-2"-9608,80-1-6254,-98-4 3495,-13-1-1314,-16 1-134,0-2-1,1 1 1,-1-1 0,0-1 0,0 0-1,0-1 1,0 0 0,20-6 0,-31 7-44,0 1 1,0-1-1,0 1 1,-1-1-1,1 1 1,0 0-1,0-1 1,0 1-1,0 0 1,0 0-1,0 0 1,0 0-1,0 0 1,0 0-1,0 0 1,0 0-1,0 0 1,0 0-1,0 0 1,0 1-1,0-1 1,-1 0-1,1 1 1,0-1-1,0 0 1,0 1-1,0-1 1,-1 1-1,1 0 1,0-1-1,0 1 1,-1 0-1,1-1 1,1 3-1,7 11-2542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6051,'-15'3'4791,"21"4"-1722,26 5-1066,170 6 2622,-68-9-3928,-131-9-733,54 4 134,-54-4-188,0 0 1,-1 0-1,1 0 0,0 0 0,0 0 0,-1-1 0,1 1 0,0-1 0,-1 0 0,1 0 0,-1 0 0,1 0 0,-1 0 1,1 0-1,3-4 0,8-1-1699,-13 6 1659,-1 0 1,1 0 0,0 0 0,-1 0 0,1 0 0,-1-1 0,1 1 0,0 0 0,-1 0-1,1 0 1,-1-1 0,1 1 0,0 0 0,-1-1 0,1 1 0,-1 0 0,1-1-1,-1 1 1,1-1 0,-1 1 0,0-1 0,1 1 0,-1-1 0,1 1 0,-1-2-1,3-7-2786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0:2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0 6931,'-2'0'312,"1"0"-1,0 0 1,0 0 0,-1 0-1,1 0 1,0 0 0,0 0-1,-1 1 1,1-1-1,0 0 1,0 1 0,0-1-1,0 1 1,-1-1 0,1 1-1,0 0 1,-2 1 0,-20 22 1809,-18 41-2209,28-43 756,-19 37-274,2 2 0,-38 107 0,-16 38 182,37-105-325,5 2 1,4 1-1,-32 146 1,40-136-154,-12 60-4,-72 513-1,80-325-170,16 492-1,34-621-143,-6-126 95,18 139-119,-15-139 166,30 123 0,4 23-217,-36-186 161,4 0-1,32 92 0,64 128-330,-84-219 438,-13-34 25,-9-19-20,0 0 1,2 0-1,0 0 1,0-1 0,2 0-1,18 25 1,-26-38-41,0 0 1,0 0-1,0 0 1,0 0-1,0 0 1,0-1-1,0 1 1,0 0-1,0-1 1,0 1-1,1 0 1,-1-1-1,0 0 1,0 1-1,2 0 1,-2-2-170,0 1 0,-1 0 0,1 0 0,0 0 0,0-1 0,-1 1 0,1 0 0,0 0 0,-1-1 0,1 1 0,0-1 0,-1 1 0,1-1 0,0 1-1,-1-1 1,1 1 0,-1-1 0,1 0 0,-1 1 0,1-1 0,-1 1 0,0-1 0,1 0 0,-1 0 0,4-7-3009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7:4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31 6483,'-5'-3'583,"0"0"0,0 0 0,0 1 0,-1 0 0,1 0 0,0 0 0,-1 1 0,1 0 0,-11-2 0,13 4-538,0-1-1,1 1 0,-1-1 1,0 1-1,1 0 1,-1 0-1,0 0 1,1 0-1,-1 1 0,1-1 1,-1 1-1,1-1 1,0 1-1,0 0 1,0 0-1,0 0 0,0 0 1,0 0-1,0 1 1,-2 3-1,-31 44 548,9-15-102,-34 63 1,53-85-425,1 1 0,0 0-1,1 0 1,1 1-1,0 0 1,1-1 0,1 1-1,-1 23 1,3-21-30,1-1-1,0 0 1,2 1 0,-1-1 0,2 0-1,0-1 1,1 1 0,1-1 0,13 25 0,-15-33-33,0 1 1,0-1 0,1 0 0,0-1 0,0 1-1,1-1 1,0 0 0,0-1 0,0 1 0,1-1-1,0 0 1,0-1 0,0 0 0,0 0 0,1 0-1,-1-1 1,1 0 0,0-1 0,0 1-1,12 0 1,-13-2-2,-1-1-1,1 0 0,0 0 1,-1-1-1,1 0 0,0 0 1,-1 0-1,1-1 0,-1 0 1,0 0-1,0-1 0,1 0 1,-2 0-1,1 0 0,0-1 1,-1 0-1,1 0 0,-1 0 1,6-7-1,-4 3-3,0 0-1,-1 0 1,0-1-1,0 0 1,-1 0-1,0-1 1,-1 1-1,0-1 1,-1 0-1,0 0 1,3-16 0,48-178-121,-53 200 123,-1-1 0,0 0 0,-1 0 0,1 1 0,-1-1 0,0 0 0,0 1 0,0-1 0,0 1-1,-1-1 1,0 1 0,0 0 0,0 0 0,-1 0 0,-3-5 0,-48-60 61,47 62-44,-15-18 63,-44-38 1,60 58-82,-1 0 0,1 0 1,-2 0-1,1 1 0,0 0 1,-1 0-1,1 0 1,-1 1-1,0 1 0,0-1 1,-1 1-1,-12-1 0,16 4-243,0-1-1,0 1 1,0 1-1,1-1 1,-1 1-1,1 0 1,-1 0-1,1 0 1,-1 0-1,1 1 1,0 0-1,0 0 1,1 0-1,-1 0 1,0 1-1,1-1 1,0 1-1,0 0 1,-4 7-1,-8 20-2556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7:4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6387,'-6'4'2657,"12"5"192,-8-9-1504,-2-5-545,1 10-335,-1 2-81,2 0-208,-3-1-272,5-3-256,9 1-241,2-20-2432,5-11 528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7:4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10 6531,'-2'2'249,"0"-1"0,0 0 0,-1 0 1,1 0-1,0 0 0,0 0 0,0-1 0,-1 1 0,1-1 1,0 1-1,-1-1 0,1 0 0,0 0 0,-1 0 0,1 0 1,0-1-1,-1 1 0,1 0 0,0-1 0,-1 0 0,1 1 1,0-1-1,0 0 0,0 0 0,-3-2 0,-30-7 863,30 12-975,0 0-1,0 0 1,0 1 0,1 0-1,-1 0 1,1 0-1,0 1 1,-5 4 0,-2 2 111,-1 1-108,0 0 1,0 1-1,1 1 0,1 0 0,0 0 1,1 1-1,0 0 0,-9 23 0,5-8 58,2 0 0,1 1 0,-11 50 0,19-64-176,0 1 0,1-1-1,1 1 1,0 0-1,1-1 1,1 1 0,0-1-1,2 0 1,0 0 0,0 0-1,2 0 1,0 0-1,9 16 1,-10-22-23,1 0 1,-1-1-1,2 0 0,-1 0 1,1 0-1,1-1 0,0 0 0,0-1 1,0 1-1,1-2 0,0 1 1,0-1-1,1-1 0,0 1 1,0-2-1,0 1 0,0-1 1,1-1-1,-1 0 0,18 2 1,-3-2-46,0-1 1,0-1-1,0-1 1,37-6-1,-51 4 8,0 0 1,-1-1-1,1 0 0,-1-1 1,1 0-1,-1-1 0,-1 0 0,1-1 1,-1 0-1,0 0 0,0-1 1,11-11-1,4-3-36,-18 16 56,0-1 1,0 1-1,-1-1 1,1 0-1,-1-1 1,0 1-1,-1-1 1,1 0-1,-2 0 1,6-11-1,7-20-28,-12 28 45,1 1 0,-2-1 0,1 0 0,-1 0 0,-1 0 0,2-12 0,-3-8 93,-1 0 0,-2 0 0,-6-38 0,5 52-5,-1 1 0,-1-1 0,0 1 0,0 0 0,-2 0 0,0 1 0,-16-25 0,17 31-37,0 1 1,0 0-1,-1 0 0,0 0 1,-1 1-1,1 0 0,-1 0 0,0 1 1,-1 0-1,1 0 0,-1 1 0,0 0 1,-16-5-1,1 4-36,0 0 0,-1 2 0,1 0 0,-27 2 0,-12 5-672,53-2 59,1-1 1,0 0 0,-1-1 0,1 0-1,-1-1 1,1 1 0,0-2-1,-14-3 1,-4-2-2945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7:5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43 6467,'-6'-12'1926,"1"-3"-387,5 15-1494,0 0 1,0 0 0,0-1-1,0 1 1,0 0-1,0-1 1,0 1-1,0 0 1,0 0 0,0-1-1,0 1 1,0 0-1,0 0 1,0-1-1,0 1 1,0 0-1,0 0 1,1-1 0,-1 1-1,0 0 1,0 0-1,0-1 1,0 1-1,1 0 1,-1 0 0,0 0-1,0 0 1,0-1-1,1 1 1,-1 0-1,0 0 1,0 0 0,1 0-1,-1 0 1,0 0-1,1 0 1,-1-1-1,0 1 1,0 0 0,1 0-1,-1 1-12,1-1-1,-1 0 1,1 0 0,-1 0-1,0 0 1,1 0 0,-1 0-1,1 0 1,-1 0-1,1 0 1,-1 0 0,0 0-1,1 0 1,-1 0 0,1 0-1,-1 0 1,0 0-1,1 0 1,-1 0 0,1-1-1,-1 1 1,0 0 0,1 0-1,-1-1 1,0 1 0,1 0-1,-1 0 1,0-1-1,1 1 1,-1 0 0,0-1-1,0 1 1,1 0 0,-1-1-1,0 1 1,0 0 0,0-1-1,0 1 1,1-1-1,-1 1 1,0 0 0,0-1-1,-6 8 212,1 0 1,0 1-1,0 0 0,1 0 0,-5 13 0,0 4-4,-2-1 0,0-1-1,-1 0 1,-1 0 0,-1-2-1,-29 35 1,38-51-195,0 1-1,1 0 1,-1 0-1,1 0 1,0 0 0,1 1-1,0-1 1,0 1-1,0 0 1,1 0 0,-3 13-1,3-6 10,0 1 0,1-1 0,1 0 0,0 1 0,3 14 0,-3-27-51,0 1 0,0 0 1,0-1-1,-1 1 0,1 0 0,-1-1 0,0 1 0,1-1 0,-1 1 1,0-1-1,-1 1 0,1-1 0,0 0 0,-1 0 0,1 1 0,-1-1 0,0 0 1,1 0-1,-1 0 0,-4 2 0,-13 19 11,19-22-13,0-1-1,0 0 0,-1 1 0,1-1 1,0 0-1,0 0 0,0 1 1,0-1-1,0 0 0,0 1 1,0-1-1,0 0 0,0 0 1,0 1-1,0-1 0,0 0 1,1 1-1,-1-1 0,0 0 0,0 0 1,0 1-1,0-1 0,0 0 1,1 0-1,-1 1 0,0-1 1,0 0-1,0 0 0,1 0 1,-1 1-1,0-1 0,0 0 1,0 0-1,1 0 0,-1 0 0,0 1 1,1-1-1,-1 0 0,0 0 1,0 0-1,1 0 0,-1 0 1,0 0-1,1 0 0,24 4 64,33-6 91,-54 2-142,172-25 260,-118 14-486,70-5 1,-110 19-295,2 1-1809,-12-5-2588,-5-9 2119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7:5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 4866,'4'-4'6528,"-4"4"-6389,0 0-92,0 1 0,1-1-1,-1 1 1,0-1 0,1 1-1,-1-1 1,0 1 0,0 0-1,1-1 1,-1 1 0,0 0-1,0-1 1,0 1 0,0-1 0,0 1-1,0 0 1,0-1 0,0 1-1,0 0 1,-1-1 0,1 1-1,0 0 1,0-1 0,0 1-1,-1-1 1,1 1 0,0-1 0,-1 1-1,1-1 1,0 1 0,-1-1-1,1 1 1,-2 0 0,1 2 47,0-1 1,-1 1-1,1 0 1,0-1-1,0 1 1,1 0-1,-1 0 1,1 0-1,-1 0 1,1 0-1,0 0 1,0-1-1,0 1 1,0 0-1,1 0 1,-1 0-1,1 0 1,1 4-1,3 23 480,-6 1 29,-1 0 0,-11 50 0,7-49-304,2-1-1,-1 48 1,2-12-27,1-48-254,2 0 0,0 1 0,3 29 0,4-32-646,1-24-611,6-29-2465,-12 29 2440,10-18-2068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7:5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 7219,'-11'7'5254,"6"-5"-5013,11 1 275,-6-3-477,0-1-19,-1 1-1,1-1 1,0 1-1,0-1 1,0 1 0,0-1-1,0 1 1,1-1-1,-1 1 1,0-1 0,0 1-1,0-1 1,0 1 0,0-1-1,1 1 1,-1 0-1,0-1 1,0 1 0,1-1-1,-1 1 1,0 0-1,1-1 1,-1 1 0,0 0-1,1-1 1,-1 1 0,1 0-1,-1 0 1,0-1-1,1 1 1,-1 0 0,1 0-1,-1 0 1,1-1-1,-1 1 1,1 0 0,-1 0-1,1 0 1,-1 0-1,1 0 1,14-4 478,-14 10-279,-1-6-241,0 0 1,-1 1-1,1-1 0,0 0 1,-1 1-1,1-1 0,0 0 1,-1 0-1,1 0 0,0 1 1,-1-1-1,1 0 1,-1 0-1,1 0 0,-1 0 1,1 0-1,0 0 0,-1 0 1,1 0-1,-1 0 1,1 0-1,0 0 0,-1 0 1,1 0-1,-1 0 0,1 0 1,-1 0-1,1 0 0,0 0 1,-1-1-1,1 1 1,0 0-1,-1 0 0,1-1 1,-1 1-1,1 0 0,0 0 1,0-1-1,-1 1 1,1 0-1,0-1 0,-1 1 1,1 0-1,0-1 0,0 1 1,0 0-1,-1-1 0,1 1 1,0-1-1,0 1 1,0-1-1,-1-9-2427,11-4-59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3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24 4914,'2'-4'2229,"10"-13"1697,-7 14-2884,-5 13-523,-12 27 545,-16 35-210,13-27-532,12-40-297,1 0 1,0 1 0,0-1 0,0 1 0,1-1 0,-1 1-1,2 0 1,-1-1 0,0 1 0,1 9 0,1-12-17,-2 0 0,1 0 0,0 0-1,-1 1 1,1-1 0,-1 0 0,0 0 0,0 0 0,0 0 0,0 0 0,-3 3 0,-5 19 33,8-24-80,1 0 0,0 0-1,0 0 1,-1 0 0,1 0 0,0 0 0,0 0 0,0 0-1,0 0 1,0 0 0,0 0 0,0 0 0,0 0 0,1 0-1,-1-1 1,0 1 0,1 0 0,-1 0 0,0 0-1,1 0 1,-1 0 0,1 0 0,0-1 0,-1 1 0,1 0-1,-1 0 1,1-1 0,0 1 0,0 0 0,-1-1-1,1 1 1,0-1 0,0 1 0,0-1 0,0 0 0,0 1-1,0-1 1,0 0 0,-1 1 0,1-1 0,0 0 0,0 0-1,0 0 1,0 0 0,0 0 0,0 0 0,0 0-1,0 0 1,0 0 0,0-1 0,0 1 0,0 0 0,0 0-1,0-1 1,0 1 0,0-1 0,0 0 0,8-8-2545,-7-4 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7:20.2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631 33 5154,'2'0'142,"-1"0"0,0 0 0,1 0-1,-1 0 1,1 0 0,-1-1 0,0 1-1,1 0 1,-1-1 0,0 1 0,1 0-1,-1-1 1,0 0 0,1 1 0,-1-1-1,0 0 1,0 0 0,0 1 0,0-1 0,0 0-1,0 0 1,0 0 0,0-1 0,0 1-1,0 0 1,0 0 0,-1 0 0,1-1-1,0 1 1,-1 0 0,1-1 0,-1 1-1,0 0 1,1-1 0,-1 1 0,0-3-1,-2 6 29,-1 0 0,1 1-1,0-1 1,-1 1-1,1-1 1,0 1-1,1 0 1,-1 0 0,0 0-1,0 3 1,-9 12 136,-97 166 1126,62-101-1194,34-59-172,1-1 0,1 2 0,-10 37 0,-6 18 81,-28 91 209,24-70-144,3-10-14,-28 74 87,43-132-222,-10 47 0,15-49-30,-2-2 0,-17 42-1,17-50-6,1 2-1,1-1 1,1 1-1,1 0 1,-3 30-1,-8 40 81,9-53-42,2 1 0,0 72 0,4-60-9,-10 67 0,-12 10-2,6-40 25,3 1-1,-3 164 0,18-244-71,11 243 81,-6-197-73,3 0-1,23 82 0,39 142 13,-8-28-41,-54-230-58,1 1 0,1-1-1,0-1 1,27 36 0,-21-32-137,5 10-363,-13-20-79,1 0 0,0-1 0,1 0 0,1 0 0,18 17 0,-12-21-1295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7:5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 7363,'-15'-3'6535,"8"15"-4730,-5 2-1606,2 0 0,-1 0 0,2 1 0,0 0 0,1 1 0,0 0 0,2 0 0,0 1 0,0 0 0,2 0 0,-4 23 0,8-39-193,0 0 1,0 0-1,0 0 1,0 0-1,0 0 1,1 0-1,-1 0 0,0 0 1,1 0-1,-1 0 1,0 0-1,1-1 1,-1 1-1,1 0 0,0 0 1,-1 0-1,1 0 1,0-1-1,-1 1 0,1 0 1,0-1-1,0 1 1,-1 0-1,1-1 1,0 1-1,0-1 0,0 1 1,0-1-1,0 0 1,0 1-1,0-1 1,0 0-1,0 0 0,0 1 1,0-1-1,0 0 1,0 0-1,0 0 1,0 0-1,0-1 0,0 1 1,2 0-1,46-10-8,-46 10 11,15-5-9,1 1 1,-1 0-1,1 2 1,0 0-1,0 1 1,0 1-1,24 3 1,-35-2-2,1 1 1,-1 0 0,1 0 0,-1 0 0,0 1-1,1 1 1,-2-1 0,1 1 0,0 0 0,-1 1-1,0 0 1,0 0 0,0 1 0,0 0 0,-1 0-1,0 0 1,-1 1 0,7 9 0,-9-9-2,1 1 1,-2 0 0,1 0-1,-1 0 1,-1 1 0,1-1-1,-2 0 1,1 1 0,-1 16-1,1 17 5,0-37-1,0 0 0,-1-1-1,0 1 1,0 0 0,0-1 0,-1 1-1,1 0 1,-1-1 0,0 1 0,-1-1-1,1 1 1,-1-1 0,0 0 0,-2 5 0,0-4 1,0-1 0,0 1 1,-1-1-1,1 0 0,-1-1 1,0 1-1,0-1 0,0 0 1,-1 0-1,1-1 0,-8 3 1,-3 2 33,-1-1 0,0-1 0,0-1-1,-1-1 1,1 0 0,-1-1 0,-21 0 0,26-2-21,0-1 1,0 0-1,0-1 0,0 0 1,1-1-1,-1-1 0,1 0 1,0 0-1,0-1 0,-19-11 1,29 14-82,-1 0 0,1 0 0,-1 0 0,1 0 0,0 0 0,0-1 0,0 1 0,0-1-1,0 1 1,1-1 0,-1 0 0,1 0 0,0 0 0,0 0 0,0 0 0,0 0 0,0 0 0,0 0 0,1 0 0,0 0 0,-1-1 0,2-3 0,-1-3-778,1-1-1,1 1 0,0-1 0,0 1 1,5-13-1,4-4-2027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7:5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27 106 5699,'-1'1'299,"0"-1"0,-1 1 0,1-1 0,0 0 0,0 1 1,-1-1-1,1 0 0,0 0 0,0 0 0,-1 0 0,1 0 0,0 0 1,-1 0-1,1 0 0,-2-1 0,2 0-225,1 1-1,-1 0 1,1-1-1,0 1 1,0 0 0,-1-1-1,1 1 1,0 0 0,-1-1-1,1 1 1,0-1-1,0 1 1,0-1 0,0 1-1,-1 0 1,1-1 0,0 1-1,0-1 1,0 1-1,0-1 1,0 1 0,0-1-1,0 1 1,0-1-1,0 1 1,0 0 0,1-1-1,-1 1 1,0-1 0,0 1-1,0-1 1,0 1-1,1 0 1,-1-1 0,0 1-1,0-1 1,1 1-1,-1 0 1,0-1 0,1 1-1,-1 0 1,0-1 0,1 1-1,-1 0 1,1 0-1,0-1 1,3-3 167,1 0 0,-1 0 0,1 0 0,0 0 0,1 1 0,-1-1 0,1 2 0,-1-1 0,1 0 0,11-2 0,68-11 1605,-18 4-1133,5 2-323,-21 5-302,-46 4-96,1 0 0,-1 1 0,0-1 1,0 1-1,0 0 0,0 1 0,6 0 0,24 2-319,-23-2 191,10 0-941,-22-1 1067,0 0 0,0 1 0,1-1 0,-1 0 0,0 0 1,0 0-1,0 0 0,0 0 0,1 0 0,-1 0 0,0 0 0,0 0 1,0 0-1,1 0 0,-1 0 0,0 0 0,0 0 0,0 0 1,1 0-1,-1 0 0,0 0 0,0 0 0,0 0 0,1 0 0,-1 0 1,0 0-1,0 0 0,0 0 0,0 0 0,1-1 0,-1 1 1,0 0-1,0 0 0,0 0 0,0 0 0,1 0 0,-1 0 1,0-1-1,0 1 0,0 0 0,0 0 0,0 0 0,0-1 0,0 1 1,0 0-1,0 0 0,0 0 0,1 0 0,-1-1 0,0 1 1,0 0-1,0 0 0,0 0 0,0-1 0,0 1 0,0 0 0,-1-1 1,7 7-2406,-7-17 705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0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59 5122,'0'0'113,"0"1"-1,0-1 0,1-1 0,-1 1 0,0 0 0,0 0 1,1 0-1,-1 0 0,0 0 0,0 0 0,0 0 0,1 0 1,-1 0-1,0 0 0,0 0 0,0-1 0,1 1 0,-1 0 1,0 0-1,0 0 0,0 0 0,0 0 0,1-1 0,-1 1 1,0 0-1,0 0 0,0 0 0,0-1 0,0 1 0,0 0 1,0 0-1,0-1 0,0 1 0,1 0 0,-1 0 0,0 0 1,0-1-1,0 1 0,0 0 0,0 0 0,0-1 0,-1 1 1,1 0-1,0 0 0,0 0 0,0-1 0,0 1 0,0 0 1,0 0-1,0-1 0,0 1 0,0 0 0,-1 0 0,7 1 363,-17-3 527,10 2-969,-7-2 202,0 0 1,0 0-1,0 1 1,0 0-1,0 1 0,-12 0 1,17 1-167,-1 0 0,1 0 0,-1 0 0,1 0 0,0 1 0,-1 0 1,1-1-1,0 1 0,0 1 0,0-1 0,0 0 0,1 1 0,-1-1 0,1 1 0,-1 0 0,1 0 0,-3 5 0,-4 7 112,2 0 0,-1 1 0,2 0-1,-8 27 1,-4 12 159,15-46-283,0 0 0,1 1 0,1-1 0,0 1 0,-1 12 0,-1 15 73,-1-10-60,1 0-1,2 51 1,1-68-67,1 0 1,0 0-1,0-1 1,1 1-1,0-1 1,1 1-1,0-1 1,0 0-1,1 0 1,0 0-1,8 11 1,-8-15-3,1 1 1,1-1 0,-1 0 0,1 0-1,0 0 1,0-1 0,0 0-1,0 0 1,1-1 0,0 0-1,-1 0 1,1 0 0,1-1 0,-1 0-1,0 0 1,0-1 0,1 0-1,7 0 1,-5-1-1,0 0 0,-1-1-1,1 0 1,-1-1 0,1 0-1,-1 0 1,0-1 0,0 0 0,0-1-1,0 0 1,-1 0 0,1-1 0,10-8-1,-6 4 2,12-9-86,-1-1 0,-1-1-1,40-43 1,-57 55 71,-1 1 0,1-1 0,-2 0 0,1 0 0,-1-1 0,0 0-1,-1 1 1,0-1 0,0 0 0,-1 0 0,0-1 0,0 1 0,-1 0 0,-1-1 0,1 1 0,-2-1 0,-1-12-1,-6-20 30,-1-1 0,-20-50 0,18 61 16,9 25-7,-2 0 0,1 0-1,-1 0 1,0 1-1,0 0 1,-1 0-1,0 0 1,0 0-1,0 1 1,-1 0-1,1 0 1,-1 0-1,-1 1 1,1 0-1,0 0 1,-1 1-1,-10-5 1,11 6-14,0-1-1,0 1 1,-1 0 0,1 1 0,0-1-1,0 1 1,-1 1 0,1-1-1,-1 1 1,1 0 0,0 1 0,-1-1-1,1 1 1,-1 0 0,1 1 0,0 0-1,0 0 1,0 0 0,0 0 0,-6 5-1,8-4-42,1 0-1,0 1 0,0 0 0,0 0 0,0 0 0,0 0 0,1 0 0,0 0 0,-1 1 0,-1 8 0,-10 16-1016,13-29 1034,1 1-136,-1-1-1,0 1 1,1 0 0,-1 0-1,0-1 1,1 1-1,-1 0 1,1 0 0,-1 0-1,1 0 1,-1 0 0,1 0-1,0 0 1,0 0-1,-1 0 1,1 0 0,0 0-1,0 0 1,0 0-1,0 0 1,0 0 0,0 0-1,0 0 1,1 0-1,-1 0 1,0 0 0,0 0-1,1 0 1,0 2-1,2 12-3161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0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39 9316,'-23'21'3458,"1"-12"368,11 5-2306,8-1-943,8-6-241,-7-14-560,13 3-865,4-12-15,-1-25-2754,6 7 240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0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60 150 6195,'-1'-4'739,"-1"0"0,1-1-1,0 1 1,0-1 0,1 0 0,0 1 0,-1-7 0,2 9-666,-1 0-1,0 0 1,1 1 0,-1-1 0,1 0 0,-1 1-1,1-1 1,0 1 0,-1-1 0,1 0-1,0 1 1,0 0 0,0-1 0,1 1 0,-1 0-1,0-1 1,0 1 0,1 0 0,-1 0 0,0 0-1,1 0 1,-1 0 0,1 1 0,0-1 0,1-1-1,44-27 1277,-38 23-1115,-1 0 1,1 0-1,0 1 1,0 0-1,15-6 0,-22 10-201,1 1-1,0-1 0,0 1 0,0-1 1,-1 1-1,1 0 0,0 0 0,0 0 1,0 0-1,0 1 0,-1-1 1,1 1-1,0 0 0,0 0 0,-1 0 1,1 0-1,0 0 0,-1 0 0,1 1 1,-1-1-1,0 1 0,1 0 0,-1 0 1,4 3-1,7 9 8,0 0 0,-1 1 0,0 0 0,-1 1 0,-1 1 0,-1-1 0,11 26 0,-19-39-37,0 1-1,-1-1 1,0 1 0,0-1-1,0 0 1,0 1-1,0-1 1,0 1 0,-1-1-1,0 0 1,0 0-1,0 1 1,0-1 0,0 0-1,-1 0 1,1 0-1,-1 0 1,0 0 0,0 0-1,0-1 1,0 1-1,0-1 1,-1 1 0,1-1-1,-1 0 1,1 0-1,-5 3 1,-11 7 8,0 1-1,-1-2 1,-22 10 0,22-12 1,14-6-6,-35 19 24,40-22-28,-1 0 1,0 0-1,0 1 0,0-1 1,0 0-1,1 1 0,-1-1 1,0 1-1,1-1 0,-1 1 1,0-1-1,0 1 0,1-1 1,-1 1-1,1 0 0,-1-1 0,1 1 1,-1 0-1,1 0 0,-1-1 1,1 1-1,0 0 0,-1 0 1,1 0-1,0 0 0,0-1 1,0 1-1,-1 0 0,1 0 1,0 0-1,0 0 0,0 0 1,1 1-1,2-1 0,1 1 0,0-1 0,-1 0 0,1 0 0,0 0 0,0-1 0,0 1 1,0-1-1,0 0 0,7 0 0,16 1 4,-8 2-6,-1 0 0,0 2 0,1 0 0,-2 1 0,1 1 0,-1 0 0,30 18 0,-42-22 0,0 0 0,-1 0 0,0 1 0,0-1 0,0 1 0,0 0 0,-1 0 0,1 0 1,-1 0-1,0 1 0,0-1 0,0 1 0,-1 0 0,0 0 0,0 0 0,0 0 0,-1 0 1,1 0-1,-1 1 0,0-1 0,-1 0 0,1 1 0,-1-1 0,0 1 0,-1-1 0,1 0 0,-1 1 1,0-1-1,0 0 0,-1 1 0,-2 6 0,0-3 21,-1 0 1,1-1 0,-2 1-1,1-1 1,-1 0-1,0-1 1,0 0-1,-1 0 1,0 0-1,-1 0 1,1-1-1,-15 8 1,16-10 35,0 0 0,0-1 0,0 0 1,-1 0-1,1-1 0,-1 1 0,0-2 1,0 1-1,0-1 0,0 0 0,0 0 0,0 0 1,0-1-1,0 0 0,0-1 0,0 0 1,-13-3-1,-17-10-30,0-2-1,2-2 1,-52-34 0,55 26-2463,31 26 2323,1-1 0,0 0 0,0 1 0,0-1 0,0 0 0,0 0-1,0 1 1,0-1 0,0 0 0,0 1 0,0-1 0,0 0 0,0 0 0,1 1-1,-1-1 1,0 0 0,0 1 0,1-1 0,-1 0 0,0 1 0,1-1-1,-1 1 1,1-1 0,-1 0 0,1 1 0,-1-1 0,1 1 0,-1 0 0,1-1-1,0 1 1,-1-1 0,1 1 0,-1 0 0,1-1 0,0 1 0,0 0 0,-1 0-1,1 0 1,1-1 0,24-12-3582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0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58 7139,'-1'-2'161,"1"1"0,0-1 0,-1 0 0,1 1 0,-1-1 0,1 1 0,-1-1-1,0 0 1,0 1 0,1-1 0,-1 1 0,0 0 0,0-1 0,-1 1 0,1 0 0,0 0-1,0 0 1,-1 0 0,1 0 0,0 0 0,-1 0 0,1 0 0,-1 0 0,1 1 0,-1-1 0,0 0-1,1 1 1,-1-1 0,0 1 0,-1 0 0,1-1-97,-1 0 0,1 1 0,-1-1 1,1 0-1,0 0 0,0-1 0,0 1 0,0 0 0,0-1 0,0 1 0,-3-4 1,3 2 268,-2 1 177,-14 15-140,-1 3-105,5-5-108,1 0 0,0 1 1,1 1-1,-22 27 1,-15 24 266,32-43-258,0 0 0,-17 31 1,27-38-114,2-7-32,0-1 0,1 1 0,0 1 1,1-1-1,0 0 0,0 1 0,0 0 0,1 0 0,0 0 0,0 0 0,1 0 0,0 0 0,1 0 0,0 0 0,0 0 0,1 0 0,1 11 0,2-4-3,1 1 0,0-1 0,1 0 0,0 0 0,12 20 0,-13-28-7,0 0 1,1 0-1,-1 0 0,1 0 0,0-1 0,1 0 1,0 0-1,0-1 0,0 0 0,0 0 0,12 6 1,-4-5 0,0 0 0,1 0 0,0-2 0,0 0 0,0-1 0,0 0 0,0-1 0,0-1 0,28-1 0,-35-1-15,0 0-1,0 0 0,0-1 0,0 0 0,-1-1 0,1 0 0,-1 0 0,1-1 0,-1 0 1,0 0-1,-1-1 0,1 0 0,-1-1 0,0 1 0,0-1 0,-1 0 0,12-15 0,-2 5-18,-13 14 18,-1 0 1,0 0 0,0 0 0,0-1 0,0 1 0,0 0-1,0-1 1,0 1 0,-1-1 0,1 0 0,-1 1-1,1-4 1,2-9 1,-1 1 0,-1-1 0,-1 0 0,0 0 0,0 1 0,-1-1 0,-1 0-1,-1 0 1,0 0 0,-1 1 0,-9-27 0,5 21 61,-1 1 0,-1 0 1,0 0-1,-2 1 0,0 0 0,-1 1 0,-28-31 1,35 43-28,-1 0 1,0 0 0,0 0-1,0 0 1,-1 1 0,0 0 0,0 1-1,0 0 1,0 0 0,-12-3-1,16 4-52,-1 2 0,1-1-1,-1 0 1,0 1-1,0 0 1,1-1 0,-1 2-1,0-1 1,1 0-1,-1 1 1,0-1 0,1 1-1,-1 0 1,0 0-1,1 1 1,-1-1 0,1 1-1,0 0 1,0 0-1,-1 0 1,1 0 0,-3 3-1,2-2-356,-11 12-535,16-3-2996,9-3 680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0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62 9044,'-5'27'2978,"1"-16"447,4-2-2336,2-8-801,10 5-304,-1-17-529,-5-16 2690,1-5-5554,-5-13 2432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0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 7443,'0'0'185,"-1"-1"-1,1 1 1,-1 0 0,1-1-1,-1 1 1,0 0-1,1 0 1,-1-1-1,1 1 1,-1 0-1,0 0 1,1 0-1,-1 0 1,0 0 0,1 0-1,-1 0 1,0 0-1,1 0 1,-1 0-1,1 0 1,-1 0-1,0 1 1,1-1-1,-1 0 1,1 0-1,-1 1 1,0-1 0,1 0-1,-1 1 1,1-1-1,-1 1 1,-20 24 2324,-9 35-1303,23-42-1080,-1 1 0,0-2 0,-1 1 1,-1-1-1,-1 0 0,-1-1 0,0 0 0,-1-1 1,-20 18-1,30-29-108,0 0 1,-1 1-1,2-1 1,-1 1 0,0-1-1,1 1 1,0 0-1,0 0 1,0 0-1,1 0 1,-2 9 0,3-13-14,-1 1 0,1-1 0,0 1 0,-1-1 0,1 1 0,0-1 0,0 1 1,0 0-1,1-1 0,-1 1 0,0-1 0,0 1 0,1-1 0,-1 0 0,1 1 0,-1-1 1,1 1-1,0-1 0,0 0 0,-1 1 0,1-1 0,0 0 0,0 0 0,0 0 1,0 0-1,1 0 0,-1 0 0,0 0 0,0 0 0,1 0 0,-1 0 0,0-1 1,1 1-1,-1 0 0,1-1 0,-1 1 0,1-1 0,-1 0 0,1 1 0,-1-1 1,1 0-1,-1 0 0,3 0 0,53-4 31,106-19 0,-47 5-41,29-1-1884,-121 21 15,-8 6-3979,-16-8 5453,10 5-3127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0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7668,'2'47'6409,"6"22"-3545,2 33-1773,-11-40-278,-9 62-1,0 11-172,9-108-597,0-21-155,1 1-1,-1-1 0,2 1 1,-1-1-1,1 0 0,-1 1 1,2-1-1,1 8 0,0-28-5191,-2-5 1447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0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66 4754,'-20'-23'5835,"19"21"-5684,0-1 0,-1 1 0,1 0 0,-1-1 1,1 1-1,-1 0 0,0 0 0,0 0 0,0 0 0,-1 1 0,1-1 0,0 0 0,0 1 0,-1-1 0,1 1 1,-1 0-1,0 0 0,1 0 0,-1 0 0,0 1 0,1-1 0,-1 1 0,0-1 0,0 1 0,1 0 0,-1 0 1,0 0-1,0 1 0,0-1 0,1 1 0,-1-1 0,-3 2 0,-17 8 163,0 2-1,0 0 1,1 1 0,1 1-1,0 1 1,-25 24 0,33-27-242,0 0 0,0 2 1,1-1-1,1 2 0,1-1 0,0 2 1,0-1-1,2 1 0,0 1 1,-8 23-1,10-17-23,1 0 1,1 1-1,1-1 0,1 1 1,2 0-1,0-1 0,1 1 1,2 0-1,0-1 0,1 0 1,2 0-1,0 0 0,2 0 1,0-1-1,12 23 1,-12-31-1,0 0 0,0-1 0,1 0 0,1 0 1,0-1-1,24 22 0,-28-28-41,1-1 0,-1-1 0,1 1 1,1-1-1,-1-1 0,0 1 0,1-1 0,0 0 0,0-1 0,0 0 1,0 0-1,0-1 0,0 0 0,0 0 0,15-1 0,-5-2-15,0-1-1,1 0 1,-2-1-1,1-1 1,0-1-1,-1 0 0,0-1 1,-1-1-1,1-1 1,-2 0-1,1-1 0,-1-1 1,-1 0-1,0-1 1,0-1-1,-1 0 1,-1 0-1,17-26 0,-4 5-56,-18 26 42,0-2 0,0 1 0,-1-1 0,0 0 0,-1 0 0,5-14 0,-5 7 23,-2 0 1,0 0 0,-1 0 0,-1-1 0,0 1 0,-1 0 0,-1-1 0,-1 1-1,-1 0 1,0 0 0,-1 0 0,-1 0 0,0 1 0,-13-27 0,1 10 102,-1 0 0,-2 1 0,-1 2 1,-1 0-1,-47-48 0,63 73-99,-1 0-1,1 0 1,-1 1 0,0 0-1,-1 1 1,1 0 0,-1 0-1,1 0 1,-1 1-1,0 0 1,0 1 0,0-1-1,0 1 1,-8 1 0,-11-1-617,0 1 0,-46 7 0,34 1-2797,-8 4-124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38.9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 47 3185,'2'-1'207,"-1"0"0,0 0 0,0 0 0,0 0 0,0 0 0,0 0 0,0 0 0,0 0 0,0-1 0,-1 1 0,1 0 0,0-1 0,-1 1 0,1-1 0,-1 1 0,1-1 0,-1 1 0,0-1 0,0 1 0,0-1 0,0 1 0,0-1 0,0 1 0,0-3 0,-1-7 2102,3 26-540,-19 24-593,-21 74-351,28-88-747,1 0 1,1 1-1,1 0 0,1 0 1,1 1-1,2-1 0,-1 30 1,4-18 59,-11 64 1,5-56-38,6-43-95,-1 1-1,1-1 1,-1 0-1,0 0 1,0 0-1,-1-1 1,1 1-1,-1 0 0,1 0 1,-1-1-1,-2 4 1,3-5-3,-1 1 1,1 0 0,0 0-1,-1 0 1,1 0-1,0 0 1,1 1-1,-1-1 1,0 0 0,0 0-1,1 1 1,-1 3-1,-5 10 27,6-15-29,-1-1 0,1 1 0,-1 0 0,1-1 0,0 1 0,-1 0 0,1-1 0,0 1 0,0 0 0,-1 0 0,1 0 0,0-1 0,0 1 0,0 0 0,0 0 0,0 0 1,0-1-1,0 1 0,0 0 0,0 0 0,0 0 0,1 1 0,8 8 9,-4-12 6,-1-23 21,2-14-4,6-9-30,-10 38 1,0 0-1,1 0 1,0 0 0,0 1 0,1-1-1,6-11 1,-5 12-6,1 0 1,0 1-1,1 0 0,-1 0 0,1 0 0,1 1 0,12-10 1,-17 15-1,0 0 0,0 0 0,0 1 0,0-1 0,1 1 0,-1 0 0,1 0 0,-1 0 0,0 1 0,1-1 0,0 1 0,-1 0 0,1-1 0,-1 2 0,1-1 0,-1 0 0,1 1 0,-1 0 0,1 0 0,-1 0 0,0 0 0,1 0 0,-1 1 0,0-1 0,4 3 0,0 0-1,-1 0 1,0 0 0,0 1 0,0-1 0,-1 1 0,0 1 0,0-1 0,0 1 0,0-1-1,-1 1 1,5 9 0,-7-11 5,0 1-1,0-1 1,-1 0 0,0 1-1,0-1 1,0 1-1,0 0 1,-1-1 0,1 1-1,-1 0 1,-1-1-1,1 1 1,0 0 0,-1-1-1,0 1 1,0 0-1,-1-1 1,1 0 0,-3 6-1,0-2 11,-4 11 57,-1-1 0,0 0 1,-2 0-1,-18 24 0,26-39-58,1 0 1,-1 0-1,1 0 0,-1 0 0,0-1 0,0 1 0,0-1 0,-1 0 0,1 0 0,-1 0 0,1 0 0,-1 0 1,1-1-1,-1 0 0,0 0 0,0 0 0,0 0 0,0 0 0,1-1 0,-1 0 0,0 1 0,0-2 0,0 1 1,0 0-1,0-1 0,0 0 0,0 0 0,0 0 0,1 0 0,-5-2 0,-86-39-858,94 42 740,-1 0 0,1 0-1,0 0 1,-1 0-1,1 0 1,-1 0-1,1 0 1,0 0 0,-1-1-1,1 1 1,0 0-1,0 0 1,-1 0-1,1-1 1,0 1 0,-1 0-1,1 0 1,0 0-1,0-1 1,-1 1-1,1 0 1,0-1 0,0 1-1,0 0 1,0-1-1,-1 1 1,1 0 0,0-1-1,0 1 1,0 0-1,0-1 1,0 1-1,0 0 1,0-1 0,0 1-1,0-1 1,6-3-2757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4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5843,'0'1'244,"0"1"0,0-1 0,0 0 0,0 0 1,0 0-1,0 0 0,0 1 0,0-1 0,0 0 1,1 0-1,-1 0 0,0 0 0,1 0 0,-1 0 1,1 0-1,-1 0 0,1 0 0,-1 0 0,1 0 1,1 2-1,1-1-128,0 1 0,0-1 0,1 1 1,-1-1-1,1 0 0,-1-1 0,8 3 1,-5-1 116,-1-2-145,-1-1 0,1 0 1,0 0-1,0 0 0,0-1 1,0 1-1,-1-1 1,1 0-1,0-1 0,-1 1 1,8-4-1,-3 2 100,22-8 281,-26 9-394,0 0-1,0 0 0,0 1 1,1-1-1,-1 1 1,1 0-1,-1 1 0,1-1 1,-1 1-1,1 0 0,-1 1 1,1-1-1,-1 1 0,10 2 1,44 18 374,-47-15-415,0-2-1,0 1 1,1-1 0,0-1-1,21 2 1,-21-4-41,0 0 0,-1 0 1,1 2-1,-1-1 0,1 2 1,-1-1-1,0 2 0,0-1 1,18 11-1,-41-24 14,1 3 1,10 6-8,0 0 0,0 0 0,0 0 0,-1 0 0,1 0 1,0 0-1,0 0 0,0 0 0,0 0 0,0 0 0,-1 0 0,1 0 0,0 0 0,0 0 0,0 0 0,0 0 0,0 0 0,0 0 0,-1 0 0,1 1 0,0-1 1,0 0-1,0 0 0,0 0 0,0 0 0,0 0 0,0 0 0,0 0 0,-1 0 0,1 0 0,0 1 0,0-1 0,0 0 0,0 0 0,0 0 0,0 0 0,0 0 1,0 0-1,0 1 0,0-1 0,0 0 0,0 0 0,0 0 0,0 0 0,0 0 0,0 1 0,0-1 0,0 0 0,0 0 0,0 0 0,0 0 0,0 0 0,0 0 1,0 1-1,0-1 0,0 0 0,1 0 0,-1 13 1,1 0 1,-2 0 0,0 0-1,0 0 1,-1 0-1,-1 0 1,0-1 0,-5 15-1,0 2 1,-42 130 19,-8 31 27,52-161-43,0 0 1,2 1-1,1-1 0,2 50 1,5-46-13,0 23-101,1-98-4857,0 28 2495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4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6723,'0'-1'168,"0"0"0,0 0 0,0 0 0,0 0 0,0 1 0,0-1-1,0 0 1,0 0 0,1 0 0,-1 0 0,0 1 0,1-1 0,-1 0 0,1 0 0,-1 0 0,0 1 0,1-1 0,0 0-1,-1 1 1,1-1 0,-1 1 0,1-1 0,0 0 0,-1 1 0,1-1 0,0 1 0,0 0 0,-1-1 0,1 1-1,0 0 1,0-1 0,0 1 0,0 0 0,-1 0 0,1 0 0,0 0 0,0 0 0,0 0 0,1 0 0,45-1 476,-31 2 68,48-2-326,-30 2-79,1-2-1,-1-1 0,1-2 0,-1-1 0,0-2 0,36-12 0,-58 15-329,1-2-147,1 1-1,-1 1 0,1 0 0,0 1 0,16-2 0,-30 5 86,0 1 0,0-1 0,0 0 0,0 0 1,1 0-1,-1 1 0,0-1 0,0 0 0,0 0 0,0 0 1,0 1-1,0-1 0,0 0 0,0 0 0,1 0 0,-1 1 1,0-1-1,0 0 0,0 0 0,0 1 0,0-1 0,0 0 0,0 0 1,-1 0-1,1 1 0,0-1 0,0 0 0,0 0 0,0 1 1,0-1-1,0 0 0,0 0 0,0 0 0,0 1 0,-1-1 1,1 0-1,0 0 0,0 0 0,0 0 0,0 1 0,-1-1 1,1 0-1,0 0 0,0 0 0,0 0 0,-1 0 0,1 0 0,0 0 1,-1 1-1,-15 4-2922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43 8948,'-5'-3'344,"-4"-2"287,-1-1 1,0 2-1,0-1 1,0 1-1,0 1 1,-20-4-1,27 7-589,0 0 0,0 0 0,0 0 0,0 1 0,-1 0 0,1-1 0,0 1-1,0 0 1,0 1 0,0-1 0,1 0 0,-1 1 0,0 0 0,1-1 0,-1 1 0,1 0 0,-1 0 0,1 1 0,0-1 0,0 0 0,0 1-1,0-1 1,0 1 0,0 0 0,1 0 0,-3 5 0,-9 18 74,0 0 0,2 1 0,1 1 0,1-1 0,-9 52 0,16-65-83,0 0-1,1 0 1,1 1-1,0-1 1,1 0 0,0 0-1,1 0 1,1 0 0,0 0-1,1-1 1,1 1-1,0-1 1,12 24 0,-15-34-30,0 1 1,0-1 0,1 0 0,-1 1 0,1-1 0,0 0-1,0-1 1,0 1 0,0 0 0,0-1 0,0 0-1,1 0 1,-1 0 0,1 0 0,-1 0 0,1-1-1,0 1 1,0-1 0,0 0 0,5 0 0,-3 0-22,0-2 0,0 1 0,1-1 0,-1 0 0,0 0 1,0 0-1,0-1 0,0 0 0,0 0 0,-1-1 0,11-6 1,-1 0-87,-1-1 0,0 0 1,-1-1-1,0-1 0,0 0 1,-2-1-1,0 0 0,15-22 0,-21 25 70,-1 0-1,0-1 0,-1 1 0,0 0 1,0-1-1,-1 0 0,-1 1 0,1-17 0,5-31 138,-5 3 52,-3 20-22,2 30-98,-1 0 1,0 0-1,0 0 1,0 1-1,0-1 1,-1 0 0,0 0-1,0 1 1,0-1-1,-1 0 1,1 1-1,-1-1 1,0 1-1,-1 0 1,1 0-1,-1-1 1,0 2-1,0-1 1,0 0-1,0 1 1,0-1-1,-1 1 1,0 0-1,0 0 1,0 0-1,0 1 1,0-1-1,0 1 1,-1 0 0,1 0-1,-1 1 1,1-1-1,-1 1 1,-9-1-1,7 1-33,0 0 0,1 0-1,-1 1 1,0 0 0,0 1 0,0 0-1,0 0 1,1 0 0,-1 1 0,0 0-1,1 0 1,-1 0 0,1 1 0,0 0-1,0 1 1,0-1 0,-5 5 0,6-5-68,1 1 1,-1-1 0,1 1-1,0 0 1,0 0 0,0 0-1,1 1 1,-1-1 0,1 1-1,0 0 1,1 0 0,-1 0-1,1 0 1,0 1 0,0-1-1,1 1 1,-1-1 0,1 1-1,0-1 1,1 1-1,-1 6 1,6 13-773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 8756,'-13'2'3025,"1"1"353,-1-1-2338,2-2-511,8 2-385,8-8-1473,8 1-2096,3 1 303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62 176 5763,'-1'1'3590,"-9"-1"-1362,3-8-1744,11 7-5,-4 1-461,1 1 0,-1-1 1,0 0-1,0 0 0,0 0 0,1 0 0,-1 0 0,0 0 1,0 0-1,1 1 0,-1-1 0,0 0 0,0 0 0,0 0 1,1 0-1,-1 0 0,0 0 0,0 0 0,1 0 0,-1 0 0,0 0 1,0 0-1,0-1 0,1 1 0,-1 0 0,0 0 0,0 0 1,1 0-1,-1 0 0,0 0 0,0 0 0,0-1 0,0 1 0,1 0 1,-1 0-1,0 0 0,0 0 0,0-1 0,0 1 0,0 0 1,1 0-1,-1 0 0,0-1 0,0 1 0,0 0 0,0 0 1,0 0-1,0-1 0,0 1 0,0 0 0,0 0 0,0-1 0,0 1 1,0 0-1,0-1 0,8-25 1249,-7 19-1153,0 1 1,0 0-1,0-1 0,1 1 0,0 0 0,0 0 1,1 0-1,0 0 0,0 0 0,0 1 0,0-1 1,1 1-1,0 0 0,0 0 0,6-5 0,-8 7-85,1 0 0,0 0-1,0 0 1,1 0-1,-1 0 1,1 0-1,-1 1 1,1 0 0,0 0-1,0 0 1,0 0-1,0 1 1,0-1 0,0 1-1,0 0 1,0 0-1,1 0 1,-1 1-1,0 0 1,1 0 0,-1 0-1,0 0 1,5 1-1,3 3 19,-1 0-1,0 0 0,0 1 0,0 1 0,-1 0 1,1 0-1,13 12 0,-19-13-40,-1-1 0,0 1 0,0 0 0,-1 0 0,1 0 0,-1 0 0,0 0 0,-1 1 0,1-1 0,-1 1 0,0 0 0,0 0 0,-1 0 0,0 0 0,0 0 0,0 0 0,-1 7 0,0-1 11,-1 1-1,-1-1 1,0 0 0,0 0-1,-1 1 1,-8 17 0,-34 72 79,33-79-72,2-4-6,0-1-1,-2 0 0,0-1 1,-1-1-1,0 0 0,-1-1 1,-1 0-1,-1-1 0,0 0 1,-1-2-1,-25 15 0,40-26-15,1 0-1,-1 0 0,0-1 0,0 1 0,0-1 0,0 1 1,0-1-1,0 0 0,0 0 0,0 0 0,0 0 1,0 0-1,0 0 0,1 0 0,-1-1 0,0 1 0,0-1 1,0 1-1,0-1 0,0 0 0,1 0 0,-1 0 1,0 0-1,1 0 0,-1 0 0,0 0 0,1 0 0,0-1 1,-3-2-1,1 2-3,1-1 1,0 0-1,0-1 1,0 1-1,0 0 1,0 0-1,0-1 1,1 1 0,0-1-1,-1 0 1,1 1-1,1-1 1,-1 0-1,0-4 1,-1-10-35,1 16 29,0 1 1,1-1-1,-1 0 0,1 0 1,0 0-1,-1 0 0,1 0 1,0 0-1,0 0 0,0 0 0,1 0 1,-1 0-1,0 1 0,1-1 1,-1 0-1,1 0 0,0 0 1,0 0-1,-1 1 0,1-1 1,0 0-1,0 1 0,1-1 1,1-2-1,0 1 9,0-1 0,0 1 0,1 0 0,-1 1 0,1-1 0,0 0 0,0 1 0,0 0-1,0 0 1,0 0 0,0 0 0,0 1 0,1 0 0,-1 0 0,1 0 0,-1 0 0,1 1 0,-1-1 0,1 1 0,-1 0 0,1 1 0,-1-1 0,1 1 0,-1 0 0,1 0 0,-1 0 0,0 1-1,0-1 1,1 1 0,-1 0 0,0 0 0,-1 1 0,1-1 0,0 1 0,-1 0 0,4 3 0,10 8-198,1-1 1,0-1-1,0-1 1,1-1-1,1 0 1,0-1-1,0-1 1,1-1-1,34 7 0,-33-13-4344,-13-7 1517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7187,'1'-2'6251,"11"3"-4593,19 7-749,-23-4-722,0 0 1,0 0-1,-1 1 0,1 1 1,-1-1-1,0 1 1,-1 0-1,1 1 1,6 9-1,1 1-158,-2 1 0,20 35 0,-24-40-521,1 0 0,-1-1 1,2 1-1,0-2 1,0 1-1,1-2 1,21 17-1,-13-22-3283,-3-4 1457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6 5779,'-1'-1'274,"-1"0"0,1 1 0,0-1-1,-1 0 1,1 1 0,-1-1 0,0 1 0,1 0 0,-1-1 0,1 1 0,-1 0 0,0 0 0,1 0 0,-1 0 0,0 0 0,1 1 0,-1-1 0,1 0 0,-1 1 0,1-1 0,-1 1 0,1-1 0,-1 1 0,1 0 0,-1 0 0,1 0-1,0 0 1,-1 0 0,-1 1 0,-42 41 1425,33-30-950,-32 36 427,-56 80 0,77-98-1164,12-7-760,11-24 580,0 1 0,0-1-1,0 1 1,0-1-1,0 1 1,0-1-1,0 1 1,0 0 0,0-1-1,1 1 1,-1-1-1,0 1 1,0-1-1,1 1 1,-1-1 0,0 1-1,1-1 1,-1 0-1,0 1 1,1-1-1,-1 1 1,1-1-1,-1 0 1,0 1 0,1-1-1,-1 0 1,1 1-1,-1-1 1,1 0-1,0 0 1,-1 0 0,1 0-1,-1 1 1,1-1-1,-1 0 1,2 0-1,7 3-3144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5571,'-4'87'9322,"-5"3"-6604,2-28-2821,1 80 0,6-137-103,1 0-1,-1 0 1,1 0-1,0 0 0,0 0 1,1 0-1,3 7 1,-4-10-356,0 0 1,0 0 0,0 0 0,0 0-1,1-1 1,-1 1 0,1-1 0,-1 1-1,1-1 1,0 1 0,3 1-1,4 1-3445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56 4434,'0'-3'554,"-1"0"0,1 0 1,-1 0-1,1 0 0,-1 0 0,0 0 0,0 0 1,0 0-1,0 0 0,-1 0 0,1 1 0,-1-1 1,0 0-1,1 1 0,-1-1 0,-3-2 0,3 4-470,0 1 0,0-1 0,1 1 1,-1-1-1,0 1 0,0-1 0,0 1 0,0 0 0,0 0 0,0 0 0,0 0 0,0 0 0,0 1 0,0-1 0,0 0 0,0 1 0,0 0 0,0-1 0,1 1 0,-1 0 0,0 0 0,0 0 0,1 0 1,-1 0-1,1 0 0,-1 1 0,1-1 0,-2 3 0,-8 4 19,1 1 0,0 0 0,1 1 0,0 0 0,1 0-1,0 1 1,1 0 0,0 0 0,1 1 0,0 0 0,0 0 0,1 1 0,1-1 0,0 1 0,1 0 0,1 0 0,0 0 0,0 1 0,1-1 0,1 0 0,0 1 0,1-1 0,1 0-1,0 0 1,0 0 0,2 0 0,-1 0 0,8 15 0,-7-20-101,0-1 1,0 0-1,1 0 0,0 0 1,1 0-1,-1-1 0,1 0 0,0 0 1,1-1-1,-1 0 0,1 0 0,0 0 1,1-1-1,-1 0 0,1-1 1,0 1-1,-1-1 0,1-1 0,1 0 1,-1 0-1,0 0 0,14 0 0,-14-1-39,0-1-1,-1 0 1,1 0-1,0-1 0,-1 0 1,1 0-1,-1-1 0,1 0 1,-1 0-1,0-1 1,0 0-1,0 0 0,0 0 1,0-1-1,-1 0 0,1-1 1,-1 1-1,0-1 1,-1-1-1,1 1 0,-1-1 1,0 0-1,0 0 0,7-12 1,2-10-49,-1-1 1,14-42 0,-24 62 111,0 0 1,-1-1-1,0 1 1,-1 0-1,0 0 1,0-1-1,-1 1 0,0 0 1,-1-1-1,0 1 1,0 0-1,-5-16 1,3 19 43,-1 0 1,0 0 0,1 1-1,-2 0 1,1 0 0,-1 0-1,1 0 1,-1 1-1,0-1 1,-1 1 0,1 1-1,-1-1 1,0 1 0,0 0-1,0 0 1,-12-3-1,-1-1-98,0 2-1,-1 0 0,0 1 0,-25-1 0,37 4-402,-21 0-658,15 3-3252,8 8 705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62 7267,'-2'-5'859,"1"1"0,-1-1-1,-1 0 1,1 1 0,-1-1 0,1 1-1,-6-6 1,6 8-741,0 0 1,1 1-1,-1-1 1,0 0-1,-1 1 0,1-1 1,0 1-1,0 0 1,0 0-1,-1 0 1,1 0-1,-4-1 0,2 2-131,0 0 0,0 0 0,0 0 0,1 0 0,-1 1 0,0-1 0,0 1 0,0 0 0,1 0 0,-1 1 0,0-1 0,1 1-1,-1-1 1,1 1 0,0 0 0,-1 1 0,1-1 0,0 0 0,-2 4 0,-3 0 56,0 0-1,1 1 1,0 0 0,1 0-1,-1 1 1,-6 11-1,12-17-28,0 1-1,0-1 0,0 0 0,0 0 0,1 0 0,-1 1 0,1-1 0,0 0 0,0 1 1,-1-1-1,2 0 0,-1 0 0,0 1 0,0-1 0,1 0 0,-1 1 0,1-1 0,0 0 1,-1 0-1,1 0 0,0 0 0,1 0 0,-1 0 0,0 0 0,0 0 0,1 0 0,-1 0 1,1-1-1,0 1 0,-1 0 0,1-1 0,3 2 0,8 7 51,0-1 0,1-1 0,26 12 0,-27-14-14,-1 0 0,1 0 0,-1 2-1,-1-1 1,18 16 0,-27-22-42,-1 1 1,0-1-1,0 0 1,1 1-1,-1 0 0,0-1 1,0 1-1,-1 0 1,1-1-1,0 1 1,0 0-1,-1 0 0,1 0 1,-1 0-1,0 0 1,1 0-1,-1-1 0,0 1 1,0 0-1,0 0 1,-1 0-1,1 2 0,-1 0 11,-1 0-1,1 0 0,-1-1 1,0 1-1,0 0 0,0-1 1,0 0-1,0 1 0,-1-1 1,-3 3-1,-2 2 28,1-1 0,-1 0 0,-1-1 0,0 0 0,0 0 0,0-1 0,-16 7 0,20-10-31,-1-1 0,1 0 1,-1-1-1,1 1 0,-1-1 0,1 0 1,-1 0-1,1-1 0,-1 1 0,-10-4 0,15 4-153,-1 0 0,0-1 0,1 1 0,-1-1 0,1 1 0,-1-1 0,1 1 0,0-1 0,-1 0 0,1 0 0,0 0 0,-1 0 0,1 0 0,0 0 0,0 0 0,0 0 0,0 0 0,0 0 0,0-1 0,0 1 0,0 0 0,1-1 0,-1 1 0,0-1 0,1 1 0,-1-1 0,1 1 0,-1-1 0,1 1 0,0-1 0,0 1 0,0-1 0,0 1 0,0-1 0,0 0 0,0 1 0,0-1 0,1 1 0,-1-1 0,2-2 0,3-9-2983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39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0 7123,'-2'6'2161,"-5"3"512,-11 0-1904,38 23-321,-20-9 48,-15-1-176,12 8 17,-1-10-49,-9-2-16,6 4-128,18-1-48,-20-12-80,18 13-160,-13-11-160,3-2-305,-12-8 1042,18 7-3459,-14-10 1345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7539,'-1'0'201,"1"1"-1,0-1 0,-1 0 1,1 0-1,0 1 0,-1-1 1,1 0-1,0 0 0,-1 1 1,1-1-1,0 1 0,0-1 1,-1 0-1,1 1 0,0-1 1,0 0-1,0 1 0,0-1 1,-1 1-1,1-1 0,0 1 1,0-1-1,0 0 0,0 1 1,0-1-1,0 1 0,0-1 0,0 1 1,0-1-1,0 1 0,1-1 1,-1 0-1,0 1 0,0-1 1,0 1-1,1-1 0,3 34 197,0-9 230,-6 43 3,-3 0 0,-16 85-1,13-103-250,8-48-379,-1 1 0,1-1 1,-1 0-1,1 0 0,0 0 0,0 0 1,0 0-1,0 1 0,0-1 0,0 0 1,0 0-1,1 0 0,-1 0 0,1 0 1,0 0-1,0 0 0,0 0 0,0 0 0,0 0 1,0 0-1,0 0 0,2 2 0,-2-4-77,0 0 0,0 0 0,-1 0 0,1 0-1,0 0 1,0 0 0,-1-1 0,1 1 0,0 0-1,0 0 1,-1-1 0,1 1 0,0 0 0,-1-1-1,1 1 1,-1-1 0,1 1 0,0-1 0,-1 1-1,1-1 1,-1 1 0,1-1 0,-1 0 0,0 1-1,1-1 1,-1 0 0,0 1 0,1-1 0,-1 0-1,0 1 1,1-2 0,9-23-3543,-5 3 266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8916,'9'-2'3186,"2"-2"431,17-3-2240,7-2-689,9-3-304,1 3-400,4-2-832,-10 4-289,3 7-2592,-14 3 175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236 133 7491,'-2'-47'7155,"3"43"-7025,-1 0 1,1 0 0,-1 0-1,0 0 1,0 0 0,0 0-1,-1-1 1,1 1-1,-1 0 1,0 0 0,0 0-1,-1 1 1,1-1 0,-1 0-1,0 0 1,1 1 0,-2-1-1,-3-5 1,4 8-98,0 0 0,0 0 0,0 1 0,0-1 0,0 0 0,0 1 1,0 0-1,0-1 0,0 1 0,0 0 0,0 0 0,0 0 0,0 0 0,0 1 0,0-1 0,0 1 1,0-1-1,0 1 0,0-1 0,0 1 0,0 0 0,0 0 0,1 0 0,-3 2 0,-4 1 31,1 0 0,-1 1 0,1 0 0,-10 9 0,2 2 121,1 0-1,0 1 1,-22 36 0,31-43-105,-1-1-1,2 2 1,-1-1 0,1 1 0,1-1 0,0 1-1,0 0 1,1 0 0,0 14 0,1-23-72,1 1 0,0-1 0,0 1 0,0-1 0,1 0 0,-1 1 0,1-1 0,-1 1 1,1-1-1,0 0 0,0 1 0,0-1 0,0 0 0,0 0 0,0 0 0,1 0 0,-1 0 0,1 0 1,-1 0-1,1 0 0,0-1 0,-1 1 0,1-1 0,0 1 0,0-1 0,0 1 0,1-1 0,-1 0 0,0 0 1,0 0-1,1-1 0,-1 1 0,0 0 0,1-1 0,-1 0 0,1 1 0,4-1 0,1 0-19,0 0 0,-1-1 0,1 0-1,0 0 1,0-1 0,-1 0 0,1 0-1,-1-1 1,0 0 0,14-7 0,-7 0-109,0 1 0,-1-2-1,0 1 1,19-23 0,-28 29 82,0-1 1,0 1-1,-1-1 0,0 0 0,0 0 1,0 0-1,0 0 0,-1-1 0,1 1 0,-2-1 1,1 1-1,0-1 0,-1 0 0,0 0 1,-1 1-1,1-1 0,-1-7 0,0 13 37,0-1 0,0 1 1,0-1-1,0 1 0,0 0 0,0-1 0,0 1 0,0-1 0,0 1 0,0 0 0,-1-1 0,1 1 0,0 0 1,0-1-1,0 1 0,0-1 0,-1 1 0,1 0 0,0-1 0,0 1 0,-1 0 0,1 0 0,0-1 0,-1 1 1,1 0-1,0 0 0,-1-1 0,1 1 0,0 0 0,-1 0 0,1 0 0,0 0 0,-1-1 0,1 1 1,-1 0-1,1 0 0,0 0 0,-1 0 0,0 0 0,-15 11 77,-9 24 167,24-30-214,0 1 0,0 0-1,1-1 1,-1 1 0,1 0 0,1 0-1,-1 0 1,1-1 0,0 1-1,0 0 1,0-1 0,1 1 0,0-1-1,0 0 1,1 1 0,-1-1 0,1 0-1,0 0 1,1-1 0,-1 1 0,1-1-1,0 1 1,0-1 0,0 0 0,5 3-1,-5-3-31,1-1-1,-1 0 0,1 0 0,0 0 0,0-1 0,-1 0 0,2 1 1,-1-2-1,0 1 0,0-1 0,1 1 0,-1-2 0,0 1 0,1 0 0,-1-1 1,1 0-1,-1 0 0,1-1 0,-1 0 0,1 0 0,-1 0 0,0 0 0,0-1 1,0 0-1,1 0 0,7-5 0,-3 1-118,-1 0 0,0-1-1,0 0 1,-1-1 0,0 0 0,0 0-1,-1-1 1,0 0 0,-1 0 0,1 0 0,-2-1-1,0 0 1,0 0 0,0 0 0,3-13-1,-6 11 48,-6 22 227,-6 25 204,10-30-338,-1-1 0,1 1 0,0-1 1,0 1-1,0-1 0,1 1 1,-1-1-1,1 1 0,0-1 0,0 1 1,1-1-1,-1 0 0,1 0 1,0 0-1,0 0 0,1 0 0,-1 0 1,1 0-1,0-1 0,0 1 1,0-1-1,0 0 0,0 0 0,1 0 1,0 0-1,-1-1 0,1 1 0,0-1 1,0 0-1,0 0 0,1 0 1,-1-1-1,0 0 0,1 0 0,-1 0 1,1 0-1,-1 0 0,1-1 1,-1 0-1,1 0 0,-1 0 0,1-1 1,-1 1-1,1-1 0,-1 0 1,1-1-1,-1 1 0,0-1 0,0 1 1,0-1-1,0-1 0,0 1 0,4-3 1,1-2-84,1 0 0,-1-1 0,-1 0 0,0 0 0,0 0 1,-1-1-1,0-1 0,8-12 0,-12 16 18,0 0 1,0-1-1,0 1 0,-1-1 0,0 1 1,0-1-1,-1 0 0,1 0 1,-2 1-1,1-1 0,-1 0 0,0 0 1,0 0-1,-1 0 0,-1-8 0,2 15 46,0 0-1,0-1 1,0 1-1,0 0 0,0-1 1,0 1-1,0 0 1,0 0-1,0-1 0,0 1 1,-1 0-1,1-1 0,0 1 1,0 0-1,0-1 1,0 1-1,0 0 0,-1 0 1,1-1-1,0 1 0,0 0 1,0 0-1,-1 0 1,1-1-1,0 1 0,0 0 1,-1 0-1,1 0 0,0 0 1,-1-1-1,1 1 1,0 0-1,0 0 0,-1 0 1,1 0-1,0 0 0,-1 0 1,-8 10-7,-3 18 37,6 5 17,2-1 0,1 1 0,1 0-1,2-1 1,6 48 0,0 28 34,-6-39-78,-3 0-1,-17 99 1,14-135 1,-2-1 0,-1 0 0,-1-1 0,-1 0 0,-2-1 0,-1 0 0,-24 37 1,31-57 26,0-1 1,0 0-1,-1 0 1,0-1-1,0 0 0,-1 0 1,0-1-1,0 0 1,-1-1-1,1 0 1,-2 0-1,1-1 1,-20 7-1,17-9 8,0 0 1,0-1-1,0-1 0,0 0 0,0 0 0,0-1 1,0-1-1,0-1 0,0 1 0,0-2 0,0 0 1,-14-5-1,2-1-40,1-1 1,0 0-1,-36-23 1,51 27-127,0 0 0,0 0 0,1 0 0,0-1 0,0-1 0,1 1 0,-1-1 0,2 0 0,-1-1 0,1 0 0,-9-18 0,13 22-244,1 0 0,0 0 0,0 0 0,0 0 1,0-1-1,1 1 0,0 0 0,0-1 0,1 1 0,-1 0 1,1-1-1,0 1 0,0 0 0,1 0 0,0 0 1,0 0-1,0 0 0,3-5 0,14-31-3355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 3137,'8'-9'10920,"-9"24"-7384,-6 24-2531,2-22-900,1 0 0,0 0-1,1 0 1,1 0 0,1 0 0,1 0 0,0 1 0,1-1 0,1 0 0,0 0-1,1 0 1,11 31 0,-10-32-1412,-4-16 1291,0 0 1,0 1 0,1-1 0,-1 0 0,0 0-1,0 0 1,0 1 0,0-1 0,0 0 0,0 0-1,0 0 1,0 1 0,0-1 0,0 0-1,0 0 1,0 1 0,0-1 0,0 0 0,0 0-1,0 0 1,0 1 0,0-1 0,0 0 0,0 0-1,0 0 1,0 1 0,-1-1 0,1 0 0,0 0-1,0 0 1,0 1 0,0-1 0,0 0-1,-1 0 1,1 0 0,0 0 0,0 0 0,0 1-1,0-1 1,-1 0 0,1 0 0,0 0 0,0 0-1,0 0 1,-1 0 0,1 0 0,0 0 0,0 0-1,-1 0 1,1 0 0,0 0 0,0 0-1,0 0 1,-1 0 0,1 0 0,0 0 0,0 0-1,0 0 1,-1 0 0,1 0 0,0 0 0,0 0-1,-1-1 1,-1-2-1940,2-4 1261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53 7123,'0'0'155,"-1"-1"0,1 1 0,-1 0 0,1-1-1,-1 1 1,1-1 0,0 1 0,-1 0 0,1-1-1,-1 1 1,1-1 0,0 1 0,0-1 0,-1 1 0,1-1-1,0 1 1,0-1 0,0 0 0,-1 1 0,1-1-1,0 1 1,0-1 0,0 1 0,0-1 0,0 0 0,0 1-1,0-1 1,0 1 0,0-1 0,1 1 0,-1-1-1,0 0 1,0 1 0,1-1 0,20-7 1485,37 6-1580,-53 3 422,67-1 649,-1-4 0,82-13 1,-140 15-1873,0 1 0,1 0 0,22 1 0,-31 2-2338,-3 5-48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34 3506,'7'-13'3253,"6"-7"3912,-15 33-5887,-2-4-1121,0 0 0,-1 1 0,0-2 0,-1 1 0,0 0 1,-1-1-1,1 0 0,-12 10 0,-15 20 51,-2 14 53,-45 89 1,80-141-261,0 0 0,0 0 1,0 1-1,0-1 1,-1 1-1,1-1 1,0 0-1,0 1 0,0-1 1,0 0-1,0 1 1,0-1-1,0 0 1,0 1-1,0-1 0,0 1 1,0-1-1,0 0 1,0 1-1,1-1 1,-1 0-1,0 1 0,0-1 1,0 0-1,0 1 1,1-1-1,-1 0 1,0 1-1,0-1 0,1 0 1,-1 0-1,0 1 1,0-1-1,1 0 1,-1 0-1,0 1 0,1-1 1,-1 0-1,1 0 1,21 5 44,34-6 32,-48 1-59,64-4-116,0 3 0,118 14 0,-188-12-30,1 0-1,0-1 1,-1 0 0,1 0-1,0 0 1,0 0 0,-1 0-1,1 0 1,0-1 0,-1 1-1,1-1 1,0 0 0,4-1-1,17-16-5570,-14 9 2486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8:5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5090,'0'0'222,"0"0"1,-1 0-1,1 0 0,0 0 0,-1 0 0,1 0 0,0 0 0,-1 0 1,1 0-1,0 0 0,-1 0 0,1 0 0,0 1 0,-1-1 0,-1 2 1778,2-2-1778,0 0 0,-1 0 0,1 1 0,0-1 0,0 0 1,0 1-1,0-1 0,-1 1 0,-4 17 2567,0 28-2515,4-37 481,-2 78 206,4-70-852,-1-1 0,-1 1-1,0 0 1,-1-1 0,-1 1 0,-1-1-1,0 0 1,-12 30 0,15-45-114,0 1 0,0-1 0,0 1 0,1 0-1,-1-1 1,0 1 0,1 0 0,-1 0 0,1-1 0,-1 1 0,1 0 0,0 0-1,0 0 1,0 0 0,0-1 0,0 1 0,0 0 0,1 0 0,0 3 0,11 1-2184,10-8-3852,1-3 2501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 5891,'9'-3'6595,"-6"1"-4338,-3 4-1457,-1-1-160,-1 3-480,-4 0-192,3-3-384,-3-2-368,5-1 176,4-7-2674,4-4 753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 6419,'-1'-2'4821,"-3"7"-2613,-7 15-1775,5-9 106,4-7-468,-5 5 59,1 0-1,0 1 1,1 0-1,0 0 1,1 0-1,0 1 1,-4 16-1,8-26-114,1-1 1,-1 1-1,1 0 1,-1-1-1,1 1 0,-1-1 1,1 1-1,-1-1 1,1 1-1,0-1 0,-1 0 1,1 1-1,0-1 1,-1 0-1,1 1 0,0-1 1,-1 0-1,1 0 1,0 0-1,-1 0 0,1 1 1,0-1-1,0 0 1,-1 0-1,2-1 0,29 3 122,-18-1-52,4 2-55,-1 1 0,0 0 0,-1 2 1,1 0-1,-1 0 0,0 2 0,-1 0 1,1 0-1,-2 2 0,1-1 0,-1 2 1,-1 0-1,0 0 0,13 16 0,-23-24-29,-1-1-1,1 1 1,0 0-1,-1 0 1,1 0-1,-1 0 0,0 0 1,0 1-1,0-1 1,-1 0-1,1 0 1,-1 1-1,0-1 1,1 0-1,-1 1 0,-1-1 1,1 0-1,-2 6 1,0-2 8,0-1 1,0 0 0,-1 0-1,0 0 1,0 0 0,0-1-1,-1 1 1,0-1-1,-5 6 1,0-2 26,1-1 1,-1 0-1,0 0 0,0-1 1,-1 0-1,0-1 0,0 0 1,-1 0-1,0-1 0,-16 5 0,20-9-89,0 0-1,0 0 1,0-1-1,0 0 0,0 0 1,0-1-1,0 0 0,0 0 1,1-1-1,-1 0 1,0 0-1,1 0 0,-1-1 1,1 0-1,0 0 0,0-1 1,0 1-1,0-2 1,1 1-1,-1 0 0,1-1 1,0 0-1,1 0 0,-1-1 1,1 1-1,0-1 1,0 0-1,1 0 0,-4-9 1,6 13-228,1 0-1,-1 0 1,1 0 0,0 0 0,-1 0 0,1 0-1,0 0 1,1 0 0,-1 0 0,0-1 0,0 1-1,1 0 1,-1 0 0,2-2 0,3-13-2595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72 6723,'0'0'145,"0"0"1,0 0-1,-1 0 0,1 0 0,0 0 0,-1 0 1,1 0-1,0 0 0,0 0 0,-1-1 1,1 1-1,0 0 0,0 0 0,-1 0 0,1 0 1,0-1-1,0 1 0,0 0 0,-1 0 1,1-1-1,0 1 0,0 0 0,0 0 0,0-1 1,-1 1-1,1 0 0,0 0 0,0-1 1,0 1-1,0 0 0,0-1 0,0 1 1,0 0-1,0 0 0,0-1 0,0 1 0,0 0 1,0-1-1,0 1 0,0 0 0,0-1 1,12-12 1774,21-7-941,-16 14-680,1 0 0,0 1 0,0 1 0,0 1 0,0 0 1,1 2-1,-1 0 0,30 2 0,-10 0-118,24 4-3292,-40 0-58,1 0-134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3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4 7139,'3'-3'2225,"1"4"561,-6 19-1938,-2 0-128,15 18-175,-5-1-97,-14-6-176,12 5-80,1-13-112,-6-7-144,-14 2-144,12 2-304,-1-4-161,8 13-2384,-20-4 544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6643,'5'5'8292,"21"22"-6721,1 3-1173,1-2-1,1-1 1,40 29-1,-63-51-596,0 0 0,-1 0-1,0 1 1,0 0 0,7 11 0,-9-12 170,0 0 0,1-1 0,0 1 0,-1-1 0,1 0 0,1 0 0,4 4 0,-1-5-1524,-5-9 1388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6995,'-36'12'6511,"3"10"-3900,-24 36-1766,47-46-327,-35 32 55,33-33-485,0 0 0,1 0-1,0 1 1,0 0 0,1 1 0,1 0 0,1 1-1,-15 29 1,33-52-6664,1-4 3049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46 7748,'-5'-5'821,"0"0"0,0 1 0,-1-1 1,1 1-1,-1 0 0,0 0 0,0 1 1,-11-5-1,14 7-736,0 0-1,0 1 1,-1-1 0,1 1 0,0 0 0,-1 0-1,1 0 1,-1 0 0,1 0 0,0 1 0,0 0-1,-1-1 1,1 1 0,0 1 0,0-1 0,0 0 0,0 1-1,0-1 1,0 1 0,-3 3 0,-4 3 11,0 1 0,1 1 0,1-1 0,0 2 0,0-1 0,1 1 0,0 0 0,1 1 0,0-1 0,1 1 0,0 0 0,1 1 0,0-1 0,1 1 0,1 0 0,0 0 0,-1 22 1,3-30-73,0-1 1,0 1 0,1-1 0,0 0-1,-1 1 1,1-1 0,1 0 0,-1 0-1,1 0 1,-1 0 0,1 0 0,1 0 0,-1 0-1,0 0 1,1-1 0,0 1 0,0-1-1,0 0 1,0 0 0,0 0 0,1 0-1,3 2 1,-2-2-17,0-1 0,0-1-1,-1 1 1,1 0 0,0-1-1,0 0 1,1-1 0,-1 1-1,0-1 1,0 0 0,0 0-1,0 0 1,0-1 0,0 0-1,1 0 1,-1 0 0,-1 0-1,1-1 1,5-2 0,0-1-8,1-1 1,-1 0 0,0 0 0,-1-1 0,1 0 0,-2-1-1,1 0 1,-1 0 0,0-1 0,0 0 0,-1 0 0,-1-1-1,0 0 1,8-17 0,-11 22 1,-1 1 0,0-1 0,0 0 0,-1 0 0,0 0 1,0 0-1,0 0 0,0-1 0,-1 1 0,0 0 0,0 0 0,0 0 0,0-1 0,-1 1 0,0 0 0,0 0 0,-1 0 1,1 0-1,-1 0 0,0 0 0,0 1 0,-1-1 0,0 1 0,1-1 0,-1 1 0,-1 0 0,1 0 0,-1 0 0,1 0 1,-1 1-1,0 0 0,0 0 0,-1 0 0,-7-5 0,5 5-26,1 1-1,-1-1 1,1 1 0,-1 0 0,0 1-1,1 0 1,-1 0 0,0 0 0,0 1-1,-8 0 1,11 0-160,-1 0 1,1 0-1,0 1 0,-1 0 0,1 0 1,-1 0-1,1 0 0,0 1 0,0-1 0,0 1 1,0 0-1,0 1 0,0-1 0,0 1 1,1-1-1,-6 6 0,8-7-5,1-1 1,-1 0-1,1 1 1,0-1-1,-1 1 1,1-1-1,0 1 0,-1-1 1,1 1-1,0 0 1,-1-1-1,1 1 0,0-1 1,0 1-1,0-1 1,0 1-1,0 0 1,0-1-1,0 1 0,0 0 1,0-1-1,0 1 1,0-1-1,0 1 0,0 0 1,0-1-1,0 1 1,1-1-1,-1 1 1,0-1-1,0 1 0,1 0 1,-1-1-1,1 1 1,14 11-3964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186 125 6915,'3'-11'932,"-1"-1"0,0 1 0,-1 0 1,0-1-1,-1 1 0,0-1 0,-4-18 0,4 29-883,0 1 0,0-1 1,0 0-1,0 1 0,-1-1 0,1 0 1,0 1-1,-1-1 0,1 1 1,0-1-1,-1 0 0,1 1 0,0-1 1,-1 1-1,1-1 0,-1 1 0,1-1 1,-1 1-1,1-1 0,-1 1 0,0 0 1,1-1-1,-1 1 0,1 0 0,-1-1 1,0 1-1,1 0 0,-1 0 1,0 0-1,0 0 0,1 0 0,-1 0 1,0-1-1,1 1 0,-1 1 0,0-1 1,1 0-1,-1 0 0,0 0 0,1 0 1,-1 0-1,0 1 0,1-1 0,-1 0 1,0 1-1,1-1 0,-1 0 0,1 1 1,-1-1-1,0 1 0,-28 23 491,17-8-401,0 1-1,1 0 1,0 1-1,2 0 1,0 0 0,1 1-1,1 0 1,1 1-1,0-1 1,-3 24 0,-1 31 181,-3 107 1,10-110-225,-6 153-629,12-206-885,5-21 899,10-25-911,-18 26 1174,8-18-259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6 103 7972,'-6'4'3713,"13"-4"129,13 0-2001,7-4-480,2-3-625,16-6-336,-6 3-336,6-7-576,-9 3-272,7 0-753,-9 1-2465,-3-1 464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405 142 6339,'3'-31'4269,"-2"28"-3970,0-1 0,0 0 0,-1 0 0,0 1 0,0-1 0,0 0 0,0 0 0,0 1 0,-1-1 0,0 0 0,1 0 0,-1 1 0,-2-5-1,1 4-200,1 1 0,-1-1 0,1 1-1,-1-1 1,0 1 0,0 0 0,-1 0-1,1 0 1,-1 0 0,1 1-1,-1-1 1,0 0 0,0 1 0,0 0-1,0 0 1,-5-2 0,4 3-32,0 0 1,0 0-1,-1 1 0,1 0 1,0-1-1,-1 2 1,1-1-1,0 0 1,-1 1-1,1 0 0,0 0 1,0 0-1,0 0 1,0 1-1,-4 2 0,-1-1 15,1 2 0,-1-1 0,1 1-1,0 0 1,1 1 0,-1 0 0,1 0-1,0 0 1,1 1 0,-11 13 0,8-7 14,1 1 0,0 0 1,0 1-1,2 0 0,-9 26 1,4 0 45,3 1 1,1 0 0,-3 79 0,10 15 11,-5 74-405,4-203-465,0-10-1237,-4-19-3008,-5 4 1585</inkml:trace>
  <inkml:trace contextRef="#ctx0" brushRef="#br0" timeOffset="1">1 496 8404,'1'-6'3537,"10"1"257,7 1-2225,9-10-401,6 3-575,10-1-401,2-1-432,3-1-737,-10 5-303,7-2-2642,-8 2 304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43 7940,'0'-1'264,"1"1"0,-1-1 0,0 0 0,1 0 0,-1 0 0,0-1 0,1 1 0,-1 0 0,0 0 0,0 0 0,0 0 0,0 0 0,0 0 0,0 0 0,-1 0 0,1 0 0,0 0 0,0 0 0,-1 0 0,1 0 0,-1 0 0,1 0 0,-1 0 0,1 0 0,-1 0 0,-1-1 0,0 0-83,0 1 0,0 0 0,0-1 0,0 1 1,0 0-1,0 0 0,0 0 0,-1 1 0,1-1 0,0 0 0,-5 1 0,-1-1-133,-1 0-1,0 1 0,0 0 1,0 1-1,-12 2 0,20-3-42,-82 25 167,79-24-144,0 1 0,0 0 0,0 0 0,0 0 0,1 0 0,-1 0 0,1 1 0,-1 0 0,1-1 0,0 1 0,0 1 0,0-1 0,1 0 0,-1 1 0,1-1 0,0 1 0,-3 5 0,5-7-20,-1 0 0,1 0 0,0 0 1,0-1-1,1 1 0,-1 0 0,0 0 1,1-1-1,-1 1 0,1 0 0,-1 0 1,1-1-1,0 1 0,-1 0 0,1-1 1,0 1-1,0-1 0,0 0 0,0 1 1,1-1-1,-1 0 0,0 1 0,1-1 1,-1 0-1,1 0 0,-1 0 0,3 1 1,51 26-29,-40-21 30,31 13-29,-30-13 10,0-1 0,-1 2 0,1 0 1,-2 1-1,20 14 0,-33-22 9,0 0 0,1 0-1,-1 0 1,0 0 0,-1 0 0,1 1-1,0-1 1,0 0 0,0 0 0,-1 0 0,1 1-1,0-1 1,-1 0 0,0 1 0,1-1-1,-1 1 1,0-1 0,1 1 0,-1-1 0,0 0-1,0 1 1,0-1 0,0 1 0,-1-1-1,1 1 1,0-1 0,-1 3 0,-1 0 2,0-1 0,0 1 0,-1-1 1,1 0-1,0 0 0,-1 1 0,0-2 1,0 1-1,-6 5 0,-6 2 10,0 0 0,0-1 0,-24 10 0,28-15-79,-1 0 1,1 0-1,0-1 0,-1 0 1,0-1-1,1-1 0,-1 1 1,0-2-1,0 0 0,0 0 0,-22-5 1,15-3-829,18 8 822,1-1-1,0 1 1,0 0 0,-1 0 0,1 0-1,0 0 1,0 0 0,-1-1-1,1 1 1,0 0 0,0 0 0,0 0-1,-1-1 1,1 1 0,0 0-1,0 0 1,0-1 0,0 1 0,-1 0-1,1-1 1,0 1 0,0 0-1,0 0 1,0-1 0,0 1 0,0 0-1,0-1 1,0 1 0,0 0-1,0 0 1,0-1 0,0 1-1,0 0 1,0-1 0,0 1 0,0 0-1,0-1 1,0 1 0,1 0-1,-1 0 1,0-1 0,0 1 0,0 0-1,0 0 1,1-1 0,-1 1-1,0 0 1,0 0 0,1 0 0,-1-1-1,0 1 1,0 0 0,1 0-1,-1 0 1,0 0 0,0 0 0,1-1-1,-1 1 1,0 0 0,1 0-1,-1 0 1,1 0 0,20-4-3102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7235,'4'41'5560,"-14"28"-4399,5-39-537,-3 27-277,3-1 0,2 1-1,7 71 1,-3-94-184,-1-1 0,-2 1 0,-9 55-1,15-124-111,-1 1-1,-1-1 0,-3 0 0,-5-49 1,2 54-10,1 1 0,2 0 0,1 0-1,1-1 1,2 1 0,0 0 0,16-55 0,-14 67 41,1 1 0,1-1 0,0 1 0,1 0 0,1 1 0,0 0 0,20-23 1,-27 36-35,0 1 0,0 0 1,1 0-1,-1 0 1,0 0-1,1 0 1,-1 0-1,1 0 1,-1 1-1,1-1 1,-1 1-1,1 0 1,-1 0-1,1 0 1,0 0-1,-1 0 1,1 1-1,-1-1 1,1 1-1,-1-1 0,1 1 1,-1 0-1,0 0 1,1 0-1,3 3 1,8 3 112,-1 1 1,24 18-1,-32-23-137,-2 0-18,0-1-1,1 1 0,-1 0 0,0 0 1,0 0-1,-1 0 0,1 1 0,-1-1 1,1 1-1,-1-1 0,0 1 0,0 0 1,-1 0-1,1 0 0,-1 0 1,0 0-1,0 0 0,0 0 0,-1 0 1,1 1-1,-1-1 0,0 0 0,0 0 1,-1 1-1,1-1 0,-1 0 0,0 0 1,0 0-1,0 0 0,-1 0 1,-2 6-1,0-2-4,-1-1 0,1 1 0,-1-1 0,0 0 0,-1 0 0,0-1 0,0 1 0,0-1 0,-1-1 0,0 1 0,0-1 0,0 0 0,-1-1 0,-14 7 0,4-5-51,0 0 0,0-1 0,-20 2 0,32-6-94,0 0 0,1 0 0,-1-1 0,0 1 0,1-1 0,-1-1 0,0 1 0,0-1 0,1 0 0,-1-1 0,1 1-1,-1-1 1,1 0 0,-7-3 0,12 4 68,0 1 1,-1 0-1,1 0 0,0 0 0,0-1 0,0 1 1,0 0-1,-1 0 0,1-1 0,0 1 0,0 0 0,0-1 1,0 1-1,0 0 0,0 0 0,0-1 0,0 1 1,0 0-1,0-1 0,0 1 0,0 0 0,0 0 0,0-1 1,0 1-1,0 0 0,0-1 0,0 1 0,0 0 0,0 0 1,0-1-1,0 1 0,1 0 0,-1-1 0,0 1 1,0 0-1,0 0 0,1 0 0,-1-1 0,0 1 0,0 0 1,0 0-1,1 0 0,-1-1 0,0 1 0,1 0 1,-1 0-1,0 0 0,0 0 0,1 0 0,-1 0 0,0 0 1,1 0-1,2-2-911,9-10-2425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6419,'2'1'416,"0"0"0,0 0 1,0 1-1,0-1 0,0 0 0,-1 1 1,1-1-1,0 1 0,-1-1 0,1 1 1,-1 0-1,0 0 0,0 0 0,1 0 1,0 2-1,9 38 1495,-9-22-1701,-1-1 0,-3 28 0,-8-4 283,5-26 181,5-21 758,5-11-1506,0-1-1,1 1 1,1 0 0,0 0 0,1 1-1,1 0 1,0 0 0,1 1-1,0 0 1,1 1 0,0 0-1,1 0 1,1 2 0,0-1-1,0 2 1,1 0 0,0 0 0,0 1-1,23-8 1,-34 15 102,-1-1 0,1 1-1,-1 0 1,1 1 0,0-1 0,0 0-1,-1 1 1,1-1 0,0 1 0,0 0 0,0 0-1,-1 0 1,1 0 0,0 1 0,0-1 0,-1 1-1,1-1 1,0 1 0,0 0 0,-1 0-1,1 0 1,-1 1 0,1-1 0,-1 1 0,0-1-1,1 1 1,-1 0 0,0 0 0,0 0-1,0 0 1,0 0 0,-1 0 0,1 0 0,-1 1-1,1-1 1,-1 1 0,0-1 0,0 1 0,0 0-1,0-1 1,0 1 0,0 0 0,-1-1-1,1 4 1,1 10 68,0 0-1,0 1 1,-2-1-1,0 0 0,-1 0 1,-4 24-1,2-21-134,2-8-167,-1 0 0,0 0-1,0-1 1,-7 18 0,2-43-4462,1-6 1295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7011,'-13'-4'3906,"2"8"-448,6-4-1666,7 3-943,5-3-929,7 8-897,8 1-2032,-2 12-497,-6 1-1024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40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13 4962,'35'-12'6484,"-23"11"-5370,-12 1-1102,1 0 0,-1 1-1,0-1 1,0 0 0,0 0 0,0 0 0,0 0 0,1 0-1,-1 1 1,0-1 0,0 0 0,0 0 0,0 0-1,0 0 1,0 1 0,0-1 0,0 0 0,0 0-1,0 0 1,0 1 0,0-1 0,0 0 0,0 0 0,0 0-1,0 0 1,0 1 0,0-1 0,0 0 0,0 0-1,0 0 1,0 1 0,0-1 0,0 0 0,0 0 0,0 0-1,0 0 1,-1 1 0,1-1 0,0 0 0,0 0-1,0 0 1,0 0 0,0 0 0,-1 1 0,1-1 0,0 0-1,-9 15 141,1 1-1,1 1 0,0-1 1,2 1-1,0 0 0,0 1 0,-2 19 1,-5 19 19,-25 94 165,27-104-256,9-38-62,0 1 0,-1 0 0,-1-1 0,1 1 0,-1-1 0,-1 0 1,-6 12-1,8-15-8,-22 33 49,23-36-53,0-1 0,1 1-1,-1-1 1,0 1-1,0-1 1,1 1 0,-1 0-1,1 0 1,0-1-1,-1 1 1,1 0-1,0-1 1,0 1 0,0 0-1,0 0 1,0-1-1,1 1 1,-1 0-1,1 2 1,-1-4-5,0 1-1,1-1 1,-1 0 0,0 1-1,0-1 1,0 0 0,0 1 0,0-1-1,1 0 1,-1 0 0,0 1-1,0-1 1,1 0 0,-1 0-1,0 0 1,0 1 0,1-1-1,-1 0 1,0 0 0,1 0-1,-1 0 1,0 1 0,0-1 0,1 0-1,-1 0 1,0 0 0,1 0-1,-1 0 1,0 0 0,1 0-1,-1 0 1,0 0 0,1 0-1,-1 0 1,0 0 0,1 0 0,-1 0-1,0 0 1,1-1 0,-1 1-1,0 0 1,1 0 0,-1 0-1,0 0 1,0-1 0,1 1-1,-1 0 1,0 0 0,0 0 0,1-1-1,-1 1 1,0 0 0,0-1-1,0 1 1,1 0 0,-1 0-1,0-1 1,0 1 0,0 0-1,0-1 1,0 1 0,0 0 0,0-1-1,0 1 1,9-32 39,-5 18-29,8-17 11,-10 24-19,0 1 0,1-1 0,0 0-1,0 1 1,1 0 0,-1 0 0,1 0 0,6-7 0,0 3-1,0 0 0,1 0-1,0 1 1,0 1 0,1 0 0,0 0-1,0 2 1,14-7 0,19-18-18,-44 30 15,1 1 0,-1 0 0,0 0 0,0 0 0,0 0 0,0 0 0,0 0-1,0 0 1,1 0 0,-1 0 0,0 0 0,0 0 0,0 1 0,0-1 0,0 1 0,0-1 0,0 0 0,0 1 0,0 0 0,0-1-1,0 1 1,0 0 0,0-1 0,-1 1 0,1 0 0,0 0 0,0 0 0,-1 0 0,2 1 0,25 33-25,-24-31 23,1 1 6,-1-1 0,-1 1 1,1 0-1,-1-1 0,1 1 1,-2 0-1,1 0 1,0 1-1,-1-1 0,0 0 1,0 0-1,-1 1 0,1-1 1,-1 1-1,0-1 0,-1 0 1,1 1-1,-1-1 0,0 0 1,0 0-1,-1 1 0,0-1 1,0 0-1,0 0 0,0-1 1,-1 1-1,0 0 1,1-1-1,-2 1 0,1-1 1,-1 0-1,1 0 0,-1-1 1,0 1-1,0-1 0,-1 0 1,1 0-1,-8 4 0,-7 3 36,14-8-24,0 0 0,1 0 0,-1 1 0,1-1 0,0 1 0,0 0-1,0 0 1,0 1 0,0-1 0,-4 6 0,4-2 5,-23 25 131,26-31-150,0 0-1,-1 0 0,1 0 0,0 0 0,0 0 1,-1 0-1,1 0 0,0-1 0,-1 1 0,1-1 1,-1 1-1,1-1 0,-1 1 0,1-1 0,-1 0 0,1 0 1,-1 0-1,1 0 0,-1 0 0,1 0 0,-1 0 1,1 0-1,-1-1 0,1 1 0,-4-2 0,2 1-54,0-1 0,0 0 0,0 0 0,0-1 1,0 1-1,0 0 0,1-1 0,-1 0 0,1 1 0,0-1 0,-1 0 0,1 0 0,1-1 0,-1 1 0,0 0 0,1-1 0,0 1 0,-2-8 0,3-24-3795,0 18 1344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 7555,'-21'71'7729,"17"-45"-7428,1 1 0,2 0 0,0-1 0,5 37 0,1-41-104,-5-22-194,0 0 0,1 0 0,-1 1 0,0-1 0,0 0 0,0 0 0,0 0 0,1 0 0,-1 0 0,0 0 0,0 0 0,0 0 0,0 0 0,1 0 0,-1 0 0,0 0 0,0 0 0,0 0 1,0 0-1,1 0 0,-1 0 0,0 0 0,0 0 0,0 0 0,0-1 0,1 1 0,-1 0 0,0 0 0,0 0 0,0 0 0,0 0 0,0 0 0,1 0 0,-1-1 0,0 1 0,0 0 0,0 0 0,0 0 0,0 0 0,0 0 0,0-1 0,0 1 1,0 0-1,0 0 0,1 0 0,-1-1 0,0 1 0,0 0 0,0 0 0,0 0 0,14-43 171,-9 24-161,1 1-54,0 0 0,2 1 1,0-1-1,1 1 0,0 1 0,2 0 1,0 0-1,0 1 0,2 0 0,23-22 1,-34 36 50,0-1 0,0 0 1,-1 1-1,2-1 1,-1 1-1,0 0 0,0 0 1,0 0-1,1 0 0,-1 0 1,0 0-1,1 0 1,-1 1-1,1-1 0,-1 1 1,1 0-1,-1 0 0,0 0 1,1 0-1,-1 0 1,1 0-1,-1 1 0,1-1 1,-1 1-1,1 0 0,-1 0 1,0 0-1,1 0 0,-1 0 1,0 0-1,0 0 1,0 1-1,0-1 0,0 1 1,0-1-1,0 1 0,-1 0 1,1 0-1,-1 0 1,1 0-1,-1 0 0,0 0 1,2 3-1,4 7 74,-1 1 0,-1-1 0,0 1-1,0 0 1,-1 1 0,3 18 0,-2 7-227,-4-28-199,0-1 1,0 1 0,1-1-1,1 1 1,-1-1 0,2 0 0,0 0-1,6 14 1,-9-24 184,-1 1 0,1-1-1,-1 1 1,1-1 0,-1 1 0,1-1-1,-1 1 1,1-1 0,0 1 0,-1-1-1,1 0 1,-1 1 0,1-1 0,0 0 0,-1 0-1,1 0 1,0 1 0,-1-1 0,1 0-1,0 0 1,0 0 0,-1 0 0,1 0-1,0 0 1,-1 0 0,1 0 0,0-1 0,-1 1-1,1 0 1,0 0 0,-1 0 0,1-1-1,0 1 1,-1 0 0,1-1 0,1 0-1,1 0-534,15-8-3312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0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403 228 7283,'19'-60'5325,"12"-49"-1293,-30 107-4005,0 0 0,-1 1 0,1-1 1,-1 0-1,1 0 0,-1 1 1,0-1-1,0 0 0,0 0 0,0 1 1,0-1-1,0 0 0,0 0 1,0 0-1,-1 1 0,1-1 0,-1 0 1,1 1-1,-1-1 0,0 0 1,0 1-1,0-1 0,0 1 0,0-1 1,0 1-1,0 0 0,0-1 0,-1 1 1,1 0-1,0 0 0,-1 0 1,1 0-1,-1 0 0,1 0 0,-1 0 1,1 0-1,-1 1 0,0-1 1,1 1-1,-1-1 0,0 1 0,0-1 1,0 1-1,1 0 0,-1 0 1,0 0-1,0 0 0,-2 1 0,-5-1 62,0 1 0,-1 0-1,1 1 1,0 0 0,0 0 0,0 1-1,-16 7 1,15-4-23,-1 1 0,1 0 0,0 1 0,1 0 0,0 0 0,0 1 0,1 0 0,0 0 0,1 1 0,0 0 0,0 1 0,1-1 0,-9 23 0,12-26-50,0 0 1,0 1 0,1 0-1,0-1 1,1 1 0,0 0 0,0 0-1,0 0 1,1 0 0,0 0-1,1 0 1,0 0 0,0 0-1,0 0 1,1-1 0,0 1 0,1 0-1,0-1 1,0 1 0,1-1-1,8 13 1,-10-18-23,0 1 0,0-1 0,0 0 0,0 0 0,1 0 0,-1 0 0,0-1 0,1 1 0,-1 0 0,1-1 0,0 0 0,0 0 0,-1 0 0,1 0 0,0 0 0,0 0 0,0-1 0,0 0-1,4 1 1,-1-1-26,1-1-1,-1 0 1,1 0-1,-1 0 1,0-1-1,0 0 1,1 0-1,8-4 1,-1-2-73,1 0 0,-2-1 0,1 0 0,-1-1 1,-1-1-1,16-15 0,-24 21 60,0-1 0,-1 1 0,1-1 0,-1 0 0,5-11 0,10-18-355,-13 74 163,24 153 378,-17-132-18,-2 1 1,-4 1-1,-1 119 1,-8-160-83,-1 1 0,0-1 0,-2 0 0,0 0 0,-1 0 0,-1-1-1,-1 0 1,-13 20 0,15-28-21,0 0-1,-1-1 0,0 0 0,-1-1 0,0 0 0,-1 0 1,0-1-1,0 0 0,-1-1 0,0 0 0,-1-1 1,0 0-1,0 0 0,-15 5 0,18-11-44,1 1 1,-1-1-1,0 0 1,0-1-1,1 0 0,-1 0 1,0-1-1,1 0 0,-1-1 1,0 0-1,1 0 0,0-1 1,-1 0-1,1 0 0,1-1 1,-1 0-1,0-1 0,-12-9 1,2 1-527,1-1 1,0 0-1,1-1 1,1-1-1,0-1 1,-18-26-1,18 10-2576,15 9-26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1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87 6067,'8'-29'5016,"-7"28"-4974,0-1 1,0 1-1,0 0 0,-1-1 0,1 1 0,0-1 0,-1 1 0,1-1 0,-1 1 0,1-1 0,-1 1 0,0-1 0,0 1 0,0-1 0,0 1 0,0-1 0,0 0 1,0 1-1,0-1 0,-1 1 0,1-1 0,0 1 0,-1-1 0,0 1 0,1-1 0,-1 1 0,0-1 0,0 1 0,1 0 0,-1-1 0,0 1 0,0 0 0,-1 0 0,1 0 1,0 0-1,0 0 0,0 0 0,-1 0 0,-1-1 0,1 2 36,0-1 1,0 1-1,0 0 0,1 0 1,-1 0-1,0 0 0,0 0 1,0 0-1,0 0 0,0 1 1,0-1-1,0 1 0,1-1 1,-1 1-1,0 0 0,0 0 1,1 0-1,-1 0 0,-2 2 1,-34 25 1102,35-26-1091,-10 10 123,0 0-1,0 1 1,1 1-1,1 0 1,1 0-1,0 1 0,0 1 1,2 0-1,0 0 1,-8 23-1,13-30-167,0 0-1,0 0 0,1 0 1,0 0-1,1 1 1,0-1-1,0 1 0,1-1 1,1 1-1,-1-1 1,1 0-1,1 1 0,0-1 1,0 0-1,1 0 1,0 0-1,0 0 0,1 0 1,0-1-1,1 1 1,6 8-1,-5-10-30,0 1 0,0-1 0,1 0 0,0-1 0,0 0 0,1 0 0,0-1 0,-1 1-1,2-2 1,-1 1 0,1-1 0,-1-1 0,12 4 0,-15-6-11,1 0 0,0 0-1,-1-1 1,1 0 0,0 0 0,0 0 0,-1-1-1,1 0 1,-1 0 0,1 0 0,-1-1-1,1 0 1,-1 0 0,0 0 0,1 0-1,-1-1 1,-1 0 0,1 0 0,0-1-1,-1 1 1,1-1 0,6-8 0,-1 2 5,0 0 0,-1-1 0,-1-1 0,0 1 1,0-1-1,-1 0 0,7-17 0,-11 21 14,-1-1 0,0 1 0,0 0-1,0-1 1,-1 1 0,-1-1 0,1 1 0,-1-1-1,-1 0 1,0 1 0,0-1 0,0 1 0,-4-10 0,2 6 40,-1 1 0,0 0 1,-1 0-1,0 0 1,-1 0-1,0 1 1,0 0-1,-10-11 0,12 17-50,0-1 0,-1 1 0,0 0 0,1 0-1,-1 1 1,-1-1 0,1 1 0,0 0-1,-1 1 1,0-1 0,1 1 0,-1 0-1,0 0 1,0 1 0,0 0 0,0 0 0,-8 0-1,8 1-86,-1 0 1,1 0-1,-1 1 0,1-1 0,-1 1 0,1 1 0,-1 0 1,-6 2-1,11-3-55,0 0 0,0 0 1,0 0-1,1 0 1,-1 0-1,0 1 0,0-1 1,1 1-1,-1-1 0,1 1 1,0-1-1,-1 1 0,1 0 1,0 0-1,0 0 0,0-1 1,0 1-1,0 0 0,1 0 1,-1 1-1,0-1 0,1 0 1,0 0-1,-1 0 0,1 0 1,0 0-1,0 0 0,0 0 1,1 1-1,-1 1 0,4 19-2729,-1-1 351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7700,'-10'9'3713,"6"-4"-95,2 4-1521,-5-3-1425,16 5-208,-14-11-336,3 0-320,-4-6-272,19 1-624,-9-4-177,12-2-2401,2 2 401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3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 3810,'0'-1'363,"0"0"1,0 0 0,1 0-1,-1 1 1,0-1 0,1 0-1,-1 0 1,1 1 0,-1-1-1,1 1 1,-1-1 0,1 0-1,-1 1 1,1-1 0,0 1-1,-1-1 1,1 1 0,0-1-1,-1 1 1,1 0-1,0-1 1,0 1 0,-1 0-1,2-1 1,3 18 2967,-10 42-2901,4-53 135,-25 131 608,18-102-1079,1 1 0,1-1 0,-1 68 1,12-76-779,-5-26 580,0-1 0,0 1 0,0-1 0,0 1 0,1-1 0,-1 0 0,0 1 0,0-1 0,0 1 0,1-1 0,-1 0 0,0 1 0,0-1 0,1 0 0,-1 1 0,0-1 0,1 0 0,-1 1 0,0-1 0,1 0 0,-1 0-1,1 0 1,-1 1 0,0-1 0,1 0 0,-1 0 0,1 0 0,-1 0 0,0 0 0,1 0 0,-1 0 0,1 0 0,-1 0 0,1 0 0,-1 0 0,1 0 0,-1 0 0,0 0 0,1 0 0,-1 0 0,1 0 0,-1 0 0,1-1 0,-1 1-1,0 0 1,1 0 0,-1 0 0,0-1 0,1 1 0,-1 0 0,0-1 0,1 0 0,11-11-3447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76 7187,'-2'-9'2145,"-14"-22"593,8 20-1874,3 0-112,-6-1-79,0 10-17,10 18-160,-16-10-64,-8 1-128,4 9 33,3 4-17,-7 9 64,7 6 0,9 10 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3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6883,'-2'0'420,"0"0"0,0 0 0,0 0 0,-1 0 1,1 0-1,0 1 0,0-1 0,0 1 0,0-1 0,0 1 0,0 0 0,-2 1 0,-36 28 1584,24-16-1313,0 0-459,2 1 1,-1 0-1,2 1 0,0 0 1,1 1-1,1 1 1,1 0-1,-14 31 1,21-40-189,1 0 1,0 0 0,0 0 0,1 0 0,0 1 0,1-1 0,0 0-1,0 1 1,1-1 0,1 0 0,-1 1 0,1-1 0,1 0 0,-1 0-1,2 0 1,4 9 0,-6-12-43,1 0 1,0-1-1,0 1 0,0-1 0,1 0 0,-1 0 0,1 0 0,1-1 1,-1 1-1,0-1 0,1 0 0,0 0 0,0 0 0,0-1 0,1 0 1,-1 0-1,1 0 0,0-1 0,-1 0 0,1 0 0,0 0 0,0-1 1,1 0-1,11 1 0,-11-3-9,1 0 1,-1-1 0,1 0-1,-1 0 1,0 0-1,0-1 1,0 0-1,-1-1 1,1 0-1,-1 0 1,0 0-1,0-1 1,8-6 0,2-4-52,-1-1 1,0 0-1,14-22 1,-22 27 31,0 0 0,-1 0 0,0-1 0,-1 0 1,0 0-1,-1 0 0,0 0 0,-1-1 0,2-18 0,-4 22 40,0 1 0,-1 0 0,0 0 0,0-1 0,-1 1-1,0 0 1,-1 0 0,0 0 0,0 0 0,-1 0-1,1 0 1,-2 0 0,1 1 0,-1 0 0,-9-13-1,10 16 0,0 1 0,-1 0 0,1 0 0,-1 0 0,0 0-1,0 1 1,0-1 0,0 1 0,0 0 0,0 0 0,-1 1 0,1-1-1,-6 0 1,-61-7-1080,55 8 284,15 0 501,-1 1-1,1 0 0,-1 0 1,0 0-1,1 0 0,-1 0 1,1 0-1,-1 0 0,0 0 1,1 0-1,-1 1 0,1-1 1,-1 1-1,1-1 0,-1 1 1,1 0-1,-1-1 0,1 1 1,-1 0-1,-1 2 0,-9 11-3777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4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6131,'-4'7'4161,"4"-7"-4126,0 0 0,-1 0 0,1 0 0,0 1 0,0-1 0,-1 0 0,1 0 0,0 0 0,0 0 0,0 1 0,0-1 0,-1 0 0,1 0 0,0 1 0,0-1 0,0 0 0,0 0 0,0 0 0,0 1 0,0-1 0,0 0 0,-1 1 0,1-1 0,0 0 0,0 0 0,0 1 0,0-1 0,0 0 0,1 0 0,-1 1 0,0-1 0,0 0 0,0 0 0,0 1 0,0-1 0,0 0 0,0 0 0,0 1 0,0-1 0,1 0 0,-1 0 0,0 0 0,0 1 0,0-1 0,1 0 0,-1 0 0,0 0 0,0 0 0,0 1 0,1-1 0,-1 0 0,0 0 0,2 4 88,0 0 0,-1 1 1,0-1-1,0 1 0,0-1 0,0 0 1,-1 1-1,0-1 0,0 1 1,0 0-1,0-1 0,-1 1 0,0-1 1,1 0-1,-3 6 0,0 4 159,-4 70 851,5-52-651,-1-1 1,-13 57-1,16-88-479,0 0-1,0 0 0,0 0 1,0 0-1,0 0 0,1 0 1,-1 0-1,0 0 1,0 0-1,0 0 0,0 0 1,0 0-1,0 0 1,0 0-1,0 0 0,0 0 1,0 0-1,0 0 1,0 0-1,0 0 0,0 0 1,0 0-1,1 0 1,-1 1-1,0-1 0,0 0 1,0 0-1,0 0 1,0 0-1,0 0 0,0 0 1,0 0-1,0 0 1,0 0-1,0 0 0,0 0 1,0 0-1,0 0 1,0 0-1,0 0 0,0 1 1,8-12 36,8-17-3,12-54-18,-20 54-19,1 1 0,23-47 0,-28 67-1,1 0 0,-1 0 0,1 0 1,0 0-1,1 1 0,0-1 0,0 1 0,0 1 1,1-1-1,0 1 0,0 1 0,0-1 0,15-6 1,-20 10 0,0 0 0,0 0 0,0 1 1,0-1-1,0 0 0,0 1 1,0 0-1,1 0 0,-1-1 1,0 1-1,0 0 0,0 1 0,0-1 1,0 0-1,1 1 0,-1-1 1,0 1-1,0-1 0,0 1 1,0 0-1,0 0 0,0 0 0,-1 0 1,1 0-1,0 1 0,0-1 1,-1 0-1,1 1 0,-1-1 1,1 1-1,-1 0 0,0-1 0,0 1 1,0 0-1,1 0 0,-2 0 1,1 0-1,0 0 0,0 0 1,0 3-1,4 10 4,-1 1 0,-1 0 0,0-1 0,0 23 0,-1-20 5,-1-5-5,1-2-2,0 0 1,-1-1 0,-1 1-1,0 0 1,0 0 0,-1 0 0,0 0-1,-1 0 1,0 0 0,-5 13 0,21-75 45,-12 39-49,0-1 0,1 1 0,0 0 0,1 0-1,1 1 1,0-1 0,0 1 0,1 0 0,10-14 0,-8 16-3,1 1 0,0 0 0,0 1 1,0 0-1,1 0 0,0 1 0,0 0 0,1 0 0,20-6 0,-28 10 9,0 1 0,0 0 0,0 0-1,0 1 1,0-1 0,1 1 0,-1-1-1,0 1 1,1 0 0,-1 0 0,0 1 0,0-1-1,1 1 1,-1-1 0,0 1 0,0 0 0,0 0-1,0 0 1,0 1 0,0-1 0,0 1-1,0 0 1,0 0 0,-1 0 0,1 0 0,-1 0-1,0 0 1,1 1 0,-1-1 0,0 1 0,0-1-1,0 1 1,-1 0 0,1 0 0,-1 0 0,0 0-1,1 0 1,0 6 0,1 5 38,-1 0 1,-1 0-1,0 0 1,-1 0-1,0 0 0,-1 0 1,-1 0-1,-5 20 1,-2 32-68,9-60 194,0 2-1859,6-14-2565,-2-1 1110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4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225 108 6803,'-7'-31'5445,"4"23"-5217,0 1-1,0 0 1,-1 0 0,0 0-1,0 0 1,-1 1 0,0-1 0,-8-7-1,12 13-202,1 0 0,-1 1 0,0-1 0,0 1-1,0-1 1,0 1 0,0-1 0,0 1 0,0 0 0,0-1-1,0 1 1,0 0 0,-1 0 0,1 0 0,0-1 0,0 1-1,0 1 1,0-1 0,0 0 0,0 0 0,0 0 0,0 0-1,0 1 1,0-1 0,0 1 0,0-1 0,0 0 0,0 1-1,0 0 1,-1 0 0,-26 27 421,14-12-277,5-9-85,0 2 1,1-1-1,0 1 0,0 0 1,1 1-1,1-1 0,-1 2 1,2-1-1,-1 0 0,1 1 1,1 0-1,0 1 0,1-1 1,0 0-1,0 1 1,1 0-1,1-1 0,0 1 1,1 0-1,1 17 0,-1-26-76,1 0-1,-1 0 1,1 0-1,0 0 1,0 0-1,0-1 0,0 1 1,0 0-1,1 0 1,-1-1-1,1 1 1,0 0-1,-1-1 1,1 0-1,0 1 1,1-1-1,-1 0 0,0 0 1,1 0-1,-1-1 1,1 1-1,-1 0 1,1-1-1,0 0 1,0 0-1,0 0 1,-1 0-1,1 0 0,6 1 1,-4-2-17,0 1 0,-1-1-1,1 0 1,0-1 0,-1 1 0,1-1 0,0 0-1,-1 0 1,1 0 0,-1-1 0,0 0 0,1 1 0,-1-2-1,0 1 1,0 0 0,0-1 0,-1 0 0,1 1 0,3-5-1,4-4-58,-2-1 0,1-1 0,-1 0 0,-1 0 0,0 0 0,5-16 0,-9 21 54,-1 0 1,0 0 0,0-1 0,-1 1 0,0-1 0,-1 0-1,0 1 1,0-1 0,-1 0 0,0 0 0,-2-15-1,-13 104 556,15-66-553,-1-1 0,2 0 0,0 1 0,0-1 0,2 1-1,-1-1 1,2 0 0,-1 0 0,2-1 0,0 1 0,0-1 0,9 14 0,-14-26-72,0 1-1,0-1 1,0 1 0,1-1 0,-1 0-1,0 1 1,0-1 0,0 0 0,0 1-1,0-1 1,1 1 0,-1-1 0,0 0-1,0 1 1,1-1 0,-1 0 0,0 0-1,0 1 1,1-1 0,-1 0 0,0 0-1,1 1 1,-1-1 0,0 0 0,1 0-1,-1 0 1,0 0 0,1 1-1,-1-1 1,1 0 0,-1 0 0,0 0-1,1 0 1,-1 0 0,1 0 0,-1 0-1,0 0 1,1 0 0,-1 0 0,0 0-1,1-1 1,-1 1 0,1 0 0,-1 0-1,0 0 1,1 0 0,-1 0 0,0-1-1,1 1 1,-1 0 0,0 0 0,1-1-1,-1 1 1,0 0 0,0-1 0,1 1-1,-1 0 1,0-1 0,0 1 0,0 0-1,1-1 1,-1 0 0,5-15-3108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2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7075,'-1'8'5499,"6"3"-3577,10 8-926,238 243 944,-252-260-2557,0-2 487,-1 1 0,0-1 0,0 0-1,0 0 1,0 1 0,0-1-1,0 0 1,1 0 0,-1 1 0,0-1-1,0 0 1,0 0 0,1 0-1,-1 1 1,0-1 0,0 0 0,1 0-1,-1 0 1,0 0 0,0 0-1,1 1 1,-1-1 0,0 0 0,0 0-1,1 0 1,-1 0 0,0 0-1,1 0 1,-1 0 0,0 0 0,0 0-1,1 0 1,-1 0 0,0 0-1,1 0 1,-1 0 0,0 0 0,0 0-1,1-1 1,-1 1 0,0 0-1,1 0 1,-1 0 0,0 0 0,0 0-1,0-1 1,1 1 0,-1 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41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80 7171,'0'-2'316,"0"0"-1,0 0 0,0 0 1,0 0-1,0 0 0,0 0 1,1 0-1,-1 0 1,0 0-1,1 1 0,0-1 1,1-4-1,0 3-157,0-1-1,1 0 1,-1 1 0,1 0-1,0 0 1,0 0 0,0 0-1,0 0 1,0 0-1,5-2 1,-7 4-117,1-1 0,0 1 0,0 0 0,0-1-1,-1 1 1,1 0 0,0 0 0,1 1 0,-1-1 0,0 0 0,0 1-1,0-1 1,0 1 0,0 0 0,1-1 0,-1 1 0,0 0-1,0 0 1,1 1 0,-1-1 0,0 0 0,0 1 0,0 0 0,0-1-1,0 1 1,0 0 0,0 0 0,0 0 0,0 0 0,0 0 0,0 1-1,2 1 1,-1 3 21,0 0 0,0 0-1,-1 0 1,0 0 0,0 0 0,-1 1-1,1-1 1,-1 1 0,-1-1 0,1 1-1,-1-1 1,0 1 0,-2 9 0,0-11-28,0 1 1,-1-1 0,1 0-1,-1 0 1,0 0 0,-1 0-1,1 0 1,-1-1 0,-7 7-1,-46 40 105,37-35-99,13-10-22,-32 31 156,38-36-165,0 0-1,0 0 1,0 0-1,0 0 1,1 0 0,-1 1-1,0-1 1,1 0-1,-1 0 1,1 0-1,-1 1 1,1-1-1,0 0 1,-1 0 0,1 1-1,0-1 1,0 0-1,0 1 1,0-1-1,0 0 1,0 1-1,0-1 1,1 0 0,-1 0-1,0 1 1,1-1-1,-1 0 1,1 0-1,-1 1 1,1-1-1,0 0 1,-1 0 0,3 2-1,0-2-2,0 0-1,0 0 1,1-1-1,-1 1 1,0-1-1,1 0 1,-1 0 0,1 0-1,-1 0 1,0 0-1,1-1 1,-1 0-1,0 1 1,5-3-1,11 0-16,49-6-569,-13 1-3626,-34 8 1354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2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2 7059,'-1'-1'322,"-1"1"1,1 0-1,-1 0 0,1 0 0,0 0 0,-1 0 1,1 0-1,-1 0 0,1 1 0,0-1 1,-1 0-1,1 1 0,0-1 0,-1 1 0,1-1 1,0 1-1,0 0 0,-1-1 0,1 1 0,0 0 1,0 0-1,-1 1 0,-31 31 1352,9-9-543,-71 58 1216,63-53-1776,-47 35 0,28-27-1129,42-29-6333,13-14 3180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4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66 6419,'-5'-4'1563,"4"4"-1457,1 0 1,-1 0-1,1-1 1,-1 1-1,1 0 0,0 0 1,-1 0-1,1-1 1,-1 1-1,1 0 1,-1 0-1,1-1 0,0 1 1,-1 0-1,1-1 1,0 1-1,-1 0 1,1-1-1,0 1 0,0-1 1,-1 1-1,1-1 1,0 1-1,0 0 1,0-1-1,0 1 0,-1-1 1,1 1-1,0-1 1,0 1-1,0-1 1,0 1-1,0-1 0,0 1 1,0-1-1,0 1 1,1-1-1,-1 1 1,0-1-1,0 1 1,0-1-1,0 1 0,1 0 1,-1-1-1,0 1 1,0-1-1,1 1 1,-1 0-1,0-1 0,1 1 1,-1 0-1,0-1 1,1 1-1,-1 0 1,1-1-1,-1 1 0,0 0 1,1 0-1,-1-1 1,1 1-1,-1 0 1,1 0-1,0 0 0,16 0 308,-6 2-339,128-22 354,-89 13-370,-23 1-52,-1 2-1,1 2 1,42 0 0,-69 2-7,1 0 0,-1 1 0,1-1 0,-1 0 0,0 1 0,1-1 0,-1 0 0,1 1 0,-1-1 0,1 0 0,-1 1 0,0-1 0,1 1 0,-1-1 0,0 1 1,0-1-1,1 1 0,-1-1 0,0 1 0,0-1 0,0 1 0,0-1 0,0 1 0,1-1 0,-1 1 0,0-1 0,0 1 0,0 0 0,0-1 0,-1 1 0,1-1 0,0 1 0,0-1 1,0 1-1,0-1 0,0 1 0,-1-1 0,1 1 0,0-1 0,-1 1 0,1-1 0,-1 1 0,-17 39 43,5-12 10,-88 245 585,43-137-694,53-110-930,5-25 819,0-1 0,1 1 0,-1 0 0,0-1-1,0 1 1,1 0 0,-1-1 0,0 1 0,1-1 0,-1 1 0,1 0 0,-1-1 0,0 1-1,1-1 1,-1 1 0,1-1 0,0 0 0,-1 1 0,1-1 0,-1 1 0,1-1 0,0 0 0,-1 0-1,1 1 1,0-1 0,-1 0 0,1 0 0,1 0 0,10 0-2218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4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 8068,'-5'-4'2321,"12"6"720,13-8-2240,7 3-49,12 1-208,4 0-128,8-1-224,-10-1-144,-5 0-192,-2-1-400,-3-4-208,-1 9-2498,-1 2 433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6051,'3'-13'4188,"5"14"-2107,-7 0-2006,0 0 1,1 0 0,-1 0-1,0 0 1,0 1-1,0-1 1,-1 0-1,1 1 1,0-1 0,0 1-1,-1-1 1,1 1-1,-1-1 1,1 1-1,-1 1 1,4 35 666,-3 0 1,-1 0 0,-7 59-1,2-57-513,3 0-1,1 0 1,5 45-1,-3-76-283,0-3-168,0-1-1,0 1 1,-1-1-1,0 1 0,0-1 1,0 1-1,-2 9 1,-1-13 93,2-10-590,0 5-52,-2-16-18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5362,'9'-2'5422,"12"1"-3826,-10 0-1170,92-17 930,-76 12-1243,1 0-1,-1 2 0,1 2 1,39 0-1,-65 2-94,0 0 0,0 0 0,0 0 0,0 0 0,0 1 0,1-1 1,-1 1-1,0-1 0,0 1 0,0 0 0,0 0 0,0 0 0,-1 0 0,1 0 0,0 0 0,0 1 0,-1-1 0,1 1 0,-1-1 0,1 1 0,-1-1 1,1 1-1,0 2 0,-1-1 39,0 0 0,-1 0 0,1-1 0,-1 1 0,0 0 0,1 0 0,-2 0 0,1 0 0,0 0 0,0-1 0,-1 1 0,0 0 0,1 0 0,-1 0 0,0-1 0,-3 5 0,0 3 62,0 0 0,1 0 0,-1 0-1,2 0 1,0 1 0,0-1-1,1 1 1,0-1 0,1 1 0,0 0-1,0-1 1,1 1 0,5 19-1,-5-29-117,0 1 0,1 0-1,-1 0 1,0-1 0,1 1-1,-1-1 1,1 1 0,0-1-1,0 0 1,-1 0 0,1 0-1,0 0 1,0 0 0,0 0-1,0 0 1,0 0 0,0-1-1,0 1 1,0-1 0,0 0-1,1 1 1,-1-1 0,0 0-1,0 0 1,0-1 0,0 1-1,0 0 1,1-1 0,-1 1-1,2-2 1,3 1-46,1 0 1,-1-1-1,0-1 1,0 1-1,0-1 0,-1 0 1,10-6-1,-3-4-88,0 0-1,-2-1 0,0 0 1,0-1-1,-1 0 0,-1 0 0,-1-1 1,7-18-1,-2-14 213,-11 38 232,-1 40 3,-5 25-146,3-44-276,-1 1 0,1-1 0,1 1 0,0-1 1,1 1-1,0-1 0,0 0 0,1 1 0,1-1 0,5 15 0,-8-26 99,0 0 0,1 1 0,-1-1 0,0 0 0,0 1 0,0-1 0,1 0 0,-1 1 0,0-1 0,1 0 0,-1 0 0,0 0 0,1 1 0,-1-1 0,0 0 0,1 0 0,-1 0 0,0 0 0,1 1 0,-1-1 0,0 0 0,1 0 0,-1 0 0,1 0 0,-1 0 0,0 0 0,1 0 0,-1 0 0,1 0 0,-1 0 0,0 0 0,1 0 0,-1-1 0,0 1 0,1 0 0,-1 0 0,1 0 0,-1 0 0,0-1 0,1 1 0,-1 0 0,0 0 0,0-1 0,1 1 0,-1 0 0,0-1 0,1 1 0,10-15-527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7684,'1'40'5148,"1"20"-2854,1 41-546,-3-118-1625,2 0 0,0 0 0,0 1-1,2-1 1,0 1 0,1 0 0,9-20-1,-10 27-286,0-1-1,1 1 0,0 0 1,1 1-1,0-1 0,0 1 1,1 0-1,0 1 0,0-1 1,1 1-1,0 1 0,0 0 1,10-6-1,-1 4-2025,-1 4 722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2 137 7123,'0'0'125,"0"1"-1,-1-1 0,1 1 1,0-1-1,0 1 0,0-1 1,0 1-1,0-1 0,0 1 1,-1-1-1,1 1 0,0-1 1,0 1-1,1-1 0,-1 1 1,0-1-1,0 1 1,0-1-1,0 1 0,0-1 1,0 1-1,1-1 0,-1 1 1,0-1-1,0 0 0,1 1 1,-1-1-1,0 1 0,1-1 1,-1 0-1,0 1 0,1-1 1,-1 0-1,1 1 0,-1-1 1,1 0-1,-1 1 0,0-1 1,2 0-1,27 3 1028,35-15-1102,-50 6 11,1 0-1,-1 0 1,16-12-1,-25 16-61,0-1 0,-1 0-1,1-1 1,-1 1 0,0-1-1,0 1 1,-1-1-1,1-1 1,-1 1 0,1 0-1,-2-1 1,6-9 0,-8 13 19,1-1 1,-1 0 0,0 1-1,0-1 1,0 1 0,0-1-1,0 1 1,0-1 0,-1 0-1,1 1 1,0-1 0,-1 1 0,0-1-1,1 1 1,-1 0 0,0-1-1,1 1 1,-1-1 0,0 1-1,0 0 1,0 0 0,0 0-1,0-1 1,0 1 0,-1 0-1,1 0 1,0 1 0,-1-1 0,1 0-1,0 0 1,-1 1 0,1-1-1,-3 0 1,1 0 37,0-1 0,0 1 0,0 0 1,0 1-1,0-1 0,0 0 0,-1 1 0,1 0 0,0 0 1,0 0-1,-1 0 0,1 0 0,0 1 0,0 0 0,-6 1 1,-2 5 57,0 0 1,1 1 0,0 0-1,0 1 1,1 0 0,0 1 0,0 0-1,1 0 1,0 0 0,1 1-1,1 1 1,-1-1 0,2 1 0,0 0-1,0 0 1,1 0 0,0 1 0,-2 17-1,6-27-100,0 1 0,0 0-1,1 0 1,-1-1 0,1 1-1,0 0 1,0-1 0,0 1-1,0-1 1,1 1 0,-1-1-1,1 0 1,0 1 0,0-1-1,0 0 1,0 0 0,1 0-1,-1-1 1,1 1-1,0-1 1,0 1 0,0-1-1,0 0 1,0 0 0,0 0-1,1 0 1,-1-1 0,0 1-1,1-1 1,6 2 0,-1-1-310,1 1 0,-1-1 0,1-1 0,-1 0 1,1 0-1,0-1 0,-1 0 0,1-1 0,0 0 0,15-3 1,3-6-2717,14-5-59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233 445 6179,'1'-6'951,"-1"-1"-1,1 1 1,-1-1 0,0 1 0,0 0 0,-2-9-1,1 10-704,0 0 0,0 1-1,0-1 1,-1 0 0,0 1-1,0 0 1,0-1 0,-4-4-1,4 6-209,0 1 1,1 0-1,-1 0 0,0 1 1,0-1-1,-1 0 0,1 1 0,0-1 1,0 1-1,-1 0 0,1-1 1,-1 1-1,1 0 0,-1 1 0,1-1 1,-1 0-1,0 1 0,1 0 1,-1-1-1,0 1 0,1 0 0,-1 0 1,0 0-1,1 1 0,-1-1 1,0 1-1,1 0 0,-1-1 0,1 1 1,-1 0-1,1 0 0,-1 1 1,1-1-1,0 0 0,-5 4 0,-3 2 39,0 0-1,0 1 0,1 0 0,0 1 0,0 0 0,1 0 0,0 0 0,1 1 0,0 1 0,-8 15 1,12-20-55,0 0 1,0 1 0,0-1 0,1 1-1,0-1 1,0 1 0,1 0 0,0-1-1,0 1 1,1 0 0,0 0 0,0 0 0,0 0-1,1 0 1,0 0 0,0-1 0,1 1-1,0 0 1,0-1 0,3 8 0,-3-11-18,0 0 0,0 1 1,0-1-1,1 0 0,-1 0 0,1 0 1,0-1-1,-1 1 0,1 0 0,0-1 1,1 0-1,-1 0 0,0 0 1,1 0-1,-1 0 0,1-1 0,-1 0 1,1 1-1,0-1 0,-1-1 1,1 1-1,0 0 0,0-1 0,0 0 1,0 0-1,0 0 0,-1 0 0,1-1 1,0 0-1,0 1 0,-1-1 1,1-1-1,0 1 0,-1 0 0,5-3 1,0 0-28,0 0 1,0 0 0,-1-1 0,1 0 0,-1 0 0,0 0 0,-1-1-1,1 0 1,-1-1 0,-1 0 0,1 0 0,-1 0 0,0 0-1,6-12 1,-2-7-26,-1 0-1,-1 0 0,-1-1 0,5-53 1,-5-116-244,-5 98 237,-1 91 59,1 4 3,-1 0 0,0 0 0,1 1 0,-1-1 1,0 0-1,-1 0 0,1 0 0,0 0 0,-1 0 0,0 0 0,1 1 1,-1-1-1,0 0 0,0 1 0,-3-5 0,4 7 1,-1 1 0,0-1 0,1 0 1,-1 0-1,0 1 0,1-1 0,-1 1 0,0-1 0,1 0 1,-1 1-1,1-1 0,-1 1 0,1-1 0,-1 1 0,1-1 0,0 1 1,-1 0-1,1-1 0,-1 1 0,1 0 0,0-1 0,0 1 0,-1 0 1,1-1-1,0 1 0,0 0 0,0-1 0,0 1 0,0 0 0,0-1 1,0 1-1,0 1 0,-5 33 131,5-32-112,-3 65 236,2 0 0,11 82-1,-4-73-165,-4-54-151,-2-6-194,1-1 1,1 1 0,0 0-1,2-1 1,9 31 0,-13-46 156,0-1-1,0 0 1,0 1 0,0-1-1,1 0 1,-1 1 0,0-1-1,0 0 1,0 0 0,0 1 0,0-1-1,1 0 1,-1 0 0,0 1-1,0-1 1,0 0 0,1 0-1,-1 1 1,0-1 0,0 0-1,1 0 1,-1 0 0,0 0 0,1 1-1,-1-1 1,0 0 0,0 0-1,1 0 1,-1 0 0,0 0-1,1 0 1,-1 0 0,0 0-1,1 0 1,-1 0 0,0 0 0,1 0-1,-1 0 1,0 0 0,1 0-1,-1 0 1,0 0 0,0-1-1,1 1 1,-1 0 0,0 0-1,1 0 1,-1 0 0,0-1-1,8-8-3100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10 5523,'0'0'111,"0"0"0,0 0 0,-1-1 0,1 1 0,0 0 0,0 0 0,0-1 0,0 1 1,0 0-1,0 0 0,0-1 0,0 1 0,0 0 0,0-1 0,0 1 0,0 0 1,0 0-1,0-1 0,0 1 0,0 0 0,0 0 0,0-1 0,0 1 0,0 0 1,1 0-1,-1-1 0,0 1 0,0 0 0,0 0 0,0-1 0,1 1 0,-1 0 0,0 0 1,0 0-1,0-1 0,1 1 0,-1 0 0,0 0 0,0 0 0,1 0 0,-1 0 1,0 0-1,1 0 0,-1-1 0,0 1 0,0 0 0,1 0 0,-1 0 0,0 0 1,0 0-1,1 0 0,-1 0 0,0 0 0,1 1 0,0-1-15,-1 0 0,1 1 0,-1-1 0,1 1 0,-1-1-1,1 1 1,-1-1 0,0 1 0,1-1 0,-1 1 0,0-1 0,1 1 0,-1 0 0,0-1-1,1 1 1,-1-1 0,0 1 0,0 0 0,0-1 0,0 1 0,0 0 0,0-1-1,0 1 1,0 0 0,0-1 0,0 1 0,0 0 0,0-1 0,-1 2 0,-7 31 1225,-21 51 1,21-65-1115,1 0 0,0 0 0,1 1 0,1-1 0,1 1 0,1 0 0,1 1 0,0 36 0,2-51-437,1 1-1,0-1 1,1 1 0,-1-1 0,1 1 0,5 10-1,-7-17 136,1 0 0,-1 0-1,0 0 1,0 0 0,0 0-1,1 0 1,-1 0 0,0 0-1,0 0 1,1 0 0,-1 0-1,0 0 1,0 0-1,0-1 1,1 1 0,-1 0-1,0 0 1,0 0 0,0 0-1,1 0 1,-1-1 0,0 1-1,0 0 1,0 0 0,0 0-1,0 0 1,1-1 0,-1 1-1,0 0 1,0 0 0,0 0-1,0-1 1,0 1 0,0 0-1,0 0 1,0-1 0,0 1-1,0 0 1,0 0-1,0 0 1,0-1 0,0 1-1,0 0 1,0 0 0,0-1-1,0 1 1,0 0 0,0 0-1,0 0 1,0-1 0,0 1-1,-1 0 1,2-3-622,2-13-2402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7123,'1'-5'4612,"-1"5"-4507,0 0 0,0 0 0,0 0 0,1 0-1,-1 0 1,0 0 0,0 0 0,0 0 0,0 0 0,0 0-1,0 0 1,1 0 0,14-2 1645,16 1-879,69 4 1201,125 8-2367,-209-4-5422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41.4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3634,'5'16'6213,"-1"-3"-3905,-7 10-1082,2-15-1044,0 0 1,0 0 0,0 0 0,-6 16 0,4-13-23,0 0 1,0 0-1,1 1 1,0-1-1,1 1 1,1-1 0,1 20-1,0-22-172,0 0 0,-1 0 1,0 0-1,-1 0 0,0-1 0,0 1 0,-1 0 0,0-1 0,0 1 0,-1-1 0,0 1 0,-1-1 0,-4 9 0,7-17 28,1 1 0,-1 0 0,1 0 0,-1-1 0,1 1 0,-1 0 0,1 0 0,0 0 0,-1 0 0,1-1 0,0 1 0,0 0 0,0 0 0,-1 0 0,1 0 0,0 0 0,0 0 0,0 0 0,1 0 0,-1 0 0,0 0 0,0-1 0,0 1 0,1 0 0,-1 0 0,1 0 0,0 1 0,2 5-957,-4 7 140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25 5907,'0'-1'177,"0"0"-1,0 0 1,0 0 0,0 0 0,1 1 0,-2-1 0,1 0 0,0 0 0,0 0 0,0 0-1,0 1 1,0-1 0,-1 0 0,1 0 0,0 0 0,-1 1 0,1-1 0,0 0 0,-1 0-1,1 1 1,-1-1 0,0 0 0,1 1 0,-1-1 0,1 1 0,-1-1 0,0 1-1,1-1 1,-1 1 0,0-1 0,0 1 0,1-1 0,-3 1 0,1 0-20,0 0 0,-1 0 0,1 1 0,0-1 0,-1 1 0,1-1 0,0 1 1,0 0-1,0 0 0,0 0 0,0 0 0,-3 2 0,-6 5 39,1-1 1,0 2-1,-14 13 0,10-6 2,1 1 0,0 1-1,2-1 1,0 2 0,1-1 0,1 2 0,-13 38-1,19-51-171,1 1 0,0-1 0,0 1 1,1 0-1,0 0 0,1 0 0,-1-1 0,2 1 0,-1 0 0,1 0 0,0 0 0,1 0 0,-1-1 0,2 1 0,-1-1 0,1 1 0,0-1 0,0 0 0,1 0 0,0 0 0,1-1 0,-1 1 0,1-1 0,8 8 0,-9-10-26,1-1 0,0 0 0,0 0 1,0 0-1,0-1 0,0 1 0,0-1 0,1 0 0,-1-1 0,1 1 1,0-1-1,-1 0 0,1 0 0,0-1 0,-1 0 0,1 0 0,0 0 0,0-1 1,-1 0-1,1 0 0,-1 0 0,1-1 0,8-3 0,-6 2-4,0 0 0,-1-1 0,1 0 0,0-1 0,-1 1 0,0-2 0,0 1 0,-1-1 0,1 1 0,-1-2 0,-1 1 0,1-1 0,-1 0 0,0 0 0,4-9 0,-5 7-6,6-10-9,0-1 0,-2 0 0,-1-1-1,8-37 1,-14 52 20,0 1-1,0-1 1,-1 0-1,0 1 0,-1-1 1,1 1-1,-1-1 1,0 1-1,0-1 0,-1 1 1,1-1-1,-1 1 0,0 0 1,-1 0-1,1 0 1,-1 0-1,0 0 0,-1 1 1,1-1-1,-1 1 1,1 0-1,-1 0 0,-9-6 1,6 4 12,-1 1 0,1 1-1,-2-1 1,1 1 0,0 0 0,-1 1 0,1 0 0,-1 0 0,0 1 0,0 0 0,0 1 0,-11-1 0,14 2-84,0 0 1,0 0-1,1 1 1,-1-1 0,0 1-1,1 1 1,-1-1 0,0 1-1,1 0 1,0 0-1,-1 1 1,1-1 0,0 1-1,1 0 1,-1 1 0,0-1-1,1 1 1,0 0 0,-1 0-1,-4 7 1,8-10-130,0 1 0,0-1-1,0 0 1,0 1 0,0-1 0,0 1 0,1-1 0,-1 1 0,1-1 0,-1 1 0,1-1 0,-1 1 0,1-1-1,0 1 1,0 0 0,0-1 0,0 1 0,0-1 0,0 1 0,1 2 0,5 15-2692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42 8644,'-22'5'2561,"6"-3"497,22-4-2370,-1-1-544,8-1-320,-1-5-432,-1 0-49,10-2-2432,5 1 608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 7043,'-1'0'167,"1"-1"0,-1 1 0,1-1-1,-1 1 1,1-1 0,-1 0 0,1 1 0,0-1-1,-1 1 1,1-1 0,0 0 0,0 1 0,0-1-1,-1 0 1,1 1 0,0-1 0,0 0 0,0 1-1,0-1 1,0 0 0,0 1 0,0-1 0,0 0-1,0 1 1,0-1 0,1 0 0,-1 1 0,0-1-1,0 0 1,1 1 0,-1-1 0,0 1 0,1-1-1,-1 0 1,0 1 0,1-1 0,-1 1 0,1-1-1,0 1 1,2-2 35,-1 1 0,1-1 0,0 1 0,0 0 0,0 0-1,0 0 1,0 1 0,0-1 0,5 0 0,3 0-123,0 1 1,0 0-1,0 1 0,0 0 1,16 4-1,-21-4-60,3 2-3,0 0 0,0 0 0,-1 0 0,1 1 0,-1 0 0,0 1 0,9 7 0,-16-12-15,0 1 0,0 0 1,-1 0-1,1 0 0,0 0 0,-1 0 1,1 0-1,-1 0 0,1 0 0,-1 0 1,0 0-1,1 0 0,-1 0 0,0 0 1,0 0-1,0 0 0,0 1 0,0-1 1,0 0-1,0 0 0,0 0 0,0 0 1,0 0-1,-1 0 0,1 0 0,0 0 1,-1 0-1,1 0 0,-1 0 0,1 0 1,-1 0-1,0 0 0,0 1 0,-29 28 84,23-24-47,-62 47 361,55-44-296,-7 12 127,21-21-227,0 1 1,0-1 0,-1 1 0,1-1 0,0 1 0,0 0-1,0-1 1,0 1 0,0 0 0,0-1 0,0 1-1,0-1 1,0 1 0,0 0 0,0-1 0,0 1 0,1-1-1,-1 1 1,0 0 0,0-1 0,1 1 0,-1-1-1,0 1 1,1-1 0,0 1 0,3 3-3,0-1 1,0-1 0,0 1-1,1-1 1,-1 1-1,1-1 1,8 2-1,2 2 2,-7-2 7,9 2-28,0 1-1,0 1 1,-1 1 0,28 20 0,-42-28 11,1 1 1,-1 0 0,0 0 0,0 0 0,0 0-1,0 1 1,0-1 0,0 0 0,-1 1-1,1-1 1,-1 1 0,1 0 0,-1 0 0,0-1-1,0 1 1,0 0 0,-1 0 0,1 0 0,-1 0-1,0 0 1,1 0 0,-1 0 0,0 0-1,-1 0 1,1 0 0,0 0 0,-1-1 0,0 1-1,0 0 1,0 0 0,0 0 0,0-1 0,0 1-1,-1 0 1,1-1 0,-1 1 0,-3 2-1,-4 7 36,0-1 0,-2 0 0,1-1 0,-1 0-1,-1-1 1,1 0 0,-2-1 0,-15 9-1,23-14-49,1-1 1,-1 0-1,0 1 0,0-1 0,0-1 0,0 1 0,-1-1 0,1 0 0,0 0 0,0 0 0,-1-1 0,1 0 0,-1 0 0,1 0 0,0-1 0,-1 0 0,1 0 0,0 0 1,0 0-1,0-1 0,0 0 0,0 0 0,0 0 0,0-1 0,-6-4 0,10 6-50,0 0 0,0 1 0,0-1 0,0 0 0,0 0 0,0 0 0,0 0 0,0-1 0,0 1 0,1 0 1,-1 0-1,0 0 0,1-1 0,-1 1 0,1 0 0,0-1 0,-1 1 0,1 0 0,0-1 0,0 1 0,-1-1 0,1-1 0,1 0-334,0 0 0,0 1 0,0-1 0,0 0 0,1 1 0,-1-1 0,1 1 0,-1-1-1,5-3 1,8-12-2193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6323,'-4'4'2833,"6"5"97,7 5-1170,4 2-975,6 6-33,-1 1-256,-3-3-80,-1 1-207,4 5-65,-5-1-144,3 5-160,2-1-97,1-2-383,-15-11-176,9 0-33,-3-7-2320,-1-12 720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8036,'-18'7'2817,"-4"9"593,-5 8-2210,-5 3 33,0 5-369,-3 6-160,3-4-287,3-4-113,11 3-192,-1-10-176,8-5-128,5-4-353,6-3-303,6-11-513,6 2-2352,6-18 431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25 106 7748,'-1'-3'378,"1"1"-1,0-1 1,0 0 0,0 1 0,0-1 0,1 1 0,-1-1 0,1 1 0,0-1 0,-1 1 0,1-1 0,0 1 0,0-1 0,0 1 0,1 0 0,-1 0 0,1 0 0,2-3 0,0 0-118,1 1-1,0-1 1,0 2 0,0-1-1,0 0 1,0 1 0,11-5 0,-8 4-200,1 1 0,-1 0 1,1 0-1,0 1 0,0 0 1,0 1-1,0-1 0,0 2 1,0-1-1,0 1 0,11 2 1,-17-2-55,-1 1 1,0 0 0,0-1-1,0 1 1,1 0 0,-1 0-1,0 0 1,0 0 0,0 0-1,-1 0 1,1 1 0,0-1-1,0 1 1,-1-1 0,1 1-1,-1 0 1,1 0 0,-1 0-1,0 0 1,1 0 0,-1 0-1,1 2 1,-1 0-6,0 0 0,-1 0-1,1 1 1,-1-1 0,0 0 0,0 0 0,0 1 0,0-1-1,-1 0 1,1 0 0,-3 6 0,-2 6 9,-1 0-1,0-1 1,-2 1 0,1-1-1,-12 14 1,6-11 92,-1-1 0,-1-1-1,-25 22 1,20-20 41,0 1 0,-16 22 1,31-35-101,1 0 1,0 1 0,0-1-1,0 1 1,1 0 0,0 0-1,1 0 1,-1 0 0,1 0-1,0 1 1,-1 12 0,4-18-32,0 1 0,-1-1 0,1 0 0,0 0 0,0 0 0,0 0 0,0 0 0,1 0 0,-1 0 0,0 0 0,1 0 0,-1 0 0,1-1 0,0 1 1,0-1-1,-1 1 0,1-1 0,0 0 0,0 0 0,0 0 0,1 0 0,-1 0 0,0 0 0,0 0 0,0-1 0,4 1 0,60 14 7,-51-13-331,0 0 0,0-2 0,-1 0 0,1-1-1,22-3 1,-26 2-824,-1-1-1,1 0 1,-1 0-1,17-9 1,2-5-2354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39:5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333 119 5763,'-4'-6'1204,"0"0"0,0 1-1,-1 0 1,0 0 0,-9-7 0,10 9-810,-1 0 0,1 0 0,-1 1 0,1-1 0,-1 1 0,0 0 0,-8-2 0,9 4-324,0-1 1,0 1-1,0-1 0,1 1 1,-1 0-1,0 1 0,0-1 1,0 1-1,0-1 1,0 1-1,0 0 0,0 1 1,1-1-1,-1 1 0,0-1 1,1 1-1,-1 0 1,1 1-1,0-1 0,0 0 1,0 1-1,0 0 0,-4 5 1,-23 24 370,3-3 33,-31 43 0,52-64-419,1 1 1,-1 0 0,2 0-1,-1 0 1,1 0 0,1 1-1,0-1 1,0 1-1,1 0 1,-2 15 0,4-20-49,0-1 1,0 1-1,1 0 0,0 0 1,0-1-1,0 1 1,0 0-1,1-1 0,0 1 1,0-1-1,0 0 1,0 0-1,1 1 0,0-2 1,-1 1-1,1 0 1,1 0-1,-1-1 0,1 0 1,-1 0-1,1 0 1,0 0-1,0 0 0,0-1 1,0 0-1,1 1 1,-1-2-1,9 4 0,-2-2-27,0 0 0,0 0-1,1-1 1,-1 0 0,1-1-1,-1 0 1,1-1 0,-1 0-1,1-1 1,0 0 0,11-3-1,-9-1-21,0 0 0,0 0 0,-1-2 0,0 1 0,0-2 1,0 0-1,-1 0 0,0-1 0,-1-1 0,0 0 0,0 0 0,-1-1 0,-1-1 0,14-19 0,-18 24 44,-1-1 0,1 0 0,-1 0 1,0 0-1,-1 0 0,0 0 1,0-1-1,-1 0 0,0 0 0,-1 1 1,1-1-1,-2 0 0,1 0 0,-1 0 1,-1 0-1,0 0 0,0 0 0,-1 0 1,0 0-1,0 1 0,-1-1 0,0 1 1,0-1-1,-1 1 0,-6-9 0,6 11-4,0 1 0,-1 0 0,0 0-1,1 1 1,-1-1 0,-1 1 0,1 0-1,-1 0 1,1 1 0,-1 0-1,0 0 1,0 0 0,-10-2 0,-6-2-417,-1 2 0,-33-4 0,36 6-8,16 3 332,-1-1-1,0 1 1,1-1-1,-1 1 1,1 1-1,-1-1 1,0 1 0,1-1-1,-1 1 1,1 1-1,-1-1 1,-3 2-1,-12 10-1016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79 6387,'-12'-13'5552,"-8"-13"-2973,1 1-1479,18 23-1054,-1 1-1,1 0 1,-1-1 0,1 1 0,-1 0 0,0 0-1,1 0 1,-1 1 0,0-1 0,0 0-1,0 1 1,0-1 0,0 1 0,1-1 0,-1 1-1,0 0 1,0 0 0,0 0 0,0 0 0,-3 1-1,0 0-8,-1 0 0,1 0-1,-1 1 1,1 0 0,0 0-1,0 0 1,-7 5 0,5-4-32,1 2 1,-1-1-1,1 1 1,0 0-1,0 0 0,1 0 1,-1 1-1,1 0 1,0 0-1,1 1 1,-5 6-1,8-10-4,0 0-1,0 0 0,0 0 0,1 0 1,-1 0-1,1 0 0,-1 0 0,1 0 1,0 1-1,0-1 0,1 0 1,-1 0-1,0 0 0,1 0 0,0 0 1,0 0-1,0 0 0,0 0 0,0 0 1,1 0-1,-1-1 0,1 1 0,0-1 1,0 1-1,2 2 0,7 6-2,0-2-1,1 1 1,0-1-1,19 10 1,-22-14-1,-1-1 1,0 2-1,0-1 0,0 1 1,0 0-1,-1 1 0,0-1 1,-1 1-1,1 1 0,6 10 1,-11-15 0,-1-1 1,0 1-1,0-1 0,0 1 1,-1 0-1,1-1 1,-1 1-1,1 0 0,-1 0 1,0-1-1,0 1 1,0 0-1,0 0 0,-1-1 1,1 1-1,-1 0 1,0-1-1,1 1 0,-1 0 1,0-1-1,-1 1 1,1-1-1,0 0 0,-3 3 1,1-1 19,-1 0 0,0 0-1,0-1 1,0 0 0,0 0 0,-1 0 0,1 0 0,-1-1 0,0 1-1,0-1 1,0-1 0,-6 3 0,4-2-42,0 0 1,-1 0-1,1-1 1,0 0-1,-1 0 0,1-1 1,-1 0-1,1 0 1,-1 0-1,1-1 0,-1-1 1,1 1-1,0-1 1,-1 0-1,1-1 0,0 0 1,0 0-1,-11-7 1,18 10-33,-1-1 1,0 0-1,0 0 0,1 1 1,-1-1-1,0 0 1,1 0-1,-1 0 1,1 0-1,-1 0 1,1 0-1,-1 0 0,1 1 1,0-1-1,-1-1 1,1 1-1,0 0 1,0 0-1,0 0 1,0 0-1,0 0 0,0 0 1,0 0-1,0-1 1,15-23-3660,-1 5 687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7011,'0'0'133,"0"0"1,0 0-1,0-1 0,0 1 0,1 0 0,-1 0 0,0-1 1,0 1-1,0 0 0,0 0 0,0 0 0,0-1 0,1 1 1,-1 0-1,0 0 0,0 0 0,0-1 0,1 1 1,-1 0-1,0 0 0,0 0 0,0 0 0,1 0 0,-1 0 1,0-1-1,0 1 0,1 0 0,-1 0 0,0 0 0,0 0 1,1 0-1,-1 0 0,0 0 0,0 0 0,1 0 0,-1 0 1,0 0-1,1 0 0,-1 1 0,8 10 1752,4 24-1855,-10-28 540,6 20-290,-1 0 0,-2 1-1,-1 0 1,-1 0 0,-1 0 0,-1 0 0,-2 1 0,-1-1 0,-8 43-1,9-66-381,0 0 1,0 0-1,-1 0 0,0-1 0,0 1 0,0 0 0,0-1 0,-1 0 0,1 1 0,-1-1 0,0 0 0,-1 0 1,1-1-1,-7 6 0,10-9-1,-1 1 0,1-1 0,-1 0-1,1 0 1,-1 0 0,1 0 0,-1 0 0,1 0 0,-1 0 0,1 0 0,0-1 0,-1 1 0,1 0 0,-1 0 0,1 0 0,-1 0 0,1-1 0,0 1 0,-1 0 0,1 0 0,-1-1-1,1 1 1,0 0 0,-1-1 0,1 1 0,0 0 0,-1-1 0,1 1 0,0 0 0,0-1 0,-1 1 0,1-1 0,0 1 0,0-1 0,0 1 0,0-1 0,0 1 0,-1 0 0,1-1-1,0 1 1,0-1 0,0 0 0,-1-15-3026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8020,'1'3'3137,"7"-3"369,10-1-1954,9-3-607,7-3-241,7-2-400,6-2-384,-2 2-384,1 4-592,-4 5-161,-5 2 32,-10 3-2224,6 4 896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42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11 3057,'6'-2'1367,"-4"2"-1014,-1-1 1,1 1 0,-1-1 0,1 1 0,-1-1 0,1 1 0,-1 0 0,1 0-1,-1 0 1,1 0 0,0 0 0,-1 0 0,1 1 0,-1-1 0,1 0 0,1 1-1,-3 0-325,0-1 0,1 0-1,-1 0 1,0 1-1,0-1 1,1 0-1,-1 0 1,0 0 0,0 1-1,1-1 1,-1 0-1,0 0 1,1 0-1,-1 0 1,0 0-1,1 0 1,-1 1 0,0-1-1,1 0 1,-1 0-1,0 0 1,1 0-1,-1 0 1,0 0-1,1-1 1,-1 1 0,0 0-1,1 0 1,-1 0-1,0 0 1,1 0-1,-1 0 1,0 0 0,0-1-1,1 1 1,-1 0-1,0 0 1,1 0-1,-1-1 1,0 1-1,0 0 1,0 0 0,1-1-1,-1 1 1,0 0-1,0-1 1,0 1-1,0 0 1,1-1 0,-1 1-1,0 0 1,0-1-1,0 1 1,0 0-1,0-1 1,0 1-1,0 0 1,0-1 0,0 1-1,0 0 1,0-1-1,-4-1 481,0 16-179,3 62 381,2-53-628,-1 0-1,-1 0 1,-1 0-1,-1 0 1,-1-1 0,-1 1-1,-11 31 1,2-24 6,1 1 1,2 0-1,1 1 1,1 0-1,-5 41 1,-3 29-1,17-102-88,0 0 1,-1 0-1,1 1 0,0-1 1,0 0-1,0 1 0,0-1 1,0 0-1,0 1 1,0-1-1,0 1 0,0-1 1,0 0-1,0 1 0,0-1 1,0 0-1,0 1 1,0-1-1,0 0 0,0 1 1,0-1-1,0 0 0,0 1 1,0-1-1,1 0 1,-1 1-1,0-1 0,0 0 1,0 1-1,1-1 0,-1 0 1,0 0-1,0 1 1,1-1-1,-1 0 0,0 0 1,1 0-1,-1 1 0,0-1 1,0 0-1,1 0 1,-1 0-1,0 0 0,1 0 1,-1 0-1,1 1 0,-1-1 1,0 0-1,1 0 1,-1 0-1,0 0 0,1 0 1,-1-1-1,0 1 0,1 0 1,-1 0-1,0 0 1,1 0-1,-1 0 0,0 0 1,1 0-1,-1-1 0,0 1 1,1 0-1,-1-1 1,2 0 0,-1 1 1,0-1 0,1 0 0,-1-1 0,0 1 0,0 0 0,0 0 0,0 0 0,0-1 0,0 1 0,0 0 0,-1-1 0,1 1 0,0-1-1,-1 1 1,1-1 0,-1 1 0,1-3 0,4-22 10,1 0 0,1 0-1,2 1 1,0 0 0,2 1-1,23-39 1,-28 52-8,-6 10-3,1-1 1,0 1-1,0 0 1,1 0-1,-1-1 1,0 1-1,0 0 1,0 0-1,1 0 1,-1 1-1,1-1 1,-1 0-1,1 0 1,-1 1-1,1-1 1,-1 1-1,1-1 1,-1 1-1,4-1 1,36 0 24,-12 1-5,-24 1-21,0 0 0,-1 0-1,1 0 1,-1 0 0,1 1 0,-1-1-1,0 1 1,0 0 0,0 1 0,0-1-1,0 1 1,0 0 0,0 0 0,-1 0 0,1 0-1,-1 1 1,3 4 0,-2-5 7,-1 1 1,0 0-1,0 0 1,0 0-1,0 0 1,-1 1 0,0-1-1,1 1 1,-2 0-1,1 0 1,-1-1-1,1 1 1,-1 0-1,-1 0 1,1 0-1,-1 0 1,1 0-1,-2 8 1,0-7 19,0 2 14,0-1 1,-1 0 0,0 1-1,0-1 1,0 0 0,-1 0-1,0 0 1,0 0 0,-1-1-1,1 1 1,-2-1 0,1 0-1,-1 0 1,0 0 0,-5 5-1,-2-3 26,1-1 0,-1 0 1,0-1-1,0 0 0,-1-1 0,-14 5 0,23-9-98,-1 0-1,1 0 1,0 0-1,-1-1 1,1 1 0,0-1-1,-1 0 1,1-1 0,-1 1-1,1-1 1,0 0 0,-1 0-1,1 0 1,0 0 0,0-1-1,0 1 1,0-1 0,0 0-1,0-1 1,1 1 0,-1-1-1,1 1 1,-1-1 0,1 0-1,0 0 1,0-1-1,0 1 1,1 0 0,-1-1-1,1 0 1,-2-4 0,2 6-119,1 1 1,-1-1 0,1 0 0,0 0-1,0 0 1,0 0 0,0 0-1,0 0 1,1 0 0,-1 0-1,0 0 1,1-1 0,0 1-1,-1 0 1,1 0 0,0 0 0,0-1-1,1 1 1,-1 0 0,0 0-1,1 0 1,-1 0 0,1-1-1,-1 1 1,1 0 0,0 0-1,2-2 1,8-13-2148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97 4114,'2'3'418,"1"-1"0,-1 0 1,1 1-1,-1-1 0,1 0 1,0 0-1,-1-1 0,1 1 0,0 0 1,0-1-1,0 0 0,1 0 1,-1 0-1,0 0 0,0 0 0,1-1 1,-1 1-1,4-1 0,-6 0-336,1 0 0,0 0 1,-1 0-1,1 0 0,-1-1 0,0 1 0,1-1 0,-1 1 0,1-1 0,-1 1 0,0-1 1,1 0-1,-1 0 0,0 0 0,1 1 0,-1-1 0,0 0 0,0-1 0,0 1 0,0 0 1,0 0-1,0 0 0,0-1 0,-1 1 0,1 0 0,0-1 0,-1 1 0,1 0 0,-1-1 1,1 1-1,-1-1 0,0 1 0,0-1 0,1 1 0,-1-1 0,0 1 0,0-1 0,-1 1 1,1-3-1,-1-6 290,2 4-137,-2 0 0,1 0 0,0 0-1,-1 0 1,0 0 0,-1 0 0,1 1-1,-5-11 1,5 15-209,1 0 0,-1 1 0,0-1 0,1 0 0,-1 1 1,0-1-1,1 1 0,-1-1 0,0 1 0,0-1 0,1 1 0,-1-1 0,0 1 0,0 0 0,0-1 1,0 1-1,0 0 0,0 0 0,0 0 0,1 0 0,-1-1 0,0 1 0,-2 1 0,0-1 17,-1 1 0,0 0 0,1 0 0,-1 1 0,0-1 0,1 1 0,-1 0-1,-4 3 1,-3 3 2,1-1-1,0 1 0,0 1 1,1 0-1,0 0 0,0 1 1,1 0-1,1 0 0,0 1 0,0 0 1,1 0-1,0 0 0,1 1 1,1 0-1,-1 0 0,2 1 1,-3 15-1,5-23-50,1-1 0,0 0 0,1 0 0,-1 1 0,1-1 0,0 0 0,0 0 0,0 0 0,0 0 0,1 0 1,0 0-1,-1 0 0,2 0 0,-1-1 0,0 1 0,1-1 0,-1 1 0,1-1 0,0 0 0,0 0 0,0 0 0,1-1 0,-1 1 0,1-1 0,-1 1 0,1-1 0,0-1 0,0 1 0,0 0 0,0-1 1,0 0-1,0 0 0,0 0 0,1 0 0,-1-1 0,0 0 0,0 1 0,1-2 0,-1 1 0,0 0 0,0-1 0,0 0 0,1 0 0,-1 0 0,0 0 0,0-1 0,0 0 0,-1 0 0,1 0 0,0 0 0,5-4 1,3-6-133,0 0 0,-1-1 0,0 0 1,10-17-1,-16 23 108,0-1 1,-1 0-1,0-1 1,0 1-1,-1-1 0,0 0 1,-1 1-1,0-1 1,2-11-1,-8 4 70,-5 17 67,7 0-89,0 1 1,0-1-1,1 1 0,-1 0 1,0-1-1,1 1 1,0 0-1,-1 0 1,1 0-1,-2 4 1,1 2 6,0 0 1,0 1 0,1-1 0,0 0 0,0 1 0,1-1 0,0 1 0,0-1 0,1 1 0,0-1 0,1 1 0,0-1 0,0 0 0,7 15-1,-7-19-25,0 0 0,0 0-1,0 0 1,0 0 0,1 0-1,0-1 1,0 1 0,0-1-1,0 0 1,1 1 0,-1-2-1,1 1 1,0 0 0,0-1-1,0 1 1,0-1 0,0 0-1,0-1 1,0 1 0,1-1-1,-1 0 1,1 0-1,-1 0 1,1 0 0,-1-1-1,1 0 1,-1 0 0,9-1-1,-3-1-25,0-1-1,0 0 0,0-1 1,0 0-1,-1 0 0,1-1 1,-1 0-1,0-1 0,-1 0 1,1 0-1,-1-1 0,-1 0 1,1-1-1,-1 1 0,0-1 1,-1-1-1,0 1 0,0-1 1,-1 0-1,0-1 0,-1 1 0,1-1 1,-2 0-1,0 0 0,0 0 1,-1 0-1,0-1 0,1-16 1,-12 42 160,-2 17-23,10-24-106,1-1 0,-1 0 0,1 0 0,1 0 0,-1 0 1,1 0-1,0 0 0,1 0 0,0 0 0,0 0 0,0 0 0,1 0 0,0-1 0,0 0 0,1 1 0,0-1 0,0 0 0,9 10 0,-8-12-9,0 0-1,0-1 1,0 1-1,0-1 1,0 0-1,0 0 1,1-1-1,0 0 1,-1 0-1,1 0 1,0 0-1,0-1 0,0 0 1,0-1-1,0 1 1,0-1-1,0 0 1,0 0-1,0-1 1,0 0-1,0 0 1,10-4-1,-4 2-25,1-1 1,-1-1-1,-1 0 1,1-1-1,-1-1 0,0 1 1,0-2-1,0 1 0,-1-1 1,9-11-1,-15 15 12,0 0 1,0 0 0,-1 0-1,0-1 1,0 0-1,0 1 1,-1-1-1,1 0 1,-1 0-1,-1 0 1,1-1-1,0 1 1,-1 0-1,0-1 1,-1 1 0,1-1-1,-1 1 1,0-1-1,0 1 1,-1-1-1,1 1 1,-1 0-1,-1-1 1,1 1-1,-1 0 1,-2-6-1,4 11 21,0-1-1,0 0 1,0 0-1,0 0 0,-1 1 1,1-1-1,0 0 1,-1 0-1,1 1 0,-1-1 1,1 0-1,-1 1 1,1-1-1,-1 0 0,1 1 1,-1-1-1,1 1 1,-1-1-1,0 1 1,1-1-1,-1 1 0,0-1 1,1 1-1,-1 0 1,0-1-1,0 1 0,0 0 1,1 0-1,-1 0 1,0 0-1,0-1 0,0 1 1,1 0-1,-1 0 1,0 0-1,0 1 0,0-1 1,1 0-1,-1 0 1,0 0-1,0 1 0,0-1 1,1 0-1,-1 0 1,0 1-1,1-1 0,-1 1 1,0-1-1,0 2 1,-1-1 6,0 1 1,0 0 0,1 0-1,-1 1 1,1-1 0,0 0 0,-1 0-1,1 1 1,0-1 0,0 1 0,0-1-1,1 1 1,-1-1 0,1 1-1,-1-1 1,1 4 0,4 80 266,29 160 0,-28-217-225,-1 0 0,-2 0 0,-1 0 0,-1 1 0,-1-1 0,-2 0 0,-1 0-1,-9 34 1,10-51-18,-1 0 0,0 0 0,-1 0 0,0-1 0,-1 0 0,0 0 0,-1 0-1,0-1 1,-1 0 0,0-1 0,0 1 0,-1-2 0,0 1 0,-1-1 0,0 0 0,0-1 0,0 0-1,-1-1 1,0 0 0,-1-1 0,-17 6 0,19-9-32,-1 0-1,1 0 0,-1-1 1,1-1-1,-1 0 1,0 0-1,1-1 1,-1 0-1,1-1 1,-1 0-1,1-1 0,0 0 1,0 0-1,-11-6 1,-16-9-445,0-2 0,-40-29 0,72 46 318,-3-2-555,0 0 0,1 0 0,0 0 0,0-1 0,1 0 0,0-1 0,0 1 0,-9-13 1,10-3-2762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2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49 7347,'-1'-3'689,"1"-1"0,-1 1 0,0 0 0,0-1 0,0 1 0,0 0-1,0 0 1,-3-5 0,3 7-532,0-1 0,0 1-1,0 0 1,0 0 0,0 0-1,0 1 1,0-1 0,0 0 0,0 0-1,-1 0 1,1 1 0,0-1-1,0 1 1,-1-1 0,1 1-1,-2-1 1,-2 1-76,0 0 0,0 0 0,0 1 0,1-1-1,-1 1 1,0 0 0,0 1 0,0-1 0,1 1 0,-1 0-1,-5 3 1,3-2-3,-6 2 96,1 1 0,1 0 0,-1 1-1,-13 10 1,24-16-157,-1 0 0,1 0 0,-1 1 0,1-1 0,-1 0 0,1 0 0,0 1 0,0-1 0,0 1 0,0-1 0,0 1 0,0 0 0,0-1 0,0 1 0,0 0 0,1 0 0,-1-1 0,1 1-1,-1 0 1,1 0 0,0 0 0,0 0 0,0 0 0,0 0 0,0-1 0,0 1 0,1 0 0,-1 0 0,0 0 0,1 0 0,-1-1 0,1 1 0,0 0 0,0 0 0,0-1 0,0 1 0,0-1 0,2 3 0,9 10-8,1-2 0,0 0 1,1 0-1,20 12 0,-19-14-29,-1 0-1,0 1 1,-1 1-1,19 21 1,-31-32 18,1 1 0,-1-1 0,0 1 0,0-1 0,0 1 0,0 0 1,0-1-1,0 1 0,0 0 0,-1 0 0,1 0 0,-1-1 0,1 1 0,-1 0 0,0 0 0,1 0 0,-1 0 1,0 0-1,0 0 0,-1 0 0,1 0 0,0 0 0,-1 0 0,1 0 0,-1-1 0,0 1 0,1 0 0,-1 0 1,0-1-1,0 1 0,0 0 0,0-1 0,0 1 0,-1-1 0,1 1 0,0-1 0,-1 0 0,1 1 0,-1-1 1,1 0-1,-1 0 0,0 0 0,1 0 0,-1 0 0,0-1 0,-2 2 0,-6 2 18,-1 1 1,1-1-1,-1-1 0,0 0 0,0-1 1,-16 2-1,16-3-47,-1 0 1,1-1-1,0 0 1,0 0-1,-1-2 1,1 1-1,0-1 0,0-1 1,0 0-1,-11-5 1,22 8 8,-1 0 1,1 0-1,0 0 0,0-1 1,0 1-1,0 0 0,-1 0 1,1 0-1,0 0 1,0 0-1,0 0 0,0 0 1,-1 0-1,1-1 0,0 1 1,0 0-1,0 0 1,0 0-1,0 0 0,0 0 1,0-1-1,-1 1 0,1 0 1,0 0-1,0 0 1,0 0-1,0-1 0,0 1 1,0 0-1,0 0 0,0 0 1,0-1-1,0 1 1,0 0-1,0 0 0,0 0 1,0 0-1,0-1 0,0 1 1,0 0-1,0 0 1,0 0-1,1 0 0,-1-1 1,0 1-1,0 0 0,11-7-694,15 0-827,13 1-1678,6-6-92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5923,'-28'111'10750,"0"76"-9080,9-58-1002,18-112-856,4-14-827,4-23-1565,-3 0-659,1-10-90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2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4322,'-11'2'4066,"2"3"2737,13-1-5458,8 0-241,1-4-448,14-2-239,0 0-241,9-2-320,-4 1-145,9 3-511,-3 0-272,7 5-401,-4 2 1985,6 2-4001,-6 0 2096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2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76 7059,'2'-5'6630,"2"-9"-5323,-17-27 800,13 40-2063,-1 0-1,1 0 0,0 0 1,-1 0-1,1 1 0,-1-1 0,1 0 1,-1 0-1,1 1 0,-1-1 0,0 0 1,1 1-1,-1-1 0,0 1 1,1-1-1,-1 1 0,0-1 0,0 1 1,1-1-1,-1 1 0,0 0 1,0-1-1,0 1 0,0 0 0,0 0 1,0 0-1,1-1 0,-1 1 0,0 0 1,0 0-1,0 0 0,0 1 1,0-1-1,0 0 0,0 0 0,0 0 1,1 1-1,-1-1 0,0 0 0,0 1 1,0-1-1,1 1 0,-1-1 1,0 1-1,0 0 0,-18 14 222,1 0 0,1 2-1,-24 29 1,35-38-256,0-1 0,0 1 0,1 0 1,1 0-1,-1 1 0,1-1 0,1 1 0,-1 0 0,2 0 0,-1 0 0,-2 18 1,5-25-11,0 0 0,0 1 0,0-1 0,0 0 0,0 0 0,1 1 0,-1-1 0,1 0 0,-1 0 0,1 1 1,0-1-1,0 0 0,0 0 0,0 0 0,0 0 0,0 0 0,1 0 0,-1 0 0,1-1 0,-1 1 0,1 0 0,0-1 1,-1 1-1,1-1 0,0 0 0,0 1 0,0-1 0,0 0 0,0 0 0,1-1 0,-1 1 0,0 0 0,0-1 0,0 1 1,1-1-1,-1 0 0,0 1 0,1-1 0,-1 0 0,0 0 0,1-1 0,-1 1 0,3-1 0,6-1-10,1 0 0,-1 0-1,1-1 1,-1-1 0,0 0 0,0-1-1,13-7 1,-14 6-14,-1-1 1,-1 0-1,1-1 1,-1 1-1,-1-2 1,1 1-1,6-11 0,-11 15 18,0 0-1,0 0 1,-1 0-1,1-1 0,-1 1 1,0-1-1,0 0 0,0 1 1,-1-1-1,0 0 0,0 0 1,0 0-1,0 0 1,-1 0-1,0 0 0,0 0 1,0 0-1,-1-6 0,0 10 10,1 1 0,0-1 0,0 0-1,0 1 1,-1-1 0,1 0 0,0 1-1,-1-1 1,1 1 0,0-1 0,-1 1 0,1-1-1,-1 1 1,1-1 0,-1 1 0,1-1-1,-1 1 1,0-1 0,1 1 0,-1 0-1,1-1 1,-1 1 0,0 0 0,1 0-1,-1-1 1,0 1 0,1 0 0,-1 0-1,0 0 1,1 0 0,-1 0 0,0 0 0,1 0-1,-1 0 1,0 0 0,0 0 0,1 0-1,-1 1 1,0-1 0,1 0 0,-1 0-1,1 1 1,-1-1 0,0 0 0,1 1-1,-1-1 1,1 1 0,-1-1 0,1 1-1,-1-1 1,1 1 0,-1-1 0,0 1 0,-22 29 132,21-27-128,0 1 1,0 0-1,1 0 1,-1 0-1,1 0 1,0 1 0,1-1-1,-1 0 1,1 0-1,-1 1 1,1-1-1,0 0 1,1 0-1,-1 1 1,1-1-1,0 0 1,0 0-1,0 0 1,1 0-1,-1 0 1,1 0 0,0 0-1,0-1 1,0 1-1,1 0 1,-1-1-1,1 0 1,0 0-1,0 0 1,0 0-1,0 0 1,1 0-1,-1-1 1,1 0-1,0 1 1,7 2 0,-1-1-21,0 0 1,0-1-1,0 0 1,1-1-1,-1 0 1,1 0-1,-1-1 1,1-1-1,0 1 1,-1-2 0,1 0-1,0 0 1,19-5-1,-21 3-12,0 1 0,-1-1 0,1 0 0,-1-1 0,0 0 0,0-1 0,-1 1 0,1-1-1,-1-1 1,0 1 0,0-1 0,-1-1 0,1 1 0,-1-1 0,-1 0 0,0 0 0,8-14 0,-11 13 27,-9 13 35,-8 12 65,14-16-94,0 0-1,1 0 0,-1 0 0,0 1 0,1-1 1,-1 0-1,1 0 0,0 0 0,-1 0 0,1 1 1,0-1-1,0 0 0,0 0 0,-1 1 1,1-1-1,1 0 0,-1 1 0,0-1 0,0 0 1,0 0-1,1 1 0,-1-1 0,1 0 0,-1 0 1,1 0-1,-1 0 0,2 2 0,0-1-1,0 0-1,0 0 1,1 0-1,-1-1 0,1 1 1,-1-1-1,1 1 1,-1-1-1,1 0 1,0 0-1,4 1 1,5 1-16,0-1 0,-1 0 0,1-1 1,0-1-1,12 0 0,-20 0 2,18-1-52,0-2 0,-1 0 0,1-1 0,31-11 1,-50 15 58,0-1 1,1-1 0,-1 1 0,0 0 0,0-1 0,0 0 0,0 1 0,0-1-1,0 0 1,0-1 0,-1 1 0,1 0 0,-1-1 0,1 0 0,-1 1 0,0-1 0,0 0-1,0 0 1,-1 0 0,1 0 0,-1-1 0,0 1 0,1 0 0,-1-1 0,-1 1 0,1 0-1,0-1 1,-1 1 0,0-1 0,0 1 0,0-1 0,0 1 0,-1-1 0,1 1 0,-1-1-1,-1-4 1,2 8 2,0-1-1,0 0 0,0 0 1,0 1-1,0-1 0,-1 0 0,1 0 1,0 1-1,0-1 0,-1 0 1,1 0-1,0 1 0,-1-1 1,1 0-1,0 1 0,-1-1 1,1 1-1,-1-1 0,0 1 1,1-1-1,-1 1 0,1-1 1,-1 1-1,0-1 0,1 1 0,-1-1 1,0 1-1,1 0 0,-1 0 1,0-1-1,0 1 0,1 0 1,-1 0-1,0 0 0,0 0 1,1 0-1,-1 0 0,0 0 1,0 0-1,0 0 0,1 0 0,-1 0 1,0 0-1,0 1 0,1-1 1,-1 0-1,-1 1 0,0 1 3,0-1-1,0 1 0,0-1 0,0 1 0,1 0 1,-1 0-1,0 0 0,1 0 0,0 0 0,-1 1 1,1-1-1,0 0 0,0 1 0,-1 2 0,-1 12 3,1 1 0,1 0 0,0 0-1,1 0 1,1 0 0,0-1 0,6 23 0,2 49 18,-9-45-7,-1 1 0,-2 0 0,-2-1 0,-3 1 0,-15 52 0,17-75 79,-1-1 0,-1 0 0,-1 0 0,-1-1 0,0 0 0,-2-1 0,0 0 0,-1-1 0,-1-1 0,-1 0 0,0-1 0,-25 21 0,27-29-19,0 0 0,-1-1 0,0-1 0,0 0 0,0-1 0,-1 0 0,1-1 0,-1-1 0,0 0 0,-1-1 0,1-1 0,0 0 0,0-1 0,-1-1 0,1 0-1,0-1 1,0-1 0,0 0 0,0-1 0,1 0 0,-25-12 0,24 9-263,1 0 1,0-1-1,0 0 0,1-1 0,0-1 0,0 0 0,1 0 0,0-2 0,-11-14 1,16 17-348,0 0 0,1-1 0,0 0 1,0 0-1,1-1 0,1 1 0,0-1 0,0 0 1,1 0-1,0-1 0,1 1 0,0-1 1,1-13-1,1-23-3519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2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7139,'1'1'2085,"28"13"3004,4 3-4298,45 31 0,-56-29-625,0 1 1,-2 1-1,-1 1 0,0 1 0,-2 0 0,-1 1 0,-1 1 0,17 36 0,7 28 162,32 110 0,-45-111-175,-4 1 0,-3 1 1,-4 1-1,-5 0 1,-3 0-1,-4 1 0,-13 131 1,5 297 135,8-114-269,-28-68-8,15-263-8,-4-1 0,-34 108 0,-19 27 12,-44 127 14,68-234 86,-64 112 0,11-25 92,77-149-172,-2-1 0,-1-1 0,-2-1 0,-2-2 0,-33 38 0,-72 77 217,131-150-283,-1 1-1,1-1 0,-1 1 0,1 0 0,-1-1 1,1 0-1,-1 1 0,0-1 0,1 1 0,-1-1 0,0 0 1,1 1-1,-1-1 0,0 0 0,1 0 0,-1 1 1,0-1-1,1 0 0,-1 0 0,0 0 0,0 0 0,1 0 1,-1 0-1,0 0 0,0 0 0,1 0 0,-1 0 1,0-1-1,1 1 0,-1 0 0,0 0 0,1-1 0,-1 1 1,0 0-1,0-1 0,1 0-85,-1 1-1,1-1 1,0 1-1,0-1 1,0 1-1,0-1 1,0 1 0,-1-1-1,1 1 1,0-1-1,0 1 1,0-1-1,0 1 1,0 0-1,0-1 1,1 1 0,-1-1-1,0 1 1,0-1-1,0 1 1,0-1-1,0 1 1,1-1 0,-1 1-1,0-1 1,0 1-1,1 0 1,-1-1-1,0 1 1,1 0 0,-1-1-1,1 1 1,-1 0-1,0-1 1,1 1-1,-1 0 1,1 0-1,-1-1 1,0 1 0,1 0-1,-1 0 1,1 0-1,-1 0 1,1 0-1,-1 0 1,1 0 0,-1 0-1,1 0 1,0 0-1,19-5-3540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2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43 3570,'0'0'41,"1"-2"229,-1 0 0,1-1 0,-1 1 1,1 0-1,0 0 0,0 0 0,0 0 0,0 0 1,0 0-1,0 0 0,0 0 0,1 1 1,-1-1-1,1 0 0,-1 1 0,1-1 0,0 1 1,0 0-1,-1-1 0,1 1 0,0 0 1,1-3 2008,-11 14-1548,-4 16-314,0 0 1,-2 0 0,0-1 0,-2-1-1,-1-1 1,-25 29 0,30-40-264,-2 1-69,1 0 1,1 2-1,0-1 1,0 1-1,2 1 1,0 0-1,-15 33 0,24-48-83,1 0-1,0 0 0,0 0 0,0 0 0,0-1 0,0 1 0,0 0 0,0 0 0,0 0 0,0 0 0,0-1 0,0 1 0,1 0 1,-1 0-1,0 0 0,0-1 0,1 1 0,-1 0 0,1 0 0,-1-1 0,1 1 0,-1 0 0,1-1 0,-1 1 0,1 0 0,0-1 0,-1 1 1,1-1-1,0 1 0,-1-1 0,1 0 0,0 1 0,0-1 0,-1 0 0,1 1 0,0-1 0,0 0 0,0 0 0,-1 1 0,1-1 1,0 0-1,0 0 0,0 0 0,0 0 0,-1 0 0,1-1 0,0 1 0,1 0 0,50-5 12,-44 4-17,21-3-4,0 1 1,0 2 0,0 1-1,0 1 1,0 1-1,-1 2 1,1 1 0,46 14-1,-68-17-56,0-1 0,-1 1 0,1-1 0,0 0 0,0-1 0,0 0-1,0 0 1,0 0 0,0-1 0,0 0 0,0 0 0,-1-1 0,1 0 0,6-2 0,-2-1-877,0 1 0,-1-2 0,0 1 0,15-12 0,-12 10-1231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5923,'3'1'5357,"-2"9"-3520,-2 10-940,-7 17-363,2 0 0,1 1-1,2 0 1,1 0-1,5 43 1,3 98-198,-6-178-359,0 0-1,0 0 1,0 0 0,0-1 0,0 1-1,1 0 1,-1 0 0,0 0 0,0 0-1,1 0 1,-1-1 0,0 1 0,1 0-1,-1 0 1,1 0 0,-1-1-1,1 1 1,-1 0 0,1-1 0,1 2-1,11-7-4358,-11 4 3637,7-3-2467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2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 6915,'-17'-5'1854,"15"10"375,17 13-688,-17-17-1498,1-1 0,0 1 0,-1 0 0,1 0 0,0-1 0,0 1 0,0 0 0,-1 0 0,1 0 0,0 0 0,0 1 0,1-1 0,-1 0 0,0 0 0,0 0 0,0 1 0,1-1 0,-1 0 0,1 1 0,-1-1 0,1 1 1,0-1-1,-1 2 0,-3 44 517,5-44-524,0 1 0,-1 0 0,1 0-1,-1 0 1,1 0 0,-1-1 0,0 1 0,-1 0 0,1 0 0,-1 0 0,1 0 0,-1 0 0,0-1-1,-1 1 1,1 0 0,-1-1 0,1 1 0,-1-1 0,0 0 0,0 1 0,-1-1 0,1 0 0,-3 3 0,-19 23 242,-35 36 0,41-47-221,0 0 0,2 1 1,0 0-1,2 1 0,-21 37 0,28-26-29,6-28-25,1 1 1,-1 0-1,0-1 1,1 1-1,-2 0 1,1-1-1,0 1 1,-1-1-1,0 1 1,-2 3-1,1-3 16,-1 1-1,1-1 1,1 1 0,-1 0-1,0 0 1,1 0-1,-2 7 1,4-11-16,-1 0 1,1 0-1,0 0 1,0 0-1,0 0 1,0 0-1,0 0 1,0 0-1,0 0 0,0 0 1,0 0-1,0 1 1,0-1-1,1-1 1,-1 1-1,0 0 1,1 0-1,-1 0 0,1 0 1,-1 0-1,1 0 1,0 0-1,-1 0 1,1-1-1,0 1 1,-1 0-1,1-1 0,0 1 1,0 0-1,0-1 1,0 1-1,0-1 1,-1 1-1,1-1 1,0 1-1,0-1 0,0 0 1,0 0-1,0 1 1,0-1-1,0 0 1,0 0-1,1 0 1,-1 0-1,0 0 0,0 0 1,0-1-1,1 1 1,52-5 82,18 1 36,-44 4-84,0-1 1,35-5 0,-40 2-32,1 2 0,-1 1 0,47 3 0,-53 0-28,-1 0-1,0 2 1,21 7 0,-31-9-204,0-1 0,0 1 0,0-1 0,0-1 0,0 1 1,1-1-1,-1 0 0,0 0 0,0-1 0,11-2 0,-10 1-2018,-2-4-561,-5-6 312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2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6931,'-2'13'6140,"-3"2"-4412,-4 20-1413,8 309 2198,2-321-2460,9 112-48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43.1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16 6019,'1'-1'229,"-1"0"0,1 0 0,-1 0 0,0 0 0,1 1 0,-1-1 0,1 0 0,0 0 0,-1 1 0,1-1 0,0 0 0,-1 1 0,1-1 0,0 0 0,0 1 0,-1-1 0,1 1 0,0 0 0,0-1 0,0 1 0,0 0 0,0-1 0,0 1 0,1 0 0,32-1 1199,27 15-1269,-59-13-141,-1-1 0,0 0-1,1 0 1,-1 1-1,0-1 1,1 1-1,-1-1 1,0 1-1,0-1 1,1 1-1,-1 0 1,0-1-1,0 1 1,0 0 0,0 0-1,0 0 1,0 0-1,0 0 1,0 0-1,0 0 1,-1 1-1,1-1 1,0 0-1,-1 0 1,1 1-1,-1-1 1,1 0 0,-1 0-1,0 1 1,1-1-1,-1 1 1,0-1-1,0 0 1,0 1-1,0-1 1,0 0-1,0 1 1,-1-1-1,1 1 1,0-1 0,-1 0-1,1 1 1,-1-1-1,1 0 1,-1 0-1,-1 2 1,0 3 26,-1-1 0,0 0 0,-1 0-1,1-1 1,-1 1 0,0-1 0,0 1 0,0-1 0,-1-1 0,1 1 0,-1-1 0,0 1 0,0-1-1,0-1 1,0 1 0,-1-1 0,1 0 0,-1 0 0,0 0 0,1-1 0,-8 1 0,11-2-41,0 0 0,1 0 0,-1 0 0,1 1 0,-1-1 0,1 0 0,-1 1 0,1-1 0,-1 1 0,1-1 0,-1 1 0,1 0 0,0-1 0,-1 1 0,1 0 0,0 0 0,0 0 0,0 0 0,-1 0 0,1 0 0,0 1 0,0-1 0,1 0 0,-1 0 0,0 1 0,0-1 0,1 1 0,-1-1 0,0 0 0,1 1 0,-1 2 0,1-2-3,0-1 0,1 1-1,-1 0 1,0 0 0,1-1-1,0 1 1,-1 0 0,1-1-1,0 1 1,0-1 0,-1 1 0,1-1-1,1 1 1,-1-1 0,0 0-1,0 1 1,0-1 0,1 0-1,-1 0 1,0 0 0,1 0-1,-1 0 1,1 0 0,0 0 0,-1-1-1,1 1 1,2 0 0,20 14-3,-23-14 3,-1 0 0,1 0 0,0 0 0,0-1 0,0 1 0,0 0 0,0-1 1,0 1-1,0-1 0,0 1 0,0-1 0,0 1 0,0-1 0,0 0 0,0 0 1,1 1-1,-1-1 0,0 0 0,0 0 0,0 0 0,0 0 0,1 0 1,0-1-1,0 1 0,0 0 0,0 0 1,0 0-1,-1 1 0,1-1 1,0 0-1,0 1 0,-1-1 1,1 1-1,0 0 0,-1-1 1,1 1-1,-1 0 0,1 0 1,-1 0-1,1 0 0,-1 0 0,1 1 1,-1-1-1,0 0 0,0 1 1,0-1-1,0 0 0,0 1 1,0 0-1,0-1 0,0 1 1,0-1-1,-1 1 0,1 0 1,-1 0-1,1-1 0,-1 1 1,0 0-1,0 0 0,0 0 1,0-1-1,0 1 0,0 0 1,-1 2-1,0 2-1,-1 0 0,0 0 1,-1 0-1,0-1 0,0 1 0,0-1 1,0 0-1,-1 0 0,0 0 1,0 0-1,0-1 0,-1 1 0,1-1 1,-1 0-1,0 0 0,-11 5 0,12-7-9,0 0-1,-1 0 0,1-1 0,-1 1 1,1-1-1,-1 0 0,0-1 1,1 1-1,-1-1 0,0 0 1,0 0-1,1 0 0,-1-1 1,0 0-1,1 0 0,-1 0 0,0 0 1,1-1-1,-1 1 0,1-1 1,0 0-1,0-1 0,-7-3 1,-7-17-658,17 15-2095,11 5 620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43 5298,'-4'-22'5768,"-6"6"-3986,10 16-1763,-1-1 0,0 1-1,1-1 1,-1 1 0,0 0 0,0-1-1,1 1 1,-1 0 0,0-1 0,0 1-1,1 0 1,-1 0 0,0 0 0,0 0-1,0 0 1,1 0 0,-1 0 0,0 0-1,0 0 1,0 0 0,1 1-1,-1-1 1,0 0 0,0 0 0,1 1-1,-1-1 1,0 0 0,1 1 0,-1-1-1,0 1 1,1-1 0,-1 1 0,0-1-1,1 1 1,-1 0 0,1-1 0,-1 1-1,1-1 1,0 1 0,-1 0 0,1 0-1,0-1 1,-1 1 0,1 1 0,-34 59 769,19-32-203,-34 46 0,42-65-489,1 0 1,-1 0 0,1 1-1,1-1 1,0 1 0,1 0-1,0 1 1,1-1 0,0 1-1,0-1 1,2 1 0,-1 0-1,1 0 1,1 0 0,0 0-1,2 12 1,0-14-74,-1-1 1,2 1-1,-1-1 0,1 0 0,1 0 1,0 0-1,0 0 0,0 0 0,1-1 1,1 0-1,-1 0 0,1 0 0,1-1 1,-1 0-1,1 0 0,0-1 0,1 0 1,0 0-1,0 0 0,10 4 0,-14-7-21,0-1-1,0-1 1,1 1-1,-1-1 1,1 1-1,-1-1 1,1 0-1,-1-1 0,1 1 1,0-1-1,-1 0 1,1 0-1,-1-1 1,1 1-1,0-1 1,7-2-1,-4 0 5,-1 0 0,1-1 0,-1 0 0,0 0 0,0-1 0,0 0 0,-1 0 0,11-10 0,1-5 15,-1-1-1,-2 0 1,0-1-1,22-43 1,-32 57 10,-1-1 0,-1 1 0,0-1-1,0 0 1,-1 0 0,0 0 0,0 0 0,-1-1 0,0 1 0,-1 0-1,0-1 1,0 1 0,-1 0 0,0 0 0,-1-1 0,0 1 0,-1 0 0,0 0-1,0 1 1,0-1 0,-1 1 0,-1-1 0,1 1 0,-1 1 0,-1-1 0,0 1-1,-6-8 1,7 10-78,0 0 0,0 0 0,0 0 0,-1 1 0,1-1 0,-1 1 0,0 1 0,0-1 0,-1 1 0,1 0 0,-1 1 0,0-1 0,1 1 0,-1 1 0,0-1 0,0 1 0,0 0 0,0 1 0,0 0 0,0 0 0,0 0 0,0 1 0,0 0 0,0 0-1,0 1 1,0 0 0,0 0 0,1 1 0,-1-1 0,1 2 0,0-1 0,-1 1 0,2-1 0,-10 9 0,13-11-45,1 0-1,0 0 1,0 1-1,0-1 1,0 0-1,0 0 1,0 1-1,0-1 1,1 0-1,-1 1 1,0-1-1,1 1 1,-1-1-1,1 1 1,0-1-1,-1 1 1,1-1-1,0 1 1,0-1-1,0 1 1,0 0-1,0-1 1,0 1 0,1-1-1,-1 1 1,0-1-1,1 1 1,-1-1-1,1 1 1,0-1-1,-1 1 1,2 1-1,9 13-1454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5667,'0'0'137,"1"-1"-1,-1 1 1,1 1 0,0-1 0,-1 0 0,1 0 0,-1 0 0,1 0 0,-1 0 0,1 0 0,-1 0 0,1 1 0,-1-1-1,1 0 1,-1 1 0,1-1 0,-1 0 0,1 1 0,-1-1 0,0 0 0,1 1 0,-1-1 0,0 1 0,1-1-1,-1 0 1,0 1 0,1-1 0,-1 1 0,0-1 0,0 1 0,0-1 0,1 1 0,-1 0 0,0-1 0,0 1 0,0-1-1,0 1 1,0-1 0,0 1 0,0-1 0,0 1 0,0 0 0,0-1 0,0 1 0,-1 0 0,-22 15 2222,43-22 191,-18 5-2544,-1 1 0,1-1 0,-1 0 0,0 0-1,1 1 1,-1-1 0,0 0 0,1 0 0,-1 0-1,0 0 1,0-1 0,0 1 0,0 0 0,0 0-1,0-1 1,0 1 0,0-1 0,-1 1 0,1 0-1,0-1 1,-1 1 0,1-4 0,0-8 143,-2 4 472,-13 16-367,10-4-368,1 1 0,-1-1 1,1 1-1,0 0 0,1 0 0,-1 0 0,1 0 0,0 0 0,-1 1 0,2-1 0,-1 1 0,1-1 1,-2 6-1,1-2-1512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32 3602,'19'-20'4124,"-6"9"233,-19 33-2788,-58 107 1018,49-104-2332,1 0 0,1 0 0,2 1 0,0 1 0,2 0 0,-11 50 0,20-76-248,0 0-1,0 0 1,0 0-1,0 1 0,0-1 1,0 0-1,0 0 1,0 0-1,1 0 1,-1 0-1,0 0 1,1 0-1,-1 0 0,1 0 1,-1 0-1,1 0 1,-1 0-1,1 0 1,0 0-1,-1 0 1,1 0-1,0 0 0,0-1 1,0 1-1,0 0 1,-1-1-1,1 1 1,0 0-1,0-1 1,0 1-1,0-1 0,0 0 1,1 1-1,0-1 1,47 4 45,-25-4-31,195 6 14,-167-6-145,-24 2-95,-28-1 69,1-1 0,-1 0 1,1 0-1,-1 0 0,1 0 0,-1 0 0,1 0 0,-1 0 1,1 0-1,-1 0 0,1 0 0,-1 0 0,1 0 1,-1-1-1,1 1 0,-1 0 0,1 0 0,-1 0 0,1-1 1,-1 1-1,1 0 0,-1-1 0,0 1 0,1 0 1,-1-1-1,0 1 0,1-1 0,-1 1 0,0 0 0,1-1 1,-1 1-1,1-2 0,7-6-2780,7-1 451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 6035,'-13'-8'1192,"-5"-3"1951,16 11-1496,9 7-309,-5-5-1224,0 1 0,0 0 0,0-1 0,-1 1 0,1 0 0,-1 0 0,0 0 0,0 1 0,0-1 0,0 0 0,0 0-1,0 1 1,-1-1 0,0 0 0,0 1 0,0-1 0,0 0 0,0 1 0,-2 4 0,-1 13 391,-2-1 1,-8 23 0,3-9-52,4-7-56,2 0 0,-1 54 0,-3 17-7,8-97-422,-1 0 1,1-1-1,0 1 0,0 0 0,0 0 1,0 0-1,-1 0 0,1 0 0,0 0 1,1-1-1,-1 1 0,0 0 0,0 0 1,0 0-1,0 0 0,1 0 0,-1-1 1,0 1-1,1 0 0,-1 0 0,1 0 1,-1-1-1,1 1 0,-1 0 0,1-1 1,1 2-1,-1-2-237,0 0 0,0 1 0,0-1 1,0 0-1,1 0 0,-1 0 0,0-1 1,0 1-1,0 0 0,0 0 0,1-1 0,-1 1 1,0 0-1,0-1 0,0 1 0,0-1 1,0 0-1,0 1 0,0-1 0,1-1 0,10-10-3152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7860,'13'10'7310,"16"22"-6492,-18-20 2,4 6-594,-2 0 1,0 2-1,-2-1 1,0 1-1,-1 1 0,12 34 1,14 29-321,-11-44-393,-23-38 410,-1 0-1,0 0 1,1 0-1,0-1 0,-1 1 1,1-1-1,0 1 1,0-1-1,0 0 0,0 0 1,0 0-1,0 0 1,0 0-1,1 0 0,-1 0 1,0-1-1,5 1 1,-7-1 46,1 0 0,0 0 0,0 0 0,0-1 0,0 1 0,-1 0 0,1-1 0,0 1 0,0-1 0,0 1 0,-1-1 0,1 1 0,0-1 0,-1 0 0,1 1 0,-1-1 0,1 0 0,0 0 0,-1 1 0,0-1 0,1 0 0,-1 0 0,1 1 0,-1-1 0,0 0 0,0 0 0,1 0 1,-1 0-1,0 0 0,0 0 0,0 0 0,0-1 0,0-18-908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0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8564,'-17'7'2721,"-2"10"721,-3 4-2402,-10 13 81,-1 2-305,-8 9-16,1 2-287,-3 1-49,9-10-256,0-7 0,14-1-240,6-10-224,9-9-256,10-4-401,8-2-415,6-10 3008,6 1-5377,8 1 2656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133 122 5106,'0'0'102,"-18"-54"6721,17 53-6702,1-1 0,-1 1 0,1-1 0,0 0 0,0 1 0,0-1 0,0 1 0,0-1 0,0 1 0,0-1 0,0 0 0,0 1 0,1-1 0,-1 1-1,1-1 1,-1 1 0,1-1 0,-1 1 0,1-1 0,0 1 0,0 0 0,0-1 0,0 1 0,0 0 0,0 0 0,0 0 0,0 0 0,1 0 0,-1 0 0,3-2 0,6-1 19,0 0 0,1 0 0,-1 1 0,1 1 0,0 0 0,13-1 0,-21 3-135,-1 0-1,1 0 1,-1 0-1,0 0 1,1 1 0,-1-1-1,0 1 1,1 0 0,-1-1-1,0 1 1,0 0-1,1 0 1,-1 1 0,0-1-1,0 0 1,0 1-1,0-1 1,-1 1 0,1 0-1,0-1 1,-1 1-1,1 0 1,-1 0 0,0 0-1,1 0 1,-1 0 0,0 1-1,0-1 1,0 0-1,-1 0 1,1 1 0,-1-1-1,1 0 1,0 5-1,-1 3 6,0 0 0,0 1-1,-1-1 1,0 0 0,-1 0-1,0-1 1,0 1-1,-1 0 1,0-1 0,-1 1-1,0-1 1,-10 16-1,-5 7 205,-47 57 0,-49 38 461,89-100-507,25-26-159,-1 0 0,1 1 0,0-1 1,0 0-1,-1 1 0,1-1 0,0 1 0,0-1 1,1 1-1,-1 0 0,0-1 0,0 1 0,1 0 1,-1 0-1,1-1 0,0 1 0,-1 0 0,1 0 1,0 0-1,0-1 0,0 4 0,1-4-4,0 1 0,-1-1 0,1 1 0,0-1 0,0 1 0,0-1 0,0 1 0,0-1 0,1 0 0,-1 0 0,0 1 0,1-1 0,-1 0 0,0 0 0,1 0 0,-1-1 0,4 2 0,3 2-3,0-2 1,1 1-1,-1-1 1,1 0-1,0-1 1,-1 0-1,13 0 1,9-2-285,0-2 0,-1 0 0,35-9 0,-51 8-693,1 0-1,-1-1 0,-1 0 0,1-1 1,14-9-1,0 2-2220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201 109 6739,'-1'-3'469,"-1"0"-1,1 0 1,0 0-1,-1 0 1,0 0-1,1 0 1,-1 1-1,0-1 1,-1 1-1,1-1 1,-5-3-1,6 5-320,-1 0 0,0 0 0,0 0 0,0 0-1,0 1 1,0-1 0,0 0 0,0 1-1,0 0 1,0-1 0,0 1 0,0 0 0,0 0-1,-4 0 1,-1 2-60,0 0 1,1 0-1,-1 0 0,1 1 0,-1 0 0,1 0 1,0 1-1,0 0 0,0 0 0,-5 5 0,5-5-46,1-1-1,0 1 1,1 0-1,-1 1 1,1-1-1,0 1 0,0 0 1,0 0-1,0 0 1,1 1-1,0-1 1,0 1-1,1 0 0,0 0 1,0 0-1,-3 10 1,4-3 22,1-1 0,0 0 0,0 1 0,2-1 0,-1 0 0,1 0 0,1 0 0,0 0 0,1 0 0,0-1 0,1 1 0,11 19 0,-11-24-46,0 1-1,0-1 1,0 0-1,0-1 1,1 1-1,0-1 1,1 0-1,0-1 0,-1 0 1,2 0-1,-1 0 1,0-1-1,1 0 1,0 0-1,0-1 1,0 0-1,0 0 1,1-1-1,10 2 1,-10-3-15,1 0-1,0-1 1,-1 0 0,1-1 0,-1 1 0,1-2 0,-1 0 0,0 0 0,1 0 0,-1-1-1,0 0 1,0-1 0,-1 0 0,1-1 0,-1 0 0,0 0 0,0 0 0,-1-1 0,1 0-1,-1-1 1,-1 0 0,1 0 0,5-9 0,-5 7 9,-1-1 0,0 0 0,0 0 0,-1-1-1,-1 1 1,0-1 0,0 0 0,-1 0 0,-1-1 0,1 1 0,-2-1 0,0 1-1,0-1 1,-1 1 0,0-1 0,-1 1 0,-1-1 0,0 1 0,0-1 0,-1 1-1,0 0 1,-1 0 0,-1 0 0,1 1 0,-2-1 0,1 1 0,-2 0 0,1 1-1,-1 0 1,-15-15 0,17 19-3,-1 1 0,0 0 1,-1 1-1,1-1 0,-1 1 0,1 1 0,-1-1 0,0 1 1,0 0-1,0 1 0,0 0 0,0 0 0,0 0 0,-1 1 0,1 0 1,-9 1-1,2 1-124,0 0-1,0 0 1,0 2 0,0-1 0,1 2 0,-1 0 0,-15 8 0,3 8-980,25-20 954,0-1 0,0 1 0,1 0 0,-1 0 0,0 0 0,1-1 0,-1 1 0,1 0 0,-1 0 0,1 0 0,0 0 0,-1 0 0,1 0 0,0 0 0,-1 0 0,1 0 0,0 0 0,0 0 0,0 0 0,0 0 0,0 0 0,0 0 0,0 0-1,1 0 1,-1 0 0,0 0 0,1 0 0,-1 0 0,1 1 0,17 13-2932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 6147,'0'1'318,"1"-1"0,0 0 1,-1 1-1,1-1 0,0 1 0,-1-1 1,1 0-1,-1 1 0,1 0 0,-1-1 1,1 1-1,-1-1 0,1 1 1,-1 0-1,1-1 0,-1 1 0,0 0 1,1-1-1,-1 1 0,0 0 0,0 0 1,1-1-1,-1 2 0,3 31 2427,-9 47-2902,4-56 1088,-3 3-663,4-24-233,0 0 0,0 0-1,0 0 1,1 1 0,-1-1 0,1 0 0,0 1-1,0-1 1,0 0 0,1 1 0,0 3 0,1 1 30,3 2 32,2-23-96,-4 6-7,20-66-25,-20 60 20,1-1 0,0 1 0,0 0 0,2 0-1,-1 1 1,2-1 0,8-12 0,-6 12-28,1 1 0,1 0 0,20-18 0,-29 28 33,1 0-1,-1 0 1,1 0 0,-1 1-1,1-1 1,0 1 0,0 0-1,-1 0 1,1 0 0,0 0 0,0 0-1,4 0 1,-6 1 5,1 1-1,-1-1 1,1 0-1,-1 0 1,1 1 0,0-1-1,-1 1 1,1-1 0,-1 1-1,0 0 1,1 0 0,-1 0-1,0-1 1,1 1-1,-1 0 1,0 1 0,0-1-1,0 0 1,0 0 0,0 0-1,0 1 1,0-1 0,0 0-1,1 3 1,5 13 9,0 0 0,-1 0 0,0 1 1,-2 0-1,0 0 0,-1 0 0,0 0 1,-2 0-1,0 1 0,-2-1 0,-3 30 1,9-72 41,1 0 0,1-1 1,15-34-1,-19 50-56,1 0-1,0 1 1,1-1 0,0 1-1,0 0 1,1 1 0,0-1-1,0 1 1,1 1 0,-1-1-1,2 1 1,-1 0 0,1 0 0,10-5-1,-16 10 8,0 0 0,0 0-1,0 0 1,0 0 0,0 0-1,0 1 1,1-1 0,-1 1-1,0-1 1,0 1 0,0 0-1,1 0 1,-1 0 0,0 0-1,0 1 1,1-1 0,-1 0-1,0 1 1,0 0 0,0-1-1,0 1 1,0 0 0,3 2-1,-2-1 7,-1 0 0,0 1-1,0-1 1,0 1-1,0 0 1,-1-1-1,1 1 1,-1 0 0,0 0-1,0 0 1,0 0-1,0 0 1,0 0-1,0 5 1,1 9 19,-1 1 0,-1-1 0,0 0 1,-5 29-1,3-36-127,-3 34-137,5-42 84,0 0 0,0 0 0,0-1 0,0 1-1,0 0 1,0 0 0,1-1 0,-1 1-1,0 0 1,1-1 0,0 1 0,-1 0-1,1-1 1,0 1 0,0-1 0,0 1-1,0-1 1,0 0 0,2 3 0,7-4-2930,0-13-67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277 335 7427,'-4'-30'5449,"-10"-49"-2299,13 76-3123,0-1-1,0 1 1,0-1 0,-1 1-1,1 0 1,-1 0 0,0 0-1,0 0 1,0 0 0,0 0-1,0 1 1,-1-1 0,1 1 0,-1-1-1,0 1 1,1 0 0,-1 0-1,-4-2 1,4 3 1,1 1 0,-1 0 0,0-1 0,1 1 0,-1 0-1,0 0 1,0 1 0,1-1 0,-1 0 0,0 1 0,1 0 0,-1 0 0,1-1 0,-1 2 0,1-1 0,-1 0 0,1 0 0,0 1 0,-5 3 0,-42 37 333,45-39-323,1 1-16,-62 66 414,60-64-403,0 0 1,1 0-1,0 1 0,0-1 0,1 1 1,0 0-1,0 0 0,1 0 1,0 1-1,-2 10 0,4-16-28,-1 0 0,1 0 0,0 0 1,0 0-1,1-1 0,-1 1 0,0 0 0,1 0 0,-1 0 0,1 0 0,-1-1 1,1 1-1,0 0 0,0 0 0,0-1 0,0 1 0,0-1 0,0 1 0,0-1 1,1 1-1,1 1 0,0-1 1,0 0-1,1 1 1,0-1 0,-1-1 0,1 1-1,0-1 1,0 1 0,-1-1 0,8 1 0,1 0-7,0-1 0,0 0 0,1-1 0,-1 0 0,19-4 0,-25 2-14,0 0-1,0 0 0,-1 0 0,1-1 1,-1 0-1,0 0 0,1 0 0,-1-1 1,-1 0-1,1 0 0,7-9 0,32-42-302,-38 48 295,-7 12 39,1 1 1,0-1 0,1 1-1,-1-1 1,1 1 0,0-1-1,0 1 1,1-1 0,0 0-1,0 1 1,0-1 0,1 0 0,-1 0-1,1-1 1,0 1 0,1-1-1,-1 1 1,1-1 0,0 0-1,5 5 1,-5-7-23,0 1 0,0-1 0,1 0 0,-1 0 0,0 0 0,1-1 0,-1 1 0,1-1 0,-1 0 0,1 0 0,0-1 0,0 0 0,-1 1 0,1-1 0,0-1 0,-1 1 0,1-1 0,0 0 0,-1 0 0,1 0 0,-1-1 0,0 1 0,1-1 0,-1 0 0,4-3 0,-2 1-28,-1 0 0,1 0 0,-1 0 0,-1-1 0,1 1 0,0-1 0,-1-1-1,0 1 1,-1 0 0,1-1 0,-1 0 0,0 0 0,0 0 0,-1 0 0,1 0 0,1-13-1,3-11-81,-2 0-1,1-45 1,-3 30 10,17-127 5,-30 252 743,-7 99 69,15-148-687,2 1 0,1 0 0,9 50-1,-10-82-46,0 0 0,-1 0 0,1 1 0,0-1-1,0 0 1,0 0 0,0 0 0,0 1-1,0-1 1,0 0 0,0 0 0,0 0-1,0 1 1,1-1 0,-1 0 0,0 0 0,0 0-1,0 1 1,0-1 0,0 0 0,0 0-1,0 0 1,0 0 0,1 1 0,-1-1-1,0 0 1,0 0 0,0 0 0,0 0-1,0 0 1,1 0 0,-1 1 0,0-1 0,0 0-1,0 0 1,1 0 0,-1 0 0,0 0-1,0 0 1,0 0 0,1 0 0,-1 0-1,0 0 1,0 0 0,0 0 0,1 0 0,-1 0-1,0 0 1,0 0 0,0 0 0,1 0-1,-1 0 1,0 0 0,0 0 0,0 0-1,1-1 1,-1 1 0,0 0 0,0 0 0,12-17-1400,6-27-3015,-12 13 1496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43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 5234,'7'17'6122,"-9"0"-4117,2-15-1942,-1 0 0,1 0 0,0 1 0,0-1 0,0 0-1,0 0 1,0 1 0,0-1 0,0 0 0,1 0 0,0 3 0,2 3 58,-2 0 1,1 0 0,-1 0-1,0 0 1,-1 0-1,0 1 1,0-1-1,-1 0 1,-2 12 0,0 42-55,3-55-59,-1-1 1,1 1-1,-1-1 0,0 0 0,0 1 1,-1-1-1,0 0 0,-3 6 1,3-7-96,0 0 1,0 0-1,1 0 1,-1 0-1,1 0 1,0 1-1,1-1 1,-1 0-1,1 1 1,0-1-1,2 9 1,-1-9-233,0-5 190,-1 1-1,0-1 0,1 1 0,-1-1 1,0 1-1,0-1 0,0 1 1,1-1-1,-1 1 0,0-1 0,0 1 1,0 0-1,0-1 0,0 1 1,0-1-1,0 1 0,0 0 0,0-1 1,0 1-1,0-1 0,-1 1 0,1-1 1,0 1-1,-1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8 238 6019,'-7'3'7267,"26"-1"-5089,32-3-1584,-33 0-344,-2 0-82,1 0 1,-1 1-1,0 0 0,29 6 1,-42-6-146,1 1 0,-1 0 1,0 0-1,0 0 0,0 0 0,0 0 1,0 1-1,0-1 0,0 1 0,0 0 1,-1 0-1,1 0 0,-1 0 1,1 1-1,-1-1 0,0 1 0,0-1 1,0 1-1,0 0 0,-1-1 1,1 1-1,-1 0 0,1 0 0,-1 0 1,0 1-1,0-1 0,-1 0 1,1 0-1,0 7 0,-5 43 421,3-43-315,-1-1 0,2 1 0,-1-1 0,1 1 0,1-1 0,1 14 0,-1-21-113,0 0-1,-1-1 1,1 1-1,0-1 1,0 1-1,0-1 0,0 1 1,0-1-1,0 1 1,1-1-1,-1 0 0,0 0 1,1 0-1,-1 0 1,1 0-1,-1 0 0,1 0 1,-1 0-1,1-1 1,0 1-1,-1 0 1,1-1-1,0 1 0,-1-1 1,1 0-1,0 0 1,0 0-1,0 0 0,-1 0 1,1 0-1,0 0 1,0 0-1,2-1 1,8-1-16,0-1 0,0 0 1,19-8-1,-24 8-3,1 0-20,0-1 0,0 1 0,0-1 0,-1-1 0,0 0 0,0 0 1,0 0-1,0-1 0,-1 1 0,11-14 0,-9 8-52,-1-1 1,0 0-1,0 0 1,-1-1 0,8-25-1,-10 1 0,-5 38 79,1-1-1,0 0 1,0 1 0,-1-1 0,1 0 0,0 1-1,-1-1 1,1 0 0,0 1 0,-1-1 0,1 0 0,0 0-1,-1 1 1,1-1 0,-1 0 0,1 0 0,0 0-1,-1 0 1,1 0 0,-1 1 0,1-1 0,-1 0 0,1 0-1,0 0 1,-1 0 0,1 0 0,-1 0 0,1 0 0,-1-1-1,1 1 1,-1 0 0,1 0 0,0 0 0,-1 0-1,1 0 1,-1-1 0,1 1 0,0 0 0,-1 0 0,1-1-1,0 1 1,-1 0 0,1-1 0,0 1 0,-1 0-1,1-1 1,0 1 0,0 0 0,-1-1 0,1 1 0,0-1-1,0 1 1,0 0 0,0-1 0,0 1 0,-1-1-1,1 1 1,0-1 0,0 1 0,0-1 0,0 1 0,0 0-1,0-1 1,1 1 0,-1-1 0,0 1 0,0-1-1,-3 5 15,-1 0 0,1 0-1,1 0 1,-1 1-1,0-1 1,1 1-1,0 0 1,0 0-1,1 0 1,-1 0-1,1 0 1,0 0-1,0 0 1,1 1-1,0-1 1,0 0 0,0 0-1,0 1 1,1-1-1,2 8 1,-1-4 11,0 0 0,1 0 0,0-1 0,0 1 0,1-1 0,0 0 0,1 0 0,0 0 1,0 0-1,12 12 0,-15-17-44,1 0-1,0-1 1,0 0 0,0 1 0,0-1 0,0 0 0,1-1 0,-1 1-1,1 0 1,-1-1 0,1 0 0,-1 0 0,1 0 0,0 0-1,-1-1 1,1 1 0,7-1 0,-5-1-41,0 0 1,0 0-1,0 0 1,0-1-1,0 0 1,0 0-1,-1-1 1,1 0-1,-1 0 1,6-3-1,3-4-86,-1-1 1,0-1-1,0 1 0,-2-2 1,1 0-1,16-24 0,-22 27 81,0 2 7,0 0 0,-1 0 0,0-1 0,0 1 0,-1-1 1,0 0-1,-1 0 0,0-1 0,2-9 0,-24 63 462,17-30-331,-1 1-1,2-1 1,0 0-1,0 1 1,2-1-1,0 1 1,0-1-1,5 18 0,-6-32-72,0 1-1,0-1 0,0 1 0,0-1 0,0 1 0,0 0 0,0-1 0,0 1 0,0-1 0,0 1 0,0-1 0,1 1 0,-1-1 0,0 1 0,0-1 0,1 1 0,-1-1 0,0 1 0,1-1 0,-1 1 0,0-1 0,1 1 0,-1-1 0,1 0 0,-1 1 0,1-1 0,-1 0 1,1 1-1,-1-1 0,1 0 0,-1 0 0,1 0 0,-1 1 0,2-1 0,4-20 19,-3-33-54,-3 34-31,-1 0 0,0 1 0,-2-1 0,0 1 0,-2 0 0,1 0 1,-2 0-1,-10-20 0,9 29-52,5 17 98,8 18 74,1-15-47,0-1-1,0 0 1,1 0-1,0 0 1,0-1-1,1 0 1,1-1 0,-1 0-1,1-1 1,1 0-1,-1 0 1,1-1-1,0 0 1,1-1-1,-1 0 1,14 2-1,-10-2-7,-1-1-1,2-1 0,-1 0 1,0-1-1,0-1 0,1 0 0,-1-1 1,1-1-1,-1 0 0,0-1 0,1-1 1,23-7-1,-26 5-17,52-21-81,-62 24 83,1 0 0,0 0 0,-1 0 0,1 0 0,-1-1 0,1 1 0,-1-1 0,0 0 0,0 0 0,0 0 0,-1 0 0,1-1 0,2-4-1,-5 7 15,1 0 0,-1 0-1,0 0 1,1 0 0,-1 1-1,0-1 1,0 0 0,0 0-1,0 0 1,0 0 0,0 0-1,0 0 1,0 0 0,0 0-1,0 0 1,0 1 0,0-1-1,-1 0 1,1 0-1,0 0 1,-1 0 0,1 0-1,-1 1 1,1-1 0,-1 0-1,1 0 1,-1 1 0,1-1-1,-2-1 1,0 1 14,-1-1 0,1 1 0,-1 0-1,1 0 1,-1 0 0,0 0 0,1 0 0,-1 0 0,-5 0 0,-2 0 64,1 0 1,-1 1-1,1 0 0,-19 3 1,22-1-27,0 0 1,0 1-1,0 0 0,0 0 1,0 0-1,1 1 1,0-1-1,-1 1 1,2 1-1,-1-1 0,0 1 1,1-1-1,0 2 1,0-1-1,0 0 1,1 1-1,-6 11 0,7-14-36,0 1 1,0 0-1,1 0 0,-1 1 0,1-1 0,0 0 0,1 0 0,-1 1 0,1-1 0,-1 0 0,1 0 0,0 1 0,1-1 0,-1 0 0,1 1 0,0-1 0,0 0 0,0 0 0,1 0 0,-1 0 0,1 0 0,0 0 0,0 0 0,1 0 0,-1-1 0,1 1 0,5 5 0,-1-3-32,1 0-1,-1 0 0,1-1 0,0 0 0,1-1 1,-1 0-1,1 0 0,0-1 0,-1 0 1,16 3-1,-7-4-118,0 0 1,-1 0 0,1-2-1,0 0 1,24-4 0,-4-2-77,0-3-1,0 0 1,-1-3 0,55-25 0,-83 34 215,-1 0 1,0-1-1,0 0 0,0 0 0,0-1 0,-1 1 1,0-2-1,8-7 0,-12 10 5,-1 1 0,1 0 0,-1-1 0,0 1 1,0 0-1,0-1 0,0 1 0,0-1 0,0 0 0,-1 1 0,1-1 0,-1 0 0,0 1 0,0-1 0,0 0 0,0 1 1,-1-1-1,1 0 0,0 1 0,-1-1 0,0 1 0,0-1 0,0 1 0,0-1 0,0 1 0,0-1 0,-1 1 1,-2-3-1,3 1 17,-1 1 1,0 0-1,0 0 1,0 0-1,-1 1 1,1-1 0,-1 0-1,0 1 1,1 0-1,-1-1 1,0 1-1,0 0 1,-1 1 0,1-1-1,0 0 1,-1 1-1,1 0 1,0 0-1,-1 0 1,0 0 0,1 1-1,-1-1 1,1 1-1,-5 0 1,2 1 2,0 0 0,1 0 0,-1 1 0,0-1-1,0 2 1,1-1 0,-1 0 0,1 1 0,0 0 0,0 1 0,0-1 0,0 1 0,-7 7 0,5-5-8,1 1 1,0 0-1,0 1 1,0 0-1,1 0 1,1 0-1,-1 0 1,-6 18-1,9-21-19,1-1 0,-1 1-1,1 0 1,0-1-1,1 1 1,-1 0-1,1 0 1,0 0 0,0-1-1,1 1 1,-1 0-1,1 0 1,0 0 0,0-1-1,1 1 1,-1 0-1,3 4 1,-2-6-3,-1-1 0,1 0 0,0 0 0,0 0 0,0 0 1,0 0-1,0 0 0,0 0 0,0 0 0,1-1 0,-1 1 0,1-1 1,-1 0-1,1 0 0,0 0 0,-1 0 0,1 0 0,0 0 0,-1-1 0,1 0 1,0 1-1,0-1 0,0 0 0,0 0 0,-1 0 0,1-1 0,0 1 0,0-1 1,0 1-1,-1-1 0,1 0 0,0 0 0,-1 0 0,4-3 0,8-2-31,-2-1-1,1 0 0,-1-1 1,0-1-1,16-14 0,-17 12 13,-1 0 1,0-1-1,-1 0 0,0-1 0,-1 0 1,0 0-1,-1-1 0,-1 0 1,0 0-1,-1 0 0,0-1 0,3-22 1,1-17 28,-2 0 1,-1-61 0,-6 94-10,-1 13 120,-2 9-2,-10 24 106,-8 39 123,13-26-136,2-1 0,-2 58 0,8-80-397,0 1-1,2 0 1,-1-1-1,2 1 0,0-1 1,1 0-1,0 0 0,13 27 1,-16-40-30,0 0 0,-1 0 0,1 0 1,0 0-1,0 0 0,1 0 0,-1 0 0,0-1 0,1 1 1,-1 0-1,0-1 0,1 0 0,0 1 0,-1-1 0,1 0 1,0 1-1,0-1 0,0 0 0,0-1 0,0 1 0,0 0 1,0 0-1,0-1 0,0 1 0,0-1 0,0 0 0,0 0 1,0 1-1,4-2 0,20-3-3175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7716,'-24'59'10389,"2"25"-8167,-7 92-2462,28-166 103,0-1 1,0 1 0,1-1 0,0 1 0,1-1 0,3 16 0,-4-25 67,0 1 0,1-1 1,-1 0-1,0 0 0,0 0 0,1 0 0,-1 1 0,0-1 1,1 0-1,-1 0 0,0 0 0,1 0 0,-1 0 0,0 0 1,1 0-1,-1 0 0,0 0 0,0 0 0,1 0 0,-1 0 1,0 0-1,1 0 0,-1 0 0,0 0 0,1-1 0,-1 1 1,0 0-1,1 0 0,-1 0 0,0 0 0,0-1 0,1 1 1,-1 0-1,0 0 0,0-1 0,0 1 0,1 0 0,-1 0 0,0-1 1,0 1-1,0 0 0,1-1 0,13-14-2973,-12 14 2078,9-14-2416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6467,'34'5'7475,"45"7"-2066,19 0-4909,-71-10-886,1-1 0,0 0 0,0-3 1,-1 0-1,29-6 0,-56 8 410,0 0-53,1 0 0,-1 0 0,0 0 0,0 0 0,1 0 1,-1 0-1,0 0 0,1 0 0,-1 0 0,0 0 0,1 0 0,-1-1 0,0 1 0,1 0 0,-1 0 0,0 0 0,0 0 0,1 0 1,-1-1-1,0 1 0,0 0 0,1 0 0,-1-1 0,0 1 0,0 0 0,0 0 0,1-1 0,-1 1 0,0 0 0,0 0 0,0-1 1,0 1-1,0 0 0,0-1 0,0 1 0,0 0 0,1-1 0,-1 1 0,0 0 0,0 0 0,0-1 0,0 1 0,-1-1 0,-11-11-1147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52 7155,'-1'-3'275,"0"0"1,0 0-1,0 1 0,0-1 0,-1 0 0,1 1 0,-1-1 1,1 1-1,-1-1 0,0 1 0,0 0 0,0 0 0,0 0 0,0 0 1,-1 0-1,1 1 0,0-1 0,-1 0 0,0 1 0,1 0 1,-1 0-1,0 0 0,1 0 0,-1 0 0,0 0 0,-3 0 1,1 2-163,0-1 0,0 1-1,0 0 1,0 0 0,0 0 0,0 1 0,0 0 0,0 0 0,0 0 0,1 0 0,-1 1 0,1 0 0,0 0 0,-5 4 0,-1 2-32,1 0 0,1 1 0,-1 0-1,2 0 1,-1 1 0,2 0 0,-1 0-1,1 0 1,1 1 0,0 0 0,1 0-1,0 0 1,-2 16 0,2-9-6,1 0 1,1 1-1,0 0 1,2-1-1,0 1 1,1-1-1,7 36 1,-7-51-64,0 1 1,1-1-1,-1 0 1,1 0-1,0 1 1,0-1 0,0-1-1,1 1 1,-1 0-1,1-1 1,0 1-1,0-1 1,1 0-1,-1 0 1,0 0 0,6 3-1,-2-2-1,0 0 1,0-1-1,0 0 0,0-1 0,1 1 0,-1-2 1,1 1-1,15 1 0,-8-2-3,0-1-1,0-1 1,0 0-1,0-1 1,-1 0-1,1-1 1,0-1-1,-1-1 1,19-7-1,-24 7-6,-1 1 0,1-1-1,-1-1 1,0 0 0,0 0 0,0 0 0,-1-1-1,0 0 1,-1-1 0,0 1 0,0-1 0,0 0-1,-1-1 1,0 1 0,-1-1 0,1 0 0,-2-1-1,0 1 1,0 0 0,0-1 0,-1 0-1,-1 1 1,0-1 0,0 0 0,0 0 0,-3-19-1,0 16-5,-1 0-1,0 1 0,-1-1 0,0 1 0,-1 0 0,-13-23 0,14 29 12,0 0 0,-1 1-1,1-1 1,-1 1 0,0 1 0,-1-1 0,1 1-1,-1 0 1,0 0 0,0 0 0,0 1-1,0 0 1,-1 0 0,-9-3 0,-2 1 2,-1 0 1,0 2 0,-26-3-1,40 5-102,0 1-1,0-1 0,0 1 0,0 1 1,-1-1-1,1 1 0,0 0 1,0 0-1,0 0 0,0 1 1,0-1-1,1 1 0,-1 1 0,0-1 1,1 1-1,-1-1 0,-4 6 1,7-7-43,1 0 1,0 0 0,0 0 0,1 0-1,-1 1 1,0-1 0,0 0-1,1 1 1,-1-1 0,0 1-1,1-1 1,-1 1 0,1-1 0,0 1-1,0-1 1,-1 1 0,1-1-1,0 1 1,0-1 0,0 1 0,1-1-1,-1 1 1,0-1 0,1 1-1,-1-1 1,0 1 0,1-1 0,0 1-1,-1-1 1,1 0 0,0 1-1,0-1 1,0 0 0,1 2 0,15 15-2290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8708,'0'16'2865,"-6"-9"449,-1-3-2322,-4-4-608,6-2-464,3-10-432,8 3 1921,8-9-4707,9-13 1986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 7716,'-6'-1'741,"0"0"0,1 0 1,-1 0-1,0 1 0,0 0 1,0 0-1,0 0 1,0 1-1,0 0 0,-8 2 1,13-3-678,0 1 1,0-1 0,0 1-1,0-1 1,0 1 0,0-1-1,0 1 1,0 0 0,1 0-1,-1-1 1,0 1 0,0 0-1,1 0 1,-1 0 0,0 0-1,1 0 1,-1-1 0,1 1-1,-1 0 1,1 0 0,-1 1-1,1-1 1,0 1 0,0 0-55,0 1 1,0-1 0,0 0 0,1 1-1,-1-1 1,1 1 0,0-1 0,0 0-1,0 0 1,0 1 0,0-1 0,0 0-1,1 0 1,-1 0 0,2 2 0,11 12 71,1-1 1,0 0 0,30 21 0,-27-22 39,0 1 1,-1 0 0,-1 1 0,17 21-1,-30-32-111,1 0-1,-1 0 0,-1 0 1,1 0-1,0 0 0,-1 1 0,0-1 1,-1 1-1,1 0 0,-1-1 1,0 1-1,0 0 0,-1 0 0,0 0 1,0-1-1,0 1 0,-1 0 0,1 0 1,-1 0-1,-4 9 0,3-9-7,0-1 0,-1 1-1,1-1 1,-1 0-1,-1 0 1,1 0 0,-1-1-1,0 1 1,0-1 0,0 0-1,0 0 1,-1 0-1,1 0 1,-1-1 0,0 0-1,0 0 1,-1 0 0,1-1-1,-1 1 1,-9 2-1,5-3-23,1 0-1,-1 0 0,1-1 1,-1 0-1,1-1 0,-1 0 0,0 0 1,1-1-1,-1-1 0,1 1 1,-17-6-1,25 6-46,-1 1 1,1-1 0,-1 1-1,1-1 1,-1 0-1,1 0 1,-1 0-1,1 0 1,0 0 0,0 0-1,-1 0 1,1 0-1,0 0 1,0-1-1,0 1 1,0 0 0,0-1-1,1 1 1,-1-1-1,0 1 1,1-1-1,-1 1 1,1-1 0,-1 0-1,1-2 1,5-44-3208,-1 24 1217,0-20-1082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61 7315,'-4'0'3314,"10"-1"175,1-1-1824,-2-9-400,17 2-465,9-2-336,6 4-175,-1-4-177,11 8-144,1-1-433,-15 2-159,1 8-641,-2 3-15,-1 5-2402,-13 2 609</inkml:trace>
  <inkml:trace contextRef="#ctx0" brushRef="#br0" timeOffset="1">568 185 8180,'46'47'6550,"36"35"-2383,-61-64-4492,0-1-1,1 0 1,0-2-1,38 20 0,-60-35 275,0-1 0,0 1 0,0 0 1,0 0-1,0-1 0,0 1 0,0 0 0,0 0 0,0-1 0,0 1 0,0 0 0,0 0 0,0-1 0,0 1 0,0 0 0,0 0 0,0 0 1,1-1-1,-1 1 0,0 0 0,0 0 0,0 0 0,0-1 0,1 1 0,-1 0 0,0 0 0,0 0 0,0 0 0,1-1 0,-1 1 0,0 0 1,0 0-1,0 0 0,1 0 0,-1 0 0,0 0 0,0 0 0,1 0 0,-1 0 0,0 0 0,0 0 0,1 0 0,-1 0 0,0 0 1,0 0-1,1 0 0,-1 0 0,0 0 0,0 0 0,1 0 0,-1 0 0,0 0 0,0 0 0,1 0 0,-1 1 0,0-1 0,0 0 0,0 0 1,1 0-1,0-19-3603,12 6 938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0:1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309 207 5987,'-21'-8'3297,"5"16"-15,-9 6-1025,-1 9-1073,-11 8-143,-3 7-369,-5-3-208,7-6-144,8 5-191,10-10-145,9-5-417,15-8-207,7-2-625,5-20 4099,7 2-6484,2-7 3282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2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4978,'12'-1'5882,"-18"11"-3020,-1-1-2796,-10 18 793,-23 46 1,-12 22-146,41-79-607,-5 6 106,2 1 0,-13 25-1,25-42-178,-1-1-1,1 1 1,0 0 0,0-1-1,0 1 1,1 0 0,0 0-1,0 0 1,1 0-1,0 1 1,0-1 0,0 0-1,0 0 1,1 0-1,2 6 1,0-10-20,0 1 1,1-1-1,0 0 1,-1 0-1,1-1 0,0 1 1,0-1-1,0 0 1,6 2-1,16 3 13,-18-3-23,0-1-1,0 0 0,0-1 1,0 0-1,0 0 0,14-1 1,53-14 28,15-3 0,-82 17-68,-1 0 1,0 0 0,1 0 0,-1 0 0,0 1-1,0 1 1,0-1 0,0 1 0,14 6 0,-19-7-174,1 0-1,0 0 1,0 0 0,-1 0 0,1 0 0,0 0 0,0-1 0,0 1 0,0-1 0,-1 0-1,1 0 1,0 0 0,0 0 0,0-1 0,0 1 0,0-1 0,0 1 0,-1-1 0,1 0-1,4-2 1,-2 2-2408,9 2 187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3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6739,'-12'31'6105,"9"4"-3283,13 42-2290,-2-19 246,-11 72 275,1-87-646,3 65 0,16-30-922,-27-77-3141,7-2 2564,-11 2-1171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34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6867,'-1'36'5707,"2"-31"-5636,-1 0 0,0-1 0,0 1 0,0 0 0,0 0 0,-1 0 0,-1 7 0,-13 32 366,8-27-340,1 1 0,-5 27 0,7-9-268,-7 33 403,-5-28-4238,13-35 1716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50.7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80 5346,'46'-42'4877,"-38"37"-4709,16-11 1027,-24 16-1164,0-1-1,1 1 1,-1 0-1,0-1 0,0 1 1,0 0-1,0-1 0,1 1 1,-1 0-1,0-1 1,0 1-1,0 0 0,0-1 1,0 1-1,0-1 1,0 1-1,0 0 0,0-1 1,0 1-1,0 0 0,0-1 1,0 1-1,-1-1 1,1 1-1,0 0 0,0-1 1,0 1-1,0 0 0,-1-1 1,1 1-1,0 0 1,0 0-1,-1-1 0,1 1 1,0 0-1,0 0 0,-1-1 1,1 1-1,0 0 1,-1 0-1,1 0 0,0-1 1,-1 1-1,1 0 0,0 0 1,-1 0-1,1 0 1,-1 0-1,1 0 0,0 0 1,-1 0-1,0-1 11,0 1 0,0 0 0,1 0-1,-1-1 1,0 1 0,0 0 0,1 0 0,-1 0 0,0 0-1,0 0 1,0 0 0,1 0 0,-1 0 0,0 0 0,0 0-1,0 0 1,1 0 0,-1 1 0,0-1 0,0 0 0,1 1-1,-1-1 1,0 0 0,1 1 0,-1-1 0,0 1 0,1-1-1,-1 1 1,1-1 0,-1 1 0,1 0 0,-1-1 0,1 1-1,-1 0 1,1-1 0,-1 1 0,1 0 0,0-1 0,-1 1-1,1 2 1,-8 39 137,6-25-8,-12 36 116,-29 74-1,25-77-42,-22 87 0,35-116-176,0 1 0,-2-1 0,0-1 0,-1 1 0,-22 36 1,30-57-67,0 1 0,-1-1 0,1 1 0,0 0 0,0-1 0,0 1 0,-1-1 0,1 1 0,0 0 1,0-1-1,0 1 0,0 0 0,0-1 0,0 1 0,0-1 0,1 1 0,-1 0 0,0-1 0,0 1 0,0-1 1,1 1-1,-1 0 0,0-1 0,1 1 0,-1-1 0,0 1 0,1-1 0,-1 1 0,1-1 0,-1 1 0,0-1 0,1 0 1,-1 1-1,1-1 0,0 0 0,-1 1 0,1-1 0,-1 0 0,1 0 0,-1 1 0,1-1 0,0 0 0,-1 0 1,1 0-1,1 0 0,-1 1 1,0-1 0,-1 0 0,1 0 0,0 0 1,0 0-1,0 0 0,0 0 0,0 0 0,0 0 1,0 0-1,0-1 0,0 1 0,0 0 0,-1-1 0,1 1 1,0 0-1,0-1 0,0 1 0,0-1 0,-1 1 1,1-1-1,0 1 0,0-1 0,-1 0 0,1 0 0,-1 1 1,1-1-1,-1 0 0,1 0 0,-1 1 0,1-1 0,-1 0 1,1 0-1,-1 0 0,0 0 0,1-1 0,3-22 26,-3 14-25,1 0 0,0 0 0,0 0-1,1 0 1,0 1 0,1 0 0,0-1 0,0 1-1,1 0 1,0 1 0,1-1 0,8-9-1,7-1-6,9-11-10,-28 29 14,0-1-1,1 1 1,-1 0 0,1-1 0,-1 1-1,1 0 1,-1 1 0,1-1 0,0 0 0,-1 1-1,1-1 1,0 1 0,-1 0 0,1 0 0,0 0-1,0 0 1,-1 1 0,1-1 0,0 1 0,-1-1-1,1 1 1,5 2 0,-5-2 0,0 0-1,1 0 1,-1 0-1,0 0 1,1 0 0,-1 1-1,0-1 1,0 1-1,0 0 1,0 0-1,-1 0 1,1 1 0,-1-1-1,1 0 1,-1 1-1,0 0 1,1 0 0,-1-1-1,-1 1 1,3 5-1,10 38 3,-10-35-4,0-1-1,-1 1 1,-1 0-1,3 20 1,-5-27 5,0 0 1,0 0 0,-1 0-1,0 0 1,1-1 0,-1 1-1,0 0 1,-1-1 0,1 1-1,0-1 1,-1 1 0,0-1-1,0 0 1,0 1-1,0-1 1,-1 0 0,1 0-1,-6 4 1,0 1 46,0-1 0,0 1 0,-1-1 0,0 0 0,-1-1 1,1 0-1,-1-1 0,0 0 0,-1-1 0,1 0 0,-1 0 0,-13 2 0,8-2 24,9-2-63,0 1 0,0-2 0,-1 1 0,1-1 0,-1 0 0,1 0-1,0-1 1,-1 0 0,1-1 0,-1 1 0,1-2 0,0 1 0,-1-1 0,-9-3-1,15 5-47,1-1 0,0 1 0,0 0 0,0-1 0,0 1-1,0-1 1,0 1 0,0-1 0,0 0 0,0 1-1,0-1 1,0 0 0,0 0 0,0 0 0,1 0 0,-1 1-1,0-1 1,1 0 0,-1 0 0,0 0 0,1 0-1,-1-1 1,1 1 0,0 0 0,-1 0 0,1 0 0,0 0-1,0 0 1,-1-1 0,1 1 0,0 0 0,0 0-1,0 0 1,1 0 0,-1-1 0,0 1 0,0 0 0,1 0-1,-1 0 1,0 0 0,1 0 0,-1 0 0,1 0-1,1-2 1,1-1-352,0 1 1,0 0-1,0 0 0,0 0 0,1 0 0,-1 0 1,1 1-1,0 0 0,0-1 0,0 1 0,4-1 1,23-4-2755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0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5747,'-13'3'3804,"18"-2"-1049,27 2-513,-21 1-2142,0 0 0,0-1 1,0-1-1,0 0 0,1 0 0,-1-1 0,1 0 1,-1-1-1,1-1 0,-1 0 0,1 0 0,-1-1 1,1 0-1,-1-1 0,0-1 0,0 0 0,16-8 0,-23 10-165,0 1 0,-1 0 0,1 0 0,0 0 0,0 0 0,0 1 0,-1-1 0,1 1 0,0 0 0,0 0-1,0 1 1,0-1 0,0 1 0,0 0 0,-1 0 0,1 0 0,0 0 0,-1 0 0,1 1 0,-1 0-1,1 0 1,-1 0 0,0 0 0,4 3 0,-7-5-31,0 0 0,-1 1-1,1-1 1,0 0 0,0 0 0,0 0-1,0 0 1,-1 1-770,1-1 770,0 0 0,0 0-1,0 0 1,0 1 0,0-1 0,0 0-1,0 0 1,0 0 0,0 0 0,0 0-1,0 1 1,0-1 0,0 0 0,0 0-1,0 0 1,0 0 0,0 0 0,0 1-1,0-1 1,0 0 0,0 0 0,0 0 0,0 0-1,-3-4-2517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1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7539,'0'0'105,"0"0"-1,-1 0 0,1 0 0,0 0 0,-1 0 0,1 0 0,0 0 0,-1 0 0,1 0 0,0 0 0,-1 0 0,1 1 0,0-1 1,0 0-1,-1 0 0,1 0 0,0 0 0,0 1 0,-1-1 0,1 0 0,0 0 0,0 1 0,-1-1 0,1 0 0,0 0 0,0 1 0,0-1 1,0 0-1,-1 0 0,1 1 0,0-1 0,0 0 0,0 1 0,0-1 0,0 0 0,0 1 0,0-1 0,0 0 0,0 1 0,0-1 1,0 0-1,0 1 0,0-1 0,0 0 0,0 1 0,19 0 1713,26-7-946,-8-1-406,1 2 0,0 2 1,67 2-1,8 0-2428,-98 1-926,-2 3-171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4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105 156 5042,'-1'-2'234,"1"0"-1,0 0 1,0 0-1,1-1 1,-1 1-1,0 0 1,1 0-1,-1 0 0,1 0 1,0 0-1,-1 0 1,1 0-1,0 0 1,0 0-1,0 0 1,1 1-1,-1-1 1,0 0-1,1 1 1,-1-1-1,1 1 0,0-1 1,-1 1-1,3-1 1,-3 1-211,1 0 1,-1 0-1,0 0 1,1 0-1,-1 0 1,0 0-1,0-1 1,0 1-1,0 0 1,0 0-1,0-1 1,-1 1-1,1 0 1,0-1 0,-1 1-1,1-1 1,0 1-1,-1-1 1,0 0-1,1 1 1,-1-1-1,0 1 1,0-1-1,0-1 1,0 0-5,-1 1 1,1 0 0,0 0 0,0 0 0,1 0 0,-1 0 0,0-1 0,1 1 0,-1 0 0,1 0 0,0 0-1,0 0 1,-1 0 0,1 0 0,0 1 0,1-1 0,-1 0 0,0 0 0,1 1 0,-1-1 0,1 1-1,-1-1 1,1 1 0,-1 0 0,4-2 0,-2 0 10,1 0 0,0 1-1,0-1 1,0 1 0,0 0 0,1 1-1,-1-1 1,0 1 0,1-1 0,-1 1-1,1 0 1,4 0 0,-6 3-14,0 0 0,0 0 0,0 0-1,0 0 1,0 1 0,-1-1 0,1 1 0,-1 0 0,0-1 0,1 1 0,-1 0-1,-1 0 1,1 1 0,0-1 0,-1 0 0,0 0 0,1 1 0,0 5-1,-1 8 46,0-1 1,-2 1-1,0 0 0,0 0 0,-2-1 0,-8 31 0,-4-2 142,-23 47 0,29-71-167,1-4 0,0 0-1,-2-1 1,1 0-1,-2-1 1,-16 19-1,22-28-15,-1 0-1,1-1 0,-1 1 0,0-1 0,-1-1 1,1 1-1,-1-1 0,0 0 0,0-1 0,0 1 0,0-1 1,-1-1-1,1 1 0,-1-1 0,-9 1 0,18-3-18,-1-1 0,0 1 0,0 0 0,1 0 0,-1-1 0,0 1-1,0 0 1,1 0 0,-1-1 0,0 1 0,0 0 0,0-1-1,0 1 1,1 0 0,-1-1 0,0 1 0,0 0 0,0-1 0,0 1-1,0 0 1,0-1 0,0 1 0,0 0 0,0-1 0,0 1-1,0 0 1,0-1 0,0 1 0,0 0 0,0-1 0,-1 1 0,1 0-1,0-1 1,0 1 0,0 0 0,0-1 0,-1 1 0,1 0-1,0 0 1,0-1 0,0 1 0,-1 0 0,1 0 0,0-1 0,-1 1-1,1 0 1,0 0 0,-1 0 0,1 0 0,0-1 0,0 1 0,-1 0-1,1 0 1,-1 0 0,1 0 0,0 0 0,-1 0 0,1 0-1,0 0 1,-1 0 0,1 0 0,0 0 0,-1 0 0,23-19 19,-15 16-18,0 1 0,0 0 0,0 0-1,0 0 1,0 1 0,0 0 0,1 1 0,-1 0 0,0 0-1,1 1 1,-1-1 0,0 1 0,0 1 0,14 4 0,36 3 120,20 0 51,-55-5-256,1-1-1,0-1 1,41-2-1,-62 0-106,0 0-1,0 0 0,0-1 1,0 1-1,0-1 0,0 0 1,0 0-1,0 1 0,0-1 1,0 0-1,-1-1 0,1 1 1,0 0-1,-1 0 0,1-1 1,1-1-1,14-15-2258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4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6403,'5'10'4693,"-1"19"-3863,-2-12-409,2 5-112,-2 0-1,-1 0 1,0 0-1,-2 0 1,-5 34-1,0 52 541,3-46-678,12-67-2004,-5 2-1385,-2-2 879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4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6579,'1'2'2065,"8"-2"464,4-5-1761,7-4-159,5 7-113,9-3-96,-3 3-80,3-4-128,0 5-32,9-5-112,-9 1 17,6-2-194,-8 1-31,-7-1-304,-5-2-80,7 0-2337,-13-3 624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4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267 148 4210,'2'0'335,"0"0"1,-1 0 0,1-1-1,-1 1 1,1-1-1,-1 1 1,1-1-1,-1 0 1,1 1-1,-1-1 1,0 0-1,1 0 1,-1 0-1,0 0 1,0 0-1,0 0 1,0-1-1,1 1 1,0-2-1,-1 1-202,-1 0 1,1 0-1,0 0 0,-1 1 0,0-1 0,1 0 0,-1 0 0,0 0 0,0 0 0,0 0 0,0 0 0,0 0 0,-1 0 0,0-2 0,0-1-91,-1 0 0,1 0 1,-2 1-1,1-1 0,0 0 0,-1 1 0,0 0 0,0 0 1,0-1-1,0 2 0,-6-6 0,5 5-17,-1 0 0,0 0 0,0 0 0,0 1 0,0-1 0,-1 1 0,1 1 0,-1-1 0,0 1 0,0 0 0,1 0 0,-1 1 0,-1 0 0,1 0 0,0 0-1,0 1 1,0 0 0,0 0 0,-1 0 0,1 1 0,0 0 0,0 0 0,0 0 0,0 1 0,0 0 0,1 0 0,-1 1 0,0 0 0,1 0 0,0 0 0,-1 0 0,1 1 0,1 0 0,-1 0 0,1 0 0,-1 1 0,1-1 0,0 1 0,1 0 0,-1 0-1,1 1 1,0-1 0,0 1 0,-3 10 0,5-13-4,0 1-1,1-1 1,-1 0-1,1 0 1,-1 0-1,1 1 1,0-1-1,1 0 1,-1 0-1,0 0 1,1 1-1,0-1 1,0 0-1,0 0 0,0 0 1,0 0-1,1 0 1,-1 0-1,1-1 1,3 5-1,5 7 96,0-1-1,22 20 0,-20-21-37,26 24 11,1-2-1,81 52 1,-70-52-64,-43-29-23,1 1 0,-1 0 1,0 1-1,-1-1 0,1 1 1,-1 1-1,-1-1 0,7 12 0,-11-18-1,0 1 0,0 0 0,0 0 0,0-1 0,-1 1-1,1 0 1,-1 0 0,1 0 0,-1 0 0,0 0 0,1 0 0,-1 0-1,0 0 1,0 0 0,-1 0 0,1 0 0,0 0 0,-1 0-1,1 0 1,-1 0 0,0-1 0,1 1 0,-1 0 0,0 0 0,0 0-1,0-1 1,0 1 0,-1-1 0,1 1 0,0-1 0,-1 1 0,1-1-1,-1 0 1,1 0 0,-1 1 0,0-1 0,1 0 0,-1 0-1,0-1 1,0 1 0,0 0 0,0-1 0,1 1 0,-5 0 0,-20 8 11,-1-1 1,0-1 0,0-2-1,-49 4 1,65-8-9,0-1-1,1 0 1,-1-1-1,0 0 1,0-1-1,1 0 1,-1-1-1,1 0 1,0-1-1,0 0 1,0 0-1,0-1 1,1-1 0,0 1-1,-11-9 1,18 12 2,0 0 0,-1-1 0,1 1 0,0 0 0,0-1 0,1 1 1,-1-1-1,0 1 0,1-1 0,-1 0 0,1 0 0,0 0 1,0 0-1,0 0 0,1 0 0,-1 0 0,1 0 0,-1 0 0,1-4 1,1 1 5,0 0 0,0 0 1,0 0-1,1 0 0,-1 0 1,2 0-1,-1 0 0,1 1 1,3-7-1,7-8 66,0 1 0,1 1-1,33-33 1,-22 30-52,1 0 0,0 2 0,1 1 0,37-19 0,-38 23-148,-18 5-794,-20 5-3018,-4 3 1074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4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4482,'0'0'175,"0"-1"0,0 0 0,0 0-1,0 1 1,0-1 0,0 0 0,0 0 0,0 1 0,0-1-1,1 0 1,-1 1 0,0-1 0,0 0 0,1 1 0,-1-1-1,0 0 1,1 1 0,-1-1 0,1 0 0,-1 1 0,1-1-1,-1 1 1,1-1 0,-1 1 0,1-1 0,-1 1 0,1-1-1,0 1 1,-1 0 0,1-1 0,0 1 0,-1 0 0,1 0-1,0-1 1,-1 1 0,1 0 0,0 0 0,0 0 0,-1 0 0,1 0-1,0 0 1,1 0 0,40 13 383,-7-2-182,-6-9-316,1-1 1,-1-2-1,0-1 1,0-1-1,54-12 1,12-2-37,-95 17-24,1 0 1,-1 0 0,0 0-1,0 0 1,0 0-1,0 0 1,1 0 0,-1 1-1,0-1 1,0-1-1,0 1 1,1 0 0,-1 0-1,0 0 1,0 0 0,0 0-1,1 0 1,-1 0-1,0 0 1,0 0 0,0 0-1,0 0 1,1 0-1,-1 0 1,0-1 0,0 1-1,0 0 1,0 0-1,0 0 1,1 0 0,-1-1-1,0 1 1,0 0-1,0 0 1,0 0 0,0 0-1,0-1 1,0 1 0,0 0-1,0 0 1,0 0-1,0 0 1,0-1 0,0 1-1,0 0 1,0 0-1,0 0 1,0-1 0,0 1-1,0 0 1,0 0-1,0 0 1,0-1 0,0 1-1,0 0 1,0 0 0,0 0-1,0 0 1,0-1-1,-1 1 1,1 0 0,-1 1-1,1-1 1,-1 0-1,1 0 1,-1 1 0,1-1-1,-1 0 1,1 1-1,-1-1 1,1 1 0,0-1-1,-1 1 1,1-1 0,0 1-1,-1-1 1,1 1-1,0-1 1,0 1 0,-1-1-1,1 1 1,0-1-1,0 1 1,0-1 0,0 1-1,0 0 1,0-1 0,0 1-1,0-1 1,0 1-1,0-1 1,0 1 0,0 0-1,0-1 1,1 2-1,-24 186 371,6-28 240,-1 6 22,17-151-584,0-10-52,0 0 0,1 1-1,0-1 1,0 0 0,0 0-1,2 10 1,-20-35-4492,11 4 2870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4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74 5987,'0'0'98,"0"0"0,-1 0 0,1 0 1,0 0-1,-1 0 0,1-1 1,0 1-1,0 0 0,-1 0 0,1 0 1,0 0-1,0-1 0,0 1 0,-1 0 1,1 0-1,0 0 0,0-1 0,0 1 1,-1 0-1,1 0 0,0-1 0,0 1 1,0 0-1,0 0 0,0-1 0,0 1 1,0 0-1,0-1 0,0 1 0,0 0 1,0 0-1,0-1 0,0 1 0,0 0 1,0-1-1,0 1 0,0 0 0,0 0 1,0-1-1,0 1 0,0 0 0,0 0 1,0-1-1,0 1 0,1 0 0,-1 0 1,0-1-1,18-11 1361,25-2-706,-28 13-443,0 1 1,-1 0-1,1 1 0,0 1 0,26 6 0,22 3-71,-52-10-422,0-1 0,0-1 0,0 0 0,-1-1 0,1 0 0,0-1 0,-1 0 0,1 0 0,-1-1 0,0 0 0,12-8 0,2 1-1879,2-2-483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4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5074,'6'-8'4675,"10"-11"-3142,-8 20-1284,-3 15 588,-4-1-450,-1-1-1,-1 1 0,0 0 1,-6 24-1,-1 20 139,8-32-449,0 0 0,2 1-1,1-1 1,1 0-1,12 40 1,-16-67-105,0 1 0,0-1 0,0 0 0,0 1 1,0-1-1,0 1 0,0-1 0,0 1 0,0-1 0,1 1 0,-1-1 0,0 0 0,0 1 0,1-1 1,-1 1-1,0-1 0,0 0 0,1 1 0,-1-1 0,0 0 0,1 1 0,-1-1 0,1 0 1,-1 0-1,0 1 0,1-1 0,-1 0 0,1 0 0,-1 0 0,1 0 0,-1 1 0,1-1 1,-1-1-118,0 1 0,1-1 1,-1 0-1,0 1 1,0-1-1,0 0 1,0 1-1,0-1 1,0 1-1,0-1 1,0 0-1,0 1 1,0-1-1,-1 0 1,1 1-1,0-1 1,0 1-1,0-1 1,-1 0-1,1 1 1,0-1-1,-1 1 1,1-1-1,-1 1 1,1-1-1,-1 0 1,-9-11-2040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4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6243,'10'-3'6220,"40"-8"-4834,-32 12-1075,-1 0 0,1 1 1,28 6-1,-32-4-323,1-1 0,0-1 0,0 0 1,1-1-1,21-2 0,18-13-3995,-39 8 1363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51.2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6035,'1'2'448,"0"1"0,0 0 1,0-1-1,0 1 0,-1 0 1,1 0-1,-1-1 0,1 1 0,-1 0 1,0 0-1,0 0 0,0 0 1,-1 0-1,1-1 0,-1 1 0,0 0 1,-1 5-1,-25 74 1073,10-31-632,16-48-878,0-1-19,1 0-1,-1 0 1,0-1-1,0 1 1,1 0-1,0 0 1,-1 0-1,1 0 1,0 0 0,0 0-1,0 0 1,0 0-1,0 0 1,0 0-1,1 0 1,-1 0 0,1 0-1,-1 0 1,1 0-1,0 0 1,0 0-1,-1-1 1,1 1 0,2 2-1,-2-4-175,0 0 0,0 0 0,0 0 0,0-1 0,0 1 0,0 0 0,0 0 0,0-1 0,0 1 0,0 0 0,0-1 0,0 1 0,-1-1 0,1 1 0,0-1 0,0 1 0,1-2 0,1 0-1357,6-2-1436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4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81 3169,'-1'1'221,"1"-1"0,0 0 0,-1 0 0,1 0 0,-1 0-1,1 0 1,-1 0 0,1-1 0,0 1 0,-1 0 0,1 0-1,-1 0 1,1 0 0,-1 0 0,1-1 0,0 1 0,-1 0-1,1 0 1,0-1 0,-1 1 0,1 0 0,0 0 0,-1-1-1,1 1 1,0 0 0,0-1 0,-1 1 0,1 0 0,0-1-1,0 1 1,0-1 0,-1 1 0,1-1 0,0 1 0,0 0-1,0-1 1,-12-24 376,8 16 0,3 6-535,-1 0 0,0 1 1,0-1-1,0 0 0,0 1 0,0-1 1,-1 1-1,1-1 0,-1 1 0,1 0 1,-1 0-1,0 1 0,-4-4 0,5 5-29,0-1 0,0 1-1,0 0 1,0-1 0,0 1 0,0 0-1,0 0 1,1 0 0,-1 0-1,0 0 1,0 1 0,0-1-1,0 1 1,0-1 0,0 1-1,0 0 1,1-1 0,-1 1-1,0 0 1,1 0 0,-1 0-1,0 1 1,1-1 0,-3 2 0,-27 24 406,17-17-314,2 1 0,-1 0 1,1 1-1,1 0 0,0 1 0,-12 19 0,13-13-75,1 0 0,0 0 0,2 1 1,0 0-1,1 0 0,2 1 0,0 0 0,1 0 0,0 0 1,2 0-1,1 0 0,0 0 0,6 31 0,-4-40-30,1 0-1,0 0 1,1 0-1,0 0 1,1 0-1,0-1 0,1 0 1,0 0-1,1-1 1,12 16-1,-12-19-18,0 0 0,0 0 0,1-1 0,0 0 0,0 0 0,1-1 0,0 0 0,0-1 0,0 0 0,0 0 0,0-1 0,1 0 0,0 0 0,15 1 0,-19-3 0,1 1 0,0-2 1,0 1-1,-1-1 0,1 0 0,0 0 1,0-1-1,0 0 0,-1 0 1,1-1-1,0 0 0,-1 0 0,0 0 1,1-1-1,-1 0 0,0 0 0,0-1 1,-1 0-1,1 0 0,-1 0 0,1 0 1,-2-1-1,1 0 0,0 0 0,-1 0 1,0-1-1,0 1 0,0-1 1,-1 0-1,0 0 0,0-1 0,-1 1 1,1 0-1,-1-1 0,-1 0 0,1 1 1,0-9-1,-2 12 1,1 0 1,-1 0-1,0 0 0,0 0 0,0 0 1,0 0-1,0 0 0,-1 0 1,0 0-1,1 0 0,-1 0 1,0 0-1,0 1 0,0-1 0,-1 0 1,1 1-1,-1-1 0,1 1 1,-1-1-1,0 1 0,0 0 1,0 0-1,0 0 0,0 0 1,-1 0-1,1 0 0,-1 0 0,1 1 1,-1-1-1,1 1 0,-1 0 1,0 0-1,-3-1 0,0 0 29,0 1 0,0 0 0,1 1 0,-1-1 0,0 1 0,0 0 0,0 1 0,0-1 0,0 1 0,0 0 0,1 1 0,-1-1 0,0 1 0,1 0 0,-1 1 0,-5 2 1,-4 4 77,1 1 0,0 0 0,1 1 0,0 1 0,1-1 0,-15 20 0,22-25-105,0 1 0,1-1-1,-1 1 1,1 0 0,1 0 0,0 0-1,0 0 1,0 1 0,1-1-1,0 1 1,0-1 0,1 1 0,0 0-1,0 0 1,1 0 0,1 9 0,8 8-875,-9-24 773,1-1 0,-1 1 0,0-1-1,1 1 1,-1-1 0,0 1 0,1-1 0,-1 1 0,1-1-1,-1 0 1,1 1 0,-1-1 0,1 0 0,-1 1-1,1-1 1,-1 0 0,1 0 0,-1 1 0,1-1-1,0 0 1,-1 0 0,1 0 0,-1 0 0,1 0-1,0 0 1,-1 0 0,1 0 0,-1 0 0,1 0 0,0 0-1,-1 0 1,1-1 0,-1 1 0,1 0 0,-1 0-1,1-1 1,-1 1 0,1 0 0,-1-1 0,1 1-1,0-1 1,14-17-3269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31 4450,'6'-16'2604,"-2"1"1827,-17 39-3099,-2 9-1142,2 1 0,2 0 0,-13 65 0,-11 33 90,-25 54-45,-43 229 0,76-273-66,7 0 1,-3 179 0,19-235-152,-23 130 0,6-72-22,18-83 7,2-1 0,3 1 0,3-1-1,19 93 1,8 107 20,-21-111-15,42 215 0,-27-164-5,-22-146-68,2 0 1,3-1-1,2 1 1,19 55-1,21 8-522,14 36 325,-60-136-748,0-1 0,-1 1 0,0 0 0,-2 0 0,0 0 0,-1 0 0,-1 19 0,-1-29-4500,-3-2 5499,4-5-140,-2 0 151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5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97 6179,'-27'-38'5617,"25"35"-5569,1-1 0,-1 1 0,0 0 0,0 0 0,0 0-1,0 0 1,0 0 0,-1 1 0,1-1 0,-1 0-1,0 1 1,0 0 0,0 0 0,0 0 0,0 0 0,0 0-1,0 1 1,-1-1 0,1 1 0,0 0 0,-8-1 0,-6-1 153,0 1 1,-1 1 0,1 0 0,-19 2 0,33-1-181,0 0 0,0 0 1,-1 1-1,1-1 0,0 1 0,0 0 0,0-1 0,0 1 0,0 1 0,1-1 1,-1 0-1,0 1 0,0-1 0,1 1 0,-1 0 0,1 0 0,-1 0 1,1 0-1,0 0 0,0 0 0,0 1 0,0-1 0,0 1 0,1 0 1,-1-1-1,1 1 0,0 0 0,0 0 0,0 0 0,-1 4 0,2-3-18,0 0-1,0 0 1,0-1-1,1 1 1,0 0-1,0 0 1,0 0-1,0 0 1,1-1-1,-1 1 1,1 0-1,0-1 1,0 0-1,0 1 1,1-1-1,-1 0 1,1 0-1,3 3 1,8 8 8,1-1 1,22 16 0,-19-16-9,33 25 1,-22-17 7,-1 1-1,37 37 1,-58-52-9,0 1-1,-1 0 1,0 0 0,0 0 0,-1 1 0,0 0-1,-1 0 1,0 0 0,0 1 0,-1-1 0,0 1-1,-1 0 1,2 12 0,-4-20 6,0 1-1,-1-1 1,1 1-1,-1-1 1,1 1-1,-1-1 1,0 1-1,0-1 1,0 0-1,0 1 1,0-1 0,-1 0-1,1 0 1,-1 0-1,1 0 1,-1 0-1,0 0 1,0 0-1,0-1 1,0 1-1,0-1 1,0 1-1,0-1 1,-1 0 0,1 0-1,-5 2 1,-2 1 68,1-1 0,-2 0 1,1 0-1,0-1 0,-18 2 1,18-4-42,-1 0 1,1-1 0,0 0-1,-1-1 1,1 0-1,0 0 1,0-1 0,0 0-1,0-1 1,1 0 0,-1 0-1,1-1 1,0 0-1,1 0 1,-14-12 0,16 13-33,1 0 0,-1 0 1,1-1-1,1 1 0,-1-1 1,1 0-1,-1 0 0,1 0 1,1 0-1,-1-1 0,1 1 1,0-1-1,0 1 0,1-1 0,-1 0 1,1 0-1,0 0 0,1 0 1,0 0-1,0 1 0,0-1 1,0 0-1,1 0 0,0 0 1,4-11-1,-2 10 4,0 1-1,0 0 1,1 0-1,-1 1 1,2-1-1,-1 1 1,0-1-1,1 1 1,0 1-1,0-1 1,7-4-1,71-41-56,-22 15-605,-10 5-887,-19 8 219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5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6131,'2'-9'3884,"2"17"-2208,2 17-975,-3 92 824,-4-84-1137,8 65-1,-6-61-250,-2-31-212,1 0 0,0-1 0,0 1 0,0-1 0,1 1-1,0-1 1,0 1 0,3 8 0,-9-20-4247,2-4 2159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5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4834,'14'-4'6733,"5"-5"-4851,30-10-1482,-32 19-229,-1-1 0,1 2 0,-1 0 0,0 1 0,19 5 0,-22-4 43,1 0-1,-1-1 1,1-1-1,0 0 1,0-1-1,0 0 1,19-4 0,-17 2-1540,-3 0 1227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5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106 108 5202,'-3'0'417,"0"0"-1,0-1 1,0 1 0,1-1-1,-1 0 1,0 0-1,1 0 1,-1 0-1,1 0 1,-1-1-1,-3-1 1,5 2-343,0 0 0,0 0-1,0 1 1,0-1 0,0 0 0,0 0 0,0 0-1,1 0 1,-1 0 0,0 0 0,0 0 0,1 0 0,-1 0-1,1 0 1,-1 0 0,1-1 0,-1 1 0,1 0-1,0 0 1,0 0 0,-1-1 0,1 1 0,0 0 0,0 0-1,0-2 1,1 1-34,0-1 0,-1 1-1,1 0 1,0 0-1,0 0 1,0-1 0,0 1-1,1 0 1,-1 1 0,0-1-1,1 0 1,-1 0 0,1 0-1,0 1 1,0-1 0,0 1-1,0 0 1,0-1 0,0 1-1,0 0 1,0 0-1,0 0 1,0 0 0,4 0-1,-2-1-8,4-2 52,0 0 0,0 1 1,1 0-1,0 0 0,17-2 0,-24 5-75,1 0 0,-1 0-1,1 0 1,0 0 0,-1 0-1,1 1 1,-1-1 0,1 1 0,-1 0-1,1 0 1,-1 0 0,0 0-1,1 0 1,-1 0 0,0 1-1,0-1 1,0 1 0,0-1-1,0 1 1,0 0 0,0 0 0,-1 0-1,1 0 1,0 0 0,-1 0-1,2 5 1,1 2 23,0 0 1,-1 1-1,0 0 0,-1-1 1,0 1-1,0 0 0,-1 0 1,-1 0-1,1 0 0,-2 0 1,1 0-1,-2 0 0,1 0 1,-1-1-1,0 1 1,-5 11-1,-3 6 60,-1 0 1,-1-1-1,-1 0 0,-24 34 1,25-44-69,0 0 1,-1-1 0,-1-1 0,-1 0-1,0-1 1,0 0 0,-33 19-1,40-25-17,11-2 11,26-2 44,42-8 114,133-4 412,-192 9-576,0 0 0,1 2 0,-1-1 0,0 2 0,23 6 0,-26-6-60,-1 0 1,1 0-1,-1-1 0,1-1 1,0 1-1,-1-1 1,1-1-1,0 0 1,0 0-1,0 0 0,0-1 1,11-3-1,-19 4-22,-1-1 0,0 1-1,1 0 1,-1 0 0,0 0-1,1 0 1,-1 0-1,0 0 1,1 0 0,-1-1-1,0 1 1,0 0 0,1 0-1,-1 0 1,0-1-1,0 1 1,1 0 0,-1 0-1,0-1 1,0 1 0,0 0-1,0-1 1,1 1 0,-1 0-1,0-1 1,0 1-1,0 0 1,0 0 0,0-1-1,0 1 1,0 0 0,0-1-1,0 1 1,0 0-1,0-1 1,0 1 0,0 0-1,0-1 1,0 1 0,0 0-1,0-1 1,-10-11-3052,5 7 2432,-8-12-2620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1:5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4210,'0'-1'259,"1"0"-1,-1 0 1,0 0 0,1 0-1,-1 0 1,1 1 0,-1-1-1,1 0 1,-1 0 0,1 0-1,-1 0 1,1 0 0,0 1-1,-1-1 1,1 0 0,0 0-1,0 1 1,0-1 0,0 1-1,0-1 1,-1 1 0,1-1-1,0 1 1,2-1 0,-1 1-118,0 0 0,0-1 1,0 1-1,1 0 0,-1 0 0,0 1 1,0-1-1,1 0 0,-1 1 1,0 0-1,2 0 0,3 2-110,1 0 0,-1 1-1,-1 0 1,1 0 0,-1 0-1,7 7 1,7 8 129,-1 2 1,-1 0-1,-1 1 0,18 29 1,49 105 286,135 368 508,-159-334-831,-8 3 0,-8 1 0,31 356 0,-70-440-112,-14 154 0,0-77-4,-2 18 0,-46 265 0,30-350-14,-61 169 0,43-151 2,38-115 4,-1 0 0,0-1 0,-2 0 0,0-1 0,-2 0 0,0 0 0,-19 22 0,-33 60-173,64-102 184,0-1 0,0 0 1,0 1-1,-1-1 0,1 1 0,0-1 1,0 0-1,-1 0 0,1 1 1,0-1-1,0 0 0,-1 1 1,1-1-1,0 0 0,-1 0 1,1 0-1,0 1 0,-1-1 1,1 0-1,-1 0 0,1 0 1,0 0-1,-1 0 0,1 0 0,0 1 1,-1-1-1,1 0 0,-1 0 1,1 0-1,0 0 0,-1-1 1,1 1-1,-1 0 0,1 0 1,0 0-1,-1 0 0,1 0 1,-1 0-1,1-1 0,0 1 1,-1 0-1,1 0 0,0 0 0,-1-1 1,1 1-1,0-1 0,-1 1-113,1-1-1,0 1 0,0-1 0,0 1 0,0-1 1,0 1-1,-1-1 0,1 0 0,0 1 1,0-1-1,1 1 0,-1-1 0,0 1 0,0-1 1,0 0-1,0 1 0,0-1 0,1 1 0,-1-1 1,0 1-1,0-1 0,1 1 0,-1-1 1,0 1-1,1-1 0,-1 1 0,1 0 0,-1-1 1,0 1-1,2-1 0,5-17-13051,-6-18 14902,-1 28-2833,1-35 1085,2-1 0,2 1 0,17-72 0,-4 51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17 128 2129,'-2'-38'4480,"3"30"-1838,0 26-1155,-7 92-198,11-41-987,-2-48-211,-1 0-1,-1-1 1,-1 1 0,0 0-1,-2-1 1,-4 23-1,4-33-35,-1 3 76,3-13-130,0 0 0,-1 0 0,1 0 1,0 0-1,0 0 0,0 1 0,0-1 0,-1 0 1,1 0-1,0 0 0,0 0 0,0 0 0,0 0 1,-1 0-1,1 0 0,0 0 0,0 0 0,0 0 1,-1 0-1,1 0 0,0 0 0,0 0 0,0 0 1,0 0-1,-1-1 0,1 1 0,0 0 0,0 0 1,0 0-1,0 0 0,0 0 0,-1 0 0,1 0 1,0 0-1,0-1 0,0 1 0,0 0 0,0 0 1,0 0-1,0 0 0,0 0 0,-1-1 0,1 1 1,0 0-1,0 0 0,0 0 0,0 0 0,0-1 1,0 1-1,0 0 0,0 0 0,0 0 0,0-1 1,0 1-1,0 0 0,0 0 0,0 0 0,0 0 1,0-1-1,1 1 0,-2-6 8,0 1 0,1-1 0,0 0-1,0 1 1,1-1 0,-1 0 0,1 1 0,3-9 0,-3 9-6,3-24 6,1-57 0,-4 57-5,0 1 0,10-52 0,-9 72-4,0 0 0,1 1 0,0-1 0,0 1 0,0-1 0,1 1 0,0 0-1,1 1 1,-1-1 0,1 1 0,0 0 0,1 0 0,0 0 0,9-7 0,-9 8-1,0 1-1,0 0 1,1 0 0,0 0-1,0 0 1,0 1 0,1 0-1,13-3 1,-19 6 2,1 0 1,0 0-1,0 0 0,0 0 1,0 0-1,-1 1 0,1-1 0,0 1 1,0-1-1,-1 1 0,1 0 1,0 0-1,-1 1 0,1-1 0,-1 0 1,1 1-1,-1 0 0,0-1 1,0 1-1,0 0 0,0 0 0,0 0 1,0 0-1,0 1 0,-1-1 1,1 0-1,1 4 0,3 8 63,-1 1 0,-1 0 0,0 0 0,0 0 0,-2 1 0,0-1 0,-1 1 0,-1 29 0,0-27 6,2 10 19,-1-16-59,-1-1-1,0 1 1,-1 0 0,-3 20-1,2-25-34,1 0 0,-1 0-1,1 0 1,1 0 0,0 0-1,0 0 1,0 0 0,0 0-1,1 0 1,1 0-1,-1 0 1,1 0 0,0-1-1,6 13 1,-8-18 31,0-1 0,0 1 0,1-1 0,-1 0 0,0 0 0,0 1 0,1-1 0,-1 0 0,0 1 1,1-1-1,-1 0 0,0 0 0,1 1 0,-1-1 0,0 0 0,1 0 0,-1 0 0,0 0 0,1 0 0,-1 1 0,0-1 0,1 0 0,-1 0 0,1 0 0,-1 0 0,0 0 0,1 0 0,-1 0 0,1 0 0,-1 0 0,0 0 0,1-1 0,-1 1 0,1 0 0,-1 0 0,0 0 0,1 0 1,-1-1-1,0 1 0,1 0 0,-1 0 0,0-1 0,0 1 0,1 0 0,-1 0 0,0-1 0,1 1 0,-1 0 0,0-1 0,0 1 0,0 0 0,0-1 0,1 1 0,-1-1 0,3-3-692,10-4 754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9 218 6659,'1'1'183,"0"1"1,1-1-1,-1 0 0,1 0 0,0-1 1,-1 1-1,1 0 0,0 0 0,-1-1 1,1 1-1,0-1 0,0 0 0,0 1 1,-1-1-1,1 0 0,0 0 0,0 0 1,0 0-1,-1 0 0,1-1 0,0 1 1,0 0-1,0-1 0,-1 0 0,1 1 1,0-1-1,-1 0 0,1 0 0,2-1 1,7-5-304,0 0 0,-1-1 0,13-12-1,1-1 528,-17 17-391,-1-1 0,0-1 1,0 1-1,0-1 0,0 0 1,-1 0-1,0-1 0,5-9 1,-9 14-3,0 0 1,0 0-1,0 0 1,0 0-1,-1 0 1,1 0-1,0 0 1,-1 0-1,0 0 1,0-1-1,0 1 1,0 0-1,0 0 1,0 0-1,0-1 1,0 1-1,-1 0 1,0 0-1,1 0 1,-1 0-1,0 0 1,0 0 0,0 0-1,0 0 1,0 0-1,0 0 1,-1 0-1,1 1 1,-1-1-1,1 1 1,-1-1-1,1 1 1,-4-3-1,1 1 28,0 0 0,-1 0 0,1 0-1,-1 1 1,1-1 0,-1 1 0,0 0-1,0 0 1,1 1 0,-1 0 0,-11-2 0,14 3-21,-1 1 0,0-1 0,0 0 0,0 1 0,1 0 0,-1 0 0,0 0 1,1 0-1,-1 0 0,1 0 0,-1 1 0,1-1 0,0 1 0,-1 0 0,1 0 1,0 0-1,0 0 0,0 0 0,0 0 0,1 0 0,-1 1 0,1-1 0,-3 5 1,-6 13 172,1 2 1,0-1-1,2 1 1,1 1-1,0-1 1,2 1-1,0 0 1,2 0-1,0 26 1,2-40-132,1-1 1,-1 0-1,2 1 1,-1-1-1,1 0 1,0 1-1,5 9 1,-6-15-56,0 0 0,0 0-1,1-1 1,0 1 0,-1 0 0,1-1 0,0 1 0,0-1-1,0 0 1,1 0 0,-1 0 0,1 0 0,-1 0-1,1 0 1,-1 0 0,1-1 0,0 0 0,0 1-1,0-1 1,0 0 0,5 1 0,6 0-158,-1-1 0,1 0 0,-1-1 1,1 0-1,-1-1 0,1 0 0,19-6 0,-25 5-349,0-1-1,-1 1 0,1-2 0,-1 1 1,1-1-1,-1 0 0,0-1 1,8-7-1,13-15-2109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17 132 6739,'-3'5'535,"1"1"0,-1 1-1,1-1 1,0 0 0,1 0 0,-1 1-1,1-1 1,1 1 0,-1-1 0,1 10-1,9 72-768,-4-57 773,-2 3-338,-3-23-131,0 0 0,1 0 0,1 0 0,-1 0 0,2-1 0,0 1 1,0 0-1,1-1 0,7 16 0,-10-26-68,-1 1 1,1-1-1,-1 1 1,1-1-1,-1 1 1,1-1-1,-1 1 1,1-1-1,-1 0 1,1 1-1,0-1 1,-1 0 0,1 1-1,0-1 1,-1 0-1,1 0 1,0 0-1,-1 0 1,1 1-1,0-1 1,0 0-1,-1 0 1,1 0-1,0-1 1,-1 1-1,1 0 1,0 0-1,0 0 1,-1 0-1,1-1 1,0 1 0,-1 0-1,1-1 1,-1 1-1,1 0 1,0-1-1,-1 1 1,1-1-1,-1 1 1,1-1-1,-1 1 1,1-1-1,-1 1 1,0-1-1,1 0 1,-1 1-1,1-1 1,22-40 1,-15 27 4,12-19-67,42-49 1,-47 56-31,-13 23 74,-1-1 1,0 1-1,1 0 1,0 0-1,0 0 1,0 1-1,0-1 1,0 0-1,1 1 1,4-5 0,-6 7 12,0 0 1,-1 0 0,1 0 0,-1 0 0,1 0 0,0 1 0,-1-1 0,1 0 0,-1 0 0,1 0-1,-1 1 1,1-1 0,-1 0 0,1 0 0,-1 1 0,1-1 0,-1 1 0,1-1 0,-1 0 0,0 1 0,1-1-1,-1 1 1,0-1 0,1 1 0,-1-1 0,0 1 0,0-1 0,1 1 0,-1-1 0,0 1 0,0 0-1,0-1 1,0 2 0,9 25-4,-7-22-3,1 4 11,1 0 0,0-1 0,0 0 1,1 0-1,0 0 0,0-1 0,1 1 1,0-1-1,0 0 0,1-1 0,0 0 0,14 10 1,-16-12 8,0-1 0,0 0 0,0 0 1,0-1-1,1 1 0,-1-1 0,1 0 1,-1-1-1,1 1 0,0-1 0,0 0 0,0-1 1,-1 1-1,1-1 0,0-1 0,0 1 1,0-1-1,0 0 0,0 0 0,9-3 1,-10 2-2,-1 0 1,0-1-1,0 1 1,0-1-1,0 1 1,0-1-1,-1-1 1,1 1-1,-1 0 1,0-1-1,0 0 1,0 1-1,0-1 1,-1 0-1,1-1 1,-1 1-1,0 0 1,-1-1-1,1 1 1,-1-1-1,0 1 1,0-1 0,0 0-1,0 1 1,-1-1-1,0 0 1,0 0-1,-1-6 1,-2-15 1,-1 1 0,-1 0 0,-2 1 0,-11-31 0,5 16-41,7 22-143,-8-32-1120,14 47 880,0 0 0,0-1 0,0 1 0,0 0 0,0-1 0,0 1 1,1 0-1,-1-1 0,1 1 0,0 0 0,0-3 0,10-10-3201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51.8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4 127 4274,'-1'-2'380,"0"0"1,1 0-1,-1 0 1,1-1-1,-1 1 1,1 0-1,0 0 1,0-1-1,0 1 1,1 0-1,-1 0 1,0-1-1,1 1 1,-1 0-1,1 0 1,0 0-1,0 0 1,1-3-1,-1 2-306,0 0-1,1 0 0,-1 1 0,0-1 1,1 0-1,0 1 0,0 0 1,0-1-1,0 1 0,0 0 1,0 0-1,5-4 0,38-29 312,-33 35-290,-11 1-85,0-1 0,0 0-1,0 0 1,0 0-1,0 0 1,0 0 0,0 0-1,0 0 1,0 0-1,0 0 1,0-1-1,0 1 1,0 0 0,0-1-1,-1 1 1,1-1-1,0 1 1,0-1 0,0 1-1,0-1 1,1-1-1,-1 2 5,0-1 0,-1 1 0,1-1 0,0 0 0,0 1 0,0 0 0,0-1 0,0 1 0,0 0 0,0-1 0,0 1 0,0 0 0,0 0 0,0 0 0,0 0 0,0 0 0,0 0-1,0 0 1,0 0 0,0 0 0,0 1 0,0-1 0,0 0 0,0 1 0,0-1 0,2 1 0,0 1 17,0 0 0,0 1 1,-1-1-1,1 0 0,-1 1 0,1-1 1,-1 1-1,3 4 0,-2-2 21,1 0 0,-1 0 0,-1 0 0,1 0 0,-1 1-1,0-1 1,0 1 0,-1 0 0,3 11 0,-6-12-11,0 1 0,0-1 1,-1 0-1,1 0 0,-1 0 0,0 0 1,-1 0-1,1-1 0,-1 0 0,-4 5 1,-1 1 48,1 2-10,-1-2 0,0 1 0,-1-1 0,0 0 0,0-1 0,-1 0 0,-1-1 0,-12 7 0,22-14-57,1 0-1,-1 0 0,0-1 0,1 1 0,-1 0 0,1 1 0,-1-1 0,1 0 0,0 0 0,-1 1 0,1-1 0,-2 3 0,3-4-12,0 1-1,0-1 1,0 1-1,0-1 1,-1 0-1,1 1 1,0-1-1,0 1 0,0-1 1,1 1-1,-1-1 1,0 0-1,0 1 1,0-1-1,0 1 1,0-1-1,0 0 1,0 1-1,1-1 1,-1 1-1,0-1 1,0 0-1,1 1 0,-1-1 1,0 0-1,1 1 1,-1-1-1,0 0 1,1 0-1,-1 1 1,1-1-1,2 2 14,1 0 0,0-1 0,-1 1 0,1-1 0,0 0 0,0 0 0,0 0 0,0-1 0,5 1 0,21 0-68,119 11-2189,-140-10-564,0 5-33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87 6963,'-35'-32'4653,"29"25"-4377,-1 0 0,-1 0 0,1 1 0,-1 0-1,-11-7 1,16 11-263,0 1-1,0 0 0,0 0 1,0 0-1,0 0 0,0 1 0,0-1 1,0 1-1,0 0 0,0 0 1,-1 0-1,1 0 0,0 0 1,0 1-1,0-1 0,0 1 1,0 0-1,0 0 0,0 0 1,0 0-1,-4 3 0,-4 4 36,1 0 0,0 0-1,0 1 1,1 1 0,0-1 0,0 2-1,1-1 1,-12 22 0,19-31-39,1 1 0,-1-1 0,0 1 1,1-1-1,-1 1 0,1 0 0,0-1 0,0 1 1,0 0-1,-1 0 0,1-1 0,1 1 1,-1 0-1,0-1 0,0 1 0,1 0 0,-1-1 1,1 1-1,-1-1 0,1 1 0,0 0 1,-1-1-1,1 1 0,0-1 0,0 0 0,0 1 1,0-1-1,1 0 0,-1 0 0,0 0 0,0 1 1,1-1-1,-1 0 0,1-1 0,-1 1 1,2 1-1,8 5 13,1 0 1,0-1 0,17 7-1,-25-11-18,63 19 26,-52-17-30,0 0 0,0 1 1,-1 1-1,1 0 0,-1 1 0,23 14 1,-36-19-1,1-1 1,0 1-1,-1 0 0,1-1 1,-1 1-1,1 0 1,-1 0-1,0 0 1,1 0-1,-1 0 1,0 0-1,-1 0 0,1 1 1,0-1-1,-1 0 1,1 0-1,-1 1 1,1-1-1,-1 0 1,0 1-1,0-1 0,0 0 1,-1 1-1,1-1 1,0 0-1,-1 1 1,0-1-1,1 0 1,-1 0-1,0 0 1,0 0-1,0 0 0,0 0 1,-1 0-1,1 0 1,0 0-1,-1 0 1,0 0-1,-1 1 1,-6 6 4,1-1 1,-1 0 0,0 0 0,-1-1 0,0 0-1,-11 6 1,7-5-36,1-1-1,-1 0 0,-1-1 0,1-1 0,-1 0 0,0-1 1,0-1-1,0 0 0,0-1 0,-21 1 0,14-9 545,22 6-525,-1 0 0,1 0 0,0 0 0,-1-1-1,1 1 1,0 0 0,-1 0 0,1 0 0,0-1 0,0 1 0,-1 0 0,1 0-1,0-1 1,0 1 0,-1 0 0,1-1 0,0 1 0,0 0 0,0-1 0,-1 1-1,1 0 1,0-1 0,0 1 0,0 0 0,0-1 0,0 1 0,0 0 0,0-1-1,0 1 1,0-1 0,0 1 0,0 0 0,0-1 0,0 1 0,0 0 0,0-1-1,0 1 1,0-1 0,1 1 0,-1 0 0,0-1 0,0 1 0,0 0 0,1 0-1,-1-1 1,0 1 0,0 0 0,1-1 0,-1 1 0,12-12-499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4050,'2'74'7658,"6"35"-5580,0 8-1316,-8-49-275,-1-45-401,1 0-1,1 0 1,1 0-1,1-1 1,7 29-1,-5-43-1398,-1-21-2543,-1 1 1118,4-5-853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12 103 7155,'-6'4'2305,"1"-4"433,12-4-2002,6-1-256,8-4-224,13-4-144,8-3-96,4 0-256,1 0-128,2-1-2401,-8 7 512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254 109 5170,'-32'-30'4786,"-5"-18"-2190,24 29-2014,12 18-541,0 0 0,0 0 0,0 0 0,-1 0-1,1 1 1,0-1 0,0 0 0,0 0 0,-1 1 0,1-1 0,-1 1 0,1-1 0,0 1-1,-1 0 1,1-1 0,-1 1 0,1 0 0,-1 0 0,1 0 0,0 0 0,-1 0 0,1 0-1,-1 0 1,1 1 0,-1-1 0,1 1 0,0-1 0,-1 1 0,1-1 0,0 1-1,-1 0 1,1-1 0,0 1 0,0 0 0,0 0 0,0 0 0,0 0 0,0 0 0,-2 2-1,-42 48 392,44-50-410,-9 12 56,2 1-1,-1 0 1,2 1 0,0-1-1,0 2 1,2-1 0,-1 0 0,-4 32-1,9-42-65,0 0 0,0-1 0,1 1 0,-1-1 0,1 1 0,0 0 0,1-1 0,-1 1 0,1 0 0,0-1 0,0 1 0,1-1 0,-1 0 0,1 1 0,0-1 0,0 0 0,0 0 0,1 0 0,-1 0 0,1 0 0,0-1 0,0 1 0,0-1 0,1 0 0,-1 0 0,1 0 0,0 0 0,0-1 0,0 1 0,0-1 0,0 0 0,0 0 0,1-1 0,-1 1 0,6 0 0,-2-1-21,1 0-1,-1 0 1,0-1-1,0 0 1,0-1 0,1 0-1,-1 0 1,0-1-1,0 0 1,0-1 0,0 1-1,-1-1 1,1-1-1,7-4 1,-2 1-72,0-1-1,-1 0 1,0-1 0,0 0 0,-1-1 0,19-21-1,-27 28 63,0 0 0,0 0 0,-1-1 0,1 1 0,-1-1 0,1 0 0,-1 1 0,-1-1 0,1 0 0,0 0 0,-1 0-1,0-1 1,0 1 0,0 0 0,-1 0 0,1-1 0,-1 1 0,0 0 0,0-1 0,0 1 0,-1 0 0,0-1 0,0 1-1,0 0 1,-3-8 0,4 11 21,0 1 0,-1-1 0,1 1 0,0-1 0,0 0 0,-1 1 0,1-1 0,0 1-1,-1-1 1,1 1 0,-1-1 0,1 1 0,-1-1 0,1 1 0,-1-1 0,1 1 0,-1 0 0,1-1 0,-1 1 0,0 0-1,1-1 1,-1 1 0,1 0 0,-1 0 0,0 0 0,1-1 0,-1 1 0,0 0 0,1 0 0,-1 0 0,-1 0 0,-14 16 118,-4 35 184,18-43-308,1 0 1,0 0-1,0 0 0,1 1 1,0-1-1,0 0 0,1 0 1,0 0-1,0 1 0,1-1 1,0 0-1,0 0 1,1-1-1,0 1 0,1-1 1,0 1-1,0-1 0,0 0 1,1 0-1,0-1 0,0 1 1,1-1-1,0 0 1,0-1-1,0 1 0,1-1 1,-1-1-1,1 1 0,1-1 1,-1 0-1,0-1 0,11 4 1,-16-6-308,1-1 0,-1 1 0,0-1 0,1 0 0,-1 0 0,0 0 0,1 0 0,-1 0 1,0 0-1,0-1 0,1 1 0,1-2 0,11 0-2629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6611,'-2'9'2209,"-3"3"368,8 12-1680,-5 4-417,8 14-16,-3-1-144,5 8 16,-1-3-32,2 5 17,-6-8-81,-3-9-32,4 2-96,-6-6-96,2-12-192,2-3-304,1-3-129,3-12-2432,8-3 528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7571,'-6'-5'4290,"17"0"-4081,5 1-49,6 6-112,10-8-64,-1-1-48,8-4-225,1 1-2160,1-12 592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66 176 6195,'-4'6'939,"1"1"0,0 0-1,1 1 1,0-1 0,-3 13 0,5-19-857,0 0-1,0-1 1,0 1-1,0 0 1,0 0-1,0 0 1,0 0 0,0 0-1,0 0 1,1 0-1,-1 0 1,0 0-1,0 0 1,1-1 0,-1 1-1,1 0 1,-1 0-1,1 0 1,-1-1-1,1 1 1,0 0 0,0 0-1,0 0-33,1-1 1,-1 1-1,1-1 0,-1 0 0,1 1 0,0-1 1,-1 0-1,1 0 0,-1 0 0,1 0 0,-1 0 1,1 0-1,-1-1 0,1 1 0,-1-1 0,1 1 1,-1-1-1,3 0 0,14-7 53,-1 0 1,0-1-1,0 0 1,23-19-1,-31 22-109,-1 0 1,-1-1-1,1 0 1,-1 0-1,0-1 1,-1 0-1,0 0 1,0 0-1,-1-1 1,6-14-1,-9 21 8,-2-1 0,1 1-1,0-1 1,0 1 0,-1-1 0,0 1-1,1-1 1,-1 0 0,0 1 0,0-1-1,0 0 1,-1 1 0,1-1 0,-1 0-1,1 1 1,-1-1 0,0 1 0,0-1-1,0 1 1,0-1 0,-1 1 0,1 0-1,-1 0 1,1 0 0,-1-1 0,0 1-1,1 1 1,-1-1 0,0 0 0,-1 0-1,1 1 1,0-1 0,0 1-1,-1 0 1,1 0 0,0 0 0,-5-2-1,2 2 12,1-1-1,-1 1 0,1 0 1,-1 1-1,1-1 0,-1 1 0,0 0 1,1 0-1,-1 0 0,1 0 0,-1 1 1,0 0-1,1 0 0,-1 0 0,1 1 1,0 0-1,-1-1 0,1 1 1,0 1-1,0-1 0,-5 4 0,-2 6 66,0 0-1,1 0 1,0 1-1,1 0 1,1 1 0,-11 23-1,6-9 158,2-1 0,-13 51 0,23-73-231,-1 1 0,1-1 0,0 1 0,1-1 0,-1 1 0,1-1 1,0 1-1,1-1 0,-1 1 0,1-1 0,0 1 0,1-1 0,-1 0 1,1 0-1,0 1 0,0-1 0,1 0 0,-1-1 0,1 1 0,0 0 1,0-1-1,1 1 0,0-1 0,-1 0 0,1 0 0,1-1 0,-1 1 1,0-1-1,1 0 0,0 0 0,-1 0 0,1-1 0,0 0 1,1 0-1,-1 0 0,0 0 0,1-1 0,-1 0 0,0 0 0,1-1 1,-1 1-1,1-1 0,-1 0 0,1-1 0,10-1 0,-3-2-679,1 0 0,-1-1 0,0 0-1,-1-1 1,15-8 0,14-13-2402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74 3650,'-12'5'6455,"11"7"-3978,16 23-2441,-9-24 520,-6-9-538,115 226 1818,-112-223-1703,1 1 0,-1 0 1,1-1-1,0 0 0,1 0 0,9 9 0,-14-13-106,1-1 0,0 1 0,0-1 0,0 1 0,0-1 0,0 1 0,0-1 0,0 0 0,0 1-1,0-1 1,0 0 0,0 0 0,0 0 0,0 0 0,0 0 0,0 0 0,0 0 0,0 0 0,0 0 0,2 0 0,-2-1-9,1 0 1,0 0-1,-1 0 1,1-1-1,-1 1 1,1 0-1,-1 0 1,0-1-1,0 1 0,1-1 1,-1 1-1,0-1 1,0 0-1,-1 1 1,2-4-1,9-21 55,-2-1 0,-1 0 0,10-56-1,-14 55-424,2-1 0,2 1 0,19-51-1,-12 33 97,-8 27-176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7091,'0'2'222,"0"-1"-1,1 1 0,-1 0 0,1-1 1,-1 1-1,1-1 0,0 0 1,-1 1-1,1-1 0,0 0 0,0 1 1,0-1-1,0 0 0,0 0 1,0 0-1,0 0 0,1 0 0,-1 0 1,2 2-1,1-2-97,-1 1 0,0-1-1,1 0 1,-1 0 0,1 0 0,-1 0-1,1-1 1,5 1 0,-2-1-109,1 0 0,-1 0 0,1-1 0,-1 0 0,1 0 0,-1-1 0,0 0 0,8-3 0,-8 0 51,1 1 1,-1-1-1,0-1 1,0 1-1,0-1 0,-1-1 1,0 1-1,0-1 1,0 0-1,-1 0 1,7-13-1,-9 16-29,-1 0 1,0 0-1,0 0 1,0-1-1,-1 1 1,1 0-1,-1-1 1,0 1-1,0-1 1,0 1-1,-1-1 1,0 0-1,0 1 1,0-1-1,0 1 1,-1-1-1,0 1 1,0-1-1,0 1 1,0-1-1,-1 1 1,1 0-1,-5-7 1,5 10-28,0 0 0,0 0 1,-1 0-1,1 1 0,0-1 1,-1 0-1,1 0 0,-1 1 1,0-1-1,1 1 0,-1-1 1,1 1-1,-1 0 0,0-1 1,1 1-1,-1 0 0,1 0 1,-1 0-1,0 0 0,1 1 1,-1-1-1,0 0 0,1 1 1,-1-1-1,1 1 0,-1-1 1,1 1-1,-1 0 0,1 0 1,-1 0-1,-1 1 0,-44 30 244,36-22-153,1 0 0,0 1 1,1 0-1,0 1 0,1 0 0,0 0 0,1 1 1,0 0-1,1 0 0,1 1 0,0 0 0,1 0 1,0 0-1,1 0 0,-1 16 0,3-26-83,0-1 0,1 1 0,0 0 0,0 0 0,0-1 0,0 1 0,0 0 0,1 0 0,0-1-1,-1 1 1,1 0 0,1-1 0,-1 1 0,0-1 0,1 0 0,0 1 0,0-1 0,0 0 0,0 0 0,0 0 0,1 0-1,-1 0 1,1-1 0,0 1 0,0-1 0,0 0 0,0 0 0,0 0 0,0 0 0,1 0 0,-1-1 0,1 1 0,-1-1-1,1 0 1,0 0 0,4 0 0,6 1-191,-1 0-1,1-1 1,0-1-1,-1 0 0,1-1 1,0-1-1,-1 0 1,25-7-1,47-14-4254,-41 19 1301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0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82 7251,'-14'-32'5245,"-3"-5"-4470,16 35-738,0 1 0,0 0 1,0 0-1,-1 0 0,1 0 0,0 1 0,-1-1 1,1 0-1,0 0 0,-1 1 0,1-1 0,-1 1 1,1-1-1,-1 1 0,0 0 0,1 0 1,-1 0-1,1-1 0,-1 1 0,1 1 0,-1-1 1,0 0-1,1 0 0,-4 1 0,1 1 27,-1 0 0,1 0 0,0 1 0,0-1 0,0 1 0,0 0 0,0 0 1,1 0-1,-1 0 0,1 1 0,0-1 0,0 1 0,0 0 0,0 0 0,1 0 0,-1 0 0,1 1 0,0-1 0,0 1 0,-1 8 0,-2 0 45,2 0 1,0 1-1,0 0 0,1-1 1,1 1-1,1 18 0,0-26-73,0 1-1,1 0 0,0-1 1,0 1-1,1 0 0,-1-1 0,2 0 1,-1 1-1,1-1 0,0 0 0,0 0 1,0 0-1,1-1 0,0 1 0,0-1 1,0 0-1,8 6 0,-8-7-36,1-1-1,0-1 0,0 1 1,0 0-1,0-1 0,1 0 1,-1 0-1,1-1 0,-1 0 1,1 0-1,0 0 0,-1 0 1,1-1-1,0 0 1,-1 0-1,1-1 0,0 0 1,-1 1-1,1-2 0,9-2 1,7-4-276,-1 0 0,0-2 0,0 0-1,-2-1 1,1-1 0,25-20 0,52-53-4023,-46 38 1568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52.9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51 4546,'8'-22'4167,"-7"21"-4025,0 0 0,-1 0 1,1 1-1,-1-1 0,1 0 1,-1 0-1,1 0 0,-1 0 1,1 0-1,-1 0 0,0 0 1,0 0-1,1 1 0,-1-1 1,0 0-1,0 0 0,0 0 1,0 0-1,0 0 0,0 0 1,0 0-1,-1 0 0,1 0 1,0 0-1,0 0 1,-1 0-1,1 0 0,-1-1 1,0 2-102,0 0 1,1 1 0,-1-1 0,1 0-1,-1 0 1,1 1 0,-1-1 0,0 1 0,1-1-1,-1 0 1,1 1 0,-1-1 0,1 1-1,0-1 1,-1 1 0,1-1 0,0 1 0,-1 0-1,1-1 1,0 1 0,-1-1 0,1 1-1,0 0 1,0-1 0,0 1 0,0 0 0,0-1-1,0 1 1,0 0 0,-6 26 284,-15 181 768,-43 201 216,62-403-1235,2-21-22,0 12-49,1-1-1,-1 1 1,1-1 0,0 1 0,0-1-1,0 1 1,0-1 0,1 1 0,0 0 0,-1 0-1,4-5 1,1 1-3,-1-1 0,0 0 0,0 0 0,-1 0 1,4-10-1,-6 12-1,0 1 0,0-1 1,0 0-1,1 1 1,0-1-1,0 1 0,1 0 1,0 0-1,0 0 1,0 0-1,0 1 0,0 0 1,1 0-1,0 0 1,0 0-1,10-5 0,-11 8 0,0 0 0,0 0-1,0 0 1,0 0-1,0 1 1,0 0-1,1-1 1,-1 2 0,0-1-1,0 0 1,0 1-1,0 0 1,0 0-1,0 0 1,0 0 0,0 1-1,0-1 1,0 1-1,-1 0 1,1 0-1,-1 0 1,1 1 0,-1-1-1,0 1 1,0 0-1,5 5 1,3 8-3,0-1 1,-1 1-1,-1 1 1,14 30-1,-9-15 3,-12-29 1,0 0 0,-1 1 1,1-1-1,-1 1 0,0 0 0,0-1 0,0 1 0,-1 0 0,1 0 0,-1-1 0,0 1 0,0 0 0,0 0 0,-1 0 0,1-1 0,-2 6 0,0-5 3,0-1 0,0 1 0,0-1 0,0 1 0,-1-1 0,0 1 0,1-1 0,-1 0 0,0-1 0,-1 1 0,1 0 0,0-1 0,-1 1 0,1-1 0,-1 0 0,-5 1 0,-9 6 49,-1-2 1,0 0-1,-36 6 0,45-10-40,1-2-1,-1 1 1,0-2 0,0 1-1,0-1 1,0-1 0,0 0-1,0 0 1,0-1-1,-9-3 1,16 4-64,0 0 0,1-1 0,0 1 0,-1-1 0,1 0 0,0 0 0,0 0 0,0 0 0,0 0 0,0 0 0,0 0 0,1-1 0,-3-4 0,3 6 19,1 0 1,-1 1-1,1-1 1,-1 0-1,1 0 1,0 0-1,-1 0 1,1 0-1,0-1 1,0 1-1,0 0 1,0 0 0,0 0-1,0 0 1,0 0-1,0 0 1,0 0-1,0 0 1,0 0-1,1 0 1,-1 0-1,0 0 1,1 0-1,-1 0 1,1 0-1,-1 0 1,1 0-1,0 0 1,-1 1 0,1-1-1,0 0 1,0 0-1,-1 1 1,1-1-1,0 0 1,0 1-1,1-2 1,20 0-2370,0-4 541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5442,'0'0'175,"0"0"0,-1-1 0,1 1 0,0 0 0,-1 0-1,1-1 1,0 1 0,-1 0 0,1 0 0,-1 0-1,1 0 1,0-1 0,-1 1 0,1 0 0,-1 0-1,1 0 1,-1 0 0,1 0 0,0 0 0,-1 0-1,1 0 1,-1 1 0,1-1 0,-1 0 0,1 0-1,0 0 1,-1 0 0,1 0 0,0 1 0,-1-1-1,1 0 1,-1 0 0,1 1 0,-1-1 0,-4 19 2120,9 36-2056,-2-41 510,1 159 1155,-1-31-1185,-2-135-725,0 0-40,0 0-1,1 1 0,0-1 0,0 1 0,1-1 0,0 0 0,0 0 1,4 9-1,-6-16 3,0 1 0,0-1 0,1 0-1,-1 0 1,0 1 0,0-1 0,1 0 0,-1 0 0,0 0 0,0 1 0,1-1 0,-1 0 0,0 0-1,1 0 1,-1 0 0,0 0 0,1 0 0,-1 0 0,0 0 0,1 0 0,-1 0 0,1 0 0,-1 0 0,0 0-1,1 0 1,-1 0 0,0 0 0,1 0 0,-1 0 0,0 0 0,1 0 0,-1 0 0,0-1 0,0 1 0,1 0-1,-1 0 1,0 0 0,1-1 0,-1 1 0,0 0 0,0 0 0,1-1 0,-1 1 0,0 0 0,0 0-1,0-1 1,0 1 0,1 0 0,-1-1 0,0 1 0,0 0 0,0-1 0,0 1 0,0-1 0,11-22-2674,-9 20 1863,11-16-2023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15 120 6115,'-1'-1'179,"0"1"1,1 0-1,-1-1 0,0 1 1,0-1-1,0 1 1,1-1-1,-1 1 0,0-1 1,1 1-1,-1-1 1,0 0-1,1 1 1,-1-1-1,1 0 0,-1 0 1,1 1-1,0-1 1,-1 0-1,1 0 0,0 0 1,-1 0-1,1-1 1,0 2-100,1-1 1,-1 0 0,1 1 0,0-1 0,-1 1-1,1-1 1,0 1 0,-1-1 0,1 1 0,0 0-1,-1-1 1,1 1 0,0 0 0,0-1 0,0 1-1,-1 0 1,1 0 0,0 0 0,0 0 0,0 0-1,60-1-37,-50 1 149,5-1-162,1-1 1,28-7-1,10-1 296,-54 10-284,1 0 1,-1 0 0,1 0-1,-1 0 1,0 0 0,1 1-1,-1-1 1,1 0 0,-1 1 0,1-1-1,-1 1 1,0-1 0,1 1-1,-1-1 1,0 1 0,0 0 0,0 0-1,1 0 1,-1 0 0,0 0-1,0 0 1,0 0 0,0 0 0,0 0-1,-1 0 1,1 0 0,0 1-1,0-1 1,-1 0 0,1 1-1,-1-1 1,1 0 0,-1 1 0,0-1-1,0 1 1,1-1 0,-1 1-1,0 1 1,1 9 252,-1 0 0,0-1-1,-4 24 1,1-13 30,3-15-257,0 0 0,0 1 0,0-1 0,1 0 0,0 0 0,0 0 1,1 0-1,0 0 0,0 0 0,1 0 0,6 11 0,-8-15-63,1-1 1,0 0 0,0 1-1,1-1 1,-1 0-1,0 0 1,1 0-1,-1-1 1,1 1 0,-1 0-1,1-1 1,0 0-1,0 0 1,0 1-1,-1-2 1,1 1 0,0 0-1,0-1 1,0 1-1,1-1 1,-1 0-1,0 0 1,0 0 0,0 0-1,0-1 1,0 1-1,0-1 1,0 0-1,0 0 1,0 0 0,2-1-1,15-5-4,-1-1 0,33-17 0,-45 21-1,0-1 0,0 1 0,-1-1 0,0 0 0,0-1 0,0 1 0,0-1 0,-1 0 0,0-1 0,6-8 0,-10 12 0,0 1 1,0-1-1,0 0 1,0 1 0,-1-1-1,1 0 1,-1 1-1,1-1 1,-1 0-1,0 0 1,0 1-1,0-1 1,-1 0 0,1 1-1,-1-1 1,1 0-1,-2-4 1,-1 2 2,0-1 1,1 1-1,-1 0 0,-1 0 1,1 0-1,-1 0 0,-8-8 1,1 3-1,-1-1 1,-1 2 0,0 0-1,0 0 1,-23-10-1,19 11-32,0 1 0,-1 1 0,0 0 0,0 2-1,-32-5 1,46 8-68,0 0-1,0 1 0,0 0 1,0 0-1,-1 0 1,1 0-1,0 0 1,0 1-1,0 0 0,0 0 1,0 0-1,0 1 1,0-1-1,0 1 1,0 0-1,1 0 1,-1 0-1,1 0 0,-1 1 1,1-1-1,0 1 1,0 0-1,0 0 1,0 0-1,1 0 0,-1 1 1,1-1-1,0 1 1,0 0-1,0-1 1,-2 7-1,3 14-2658,11-2 43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7043,'0'8'662,"1"-1"0,0 0-1,0 1 1,0-1 0,1 0 0,3 8-1,3 2 42,0 0 0,18 27 0,-19-34-514,-1 0 1,0 0-1,0 1 1,-1 0 0,-1 0-1,1 0 1,-2 1-1,5 19 1,-8-30-132,0 0 1,0 1-1,0-1 0,1 0 1,-1 1-1,0-1 1,-1 0-1,1 0 1,0 1-1,0-1 1,0 0-1,-1 1 0,1-1 1,-1 0-1,1 0 1,-1 0-1,1 1 1,-2 0-1,1-2-27,1 1 1,-1-1-1,1 0 1,-1 0-1,1 1 1,-1-1-1,0 0 1,1 0-1,-1 0 0,1 0 1,-1 0-1,0 0 1,1 0-1,-1 0 1,1 0-1,-1 0 1,0 0-1,1-1 1,-1 1-1,1 0 0,-1 0 1,1-1-1,-1 1 1,1 0-1,-1-1 1,0 1-1,-2-3 27,0 1 0,0 0 1,1-1-1,-1 1 0,1-1 0,-1 0 0,1 0 0,0 0 1,0 0-1,0 0 0,-2-4 0,3 2-49,0 1 0,1-1 0,-1 1 0,1-1 1,0 1-1,0-1 0,0 1 0,1-1 0,-1 0 0,1 1 0,0 0 0,1-1 1,-1 1-1,1 0 0,0 0 0,0-1 0,4-4 0,6-10-44,1 1-1,22-25 0,1-1-173,-11 7-271,-9 11-426,2 1 0,0 1 0,2 0 0,32-30 0,-20 27-1498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6787,'2'1'323,"-1"1"-1,1-1 1,-1 1-1,0-1 1,0 1-1,1 0 1,-1 0-1,0-1 1,-1 1-1,1 0 1,0 0 0,0 0-1,-1 0 1,1 0-1,-1 0 1,0 0-1,0 0 1,0 0-1,0 0 1,0 3-1,4 67-383,-3-45 552,15 98-223,-10-91-215,-1 0 0,-2 0 0,-1 44 1,-1-49 12,0-25-47,-1 1 0,0-1 1,0 1-1,0 0 0,0-1 1,-1 1-1,0 0 0,-2 6 1,3-10-18,0-1 1,0 0-1,-1 0 0,1 1 1,0-1-1,0 0 0,-1 0 1,1 0-1,0 0 1,0 1-1,-1-1 0,1 0 1,0 0-1,-1 0 1,1 0-1,0 0 0,-1 0 1,1 0-1,0 0 0,-1 0 1,1 0-1,0 0 1,-1 0-1,1 0 0,0 0 1,-1 0-1,1 0 1,0 0-1,-1 0 0,1 0 1,0 0-1,0-1 0,-1 1 1,1 0-1,0 0 1,-1 0-1,1 0 0,0-1 1,0 1-1,-1 0 1,1 0-1,0-1 0,0 1 1,0 0-1,0-1 0,-1 1 1,1 0-1,0 0 1,0-1-1,0 1 0,0 0 1,0-1-1,0 1 1,0-1-1,-9-17 11,-1-40-1,2 0 0,3 0 0,3-74 0,10-28 4,-6 152 2,0 0 0,0 1 0,0-1 0,1 0 0,0 1 0,1-1 1,0 1-1,0 0 0,0 0 0,1 1 0,0-1 0,0 1 0,1 0 0,9-8 0,-12 11-7,0 1 0,0-1 0,0 1-1,0 0 1,0 0 0,1 0 0,-1 0-1,0 1 1,1-1 0,0 1 0,-1 0 0,1 0-1,0 0 1,-1 1 0,1-1 0,0 1-1,0 0 1,0 0 0,0 0 0,-1 1 0,1-1-1,0 1 1,0 0 0,-1 0 0,1 0-1,-1 0 1,1 1 0,-1 0 0,1-1-1,-1 1 1,0 1 0,5 2 0,-2 2 25,0-1 0,-1 1 0,1 0 0,-1 0 0,0 1 0,-1-1 0,0 1 0,0 0 0,-1 0 0,0 1 0,0-1 0,-1 1 0,0-1 0,-1 1 0,0 0 0,0 0 0,-1 0 0,0-1 0,-1 15 0,0-17-12,0 0 1,0 1-1,0-1 1,-1 0-1,0 0 1,0 0 0,0 0-1,-1 0 1,0 0-1,0 0 1,0-1 0,-1 0-1,0 0 1,0 0-1,0 0 1,-1 0-1,1-1 1,-1 0 0,0 0-1,0 0 1,-1 0-1,1-1 1,-1 0 0,0 0-1,0-1 1,0 0-1,0 0 1,-7 2-1,7-4-36,-1 1-1,1-1 1,0 0-1,0-1 1,0 0-1,0 0 1,0 0-1,0 0 1,-6-3-1,9 3-93,0 0-1,0 0 1,0 0-1,0-1 1,1 1-1,-1-1 1,0 1 0,1-1-1,-1 0 1,1 0-1,0 0 1,0 0-1,0 0 1,0-1-1,0 1 1,0-1-1,1 1 1,-1-1-1,1 0 1,-2-3-1,3 4-111,0 0 0,1 1 0,-1-1 0,0 0 0,1 1 0,0-1 0,-1 1 0,1-1 0,0 1 0,0-1 0,0 1 0,0-1 0,0 1 0,0 0 0,0 0 0,0-1 0,1 1 0,-1 0 0,0 0 0,1 0 0,-1 1 0,1-1 0,-1 0 0,1 0 0,-1 1 0,3-1 0,-2 0 38,29-15-3617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7107,'4'22'5644,"1"24"-3704,3 20-1715,7 29 266,-15-94-484,0-1 0,1 1 1,-1-1-1,0 1 0,0-1 0,1 1 0,-1-1 1,0 1-1,0-1 0,0 1 0,0-1 0,1 1 0,-1-1 1,0 1-1,0-1 0,0 1 0,0-1 0,0 1 1,-1 0-1,1-1 0,0 1 0,0-1 0,0 1 0,0-1 1,0 1-1,-1-1 0,1 1 0,0-1 0,-1 1 0,1-1 1,0 0-1,-1 1 0,1-1 0,0 1 0,-1-1 1,1 0-1,-1 1 0,1-1 0,-1 1 0,0-2 10,0 1-1,1-1 0,-1 0 1,0 1-1,0-1 1,1 0-1,-1 0 0,1 1 1,-1-1-1,1 0 1,-1 0-1,1 0 0,-1 0 1,1 0-1,0 1 1,-1-1-1,1 0 0,0 0 1,0 0-1,0 0 1,0 0-1,0-2 0,-1-4-23,1-1-1,0 0 1,1 0 0,0 0-1,0 0 1,1 0-1,0 1 1,0-1-1,1 1 1,0 0-1,0-1 1,1 1-1,0 0 1,0 1 0,1-1-1,-1 1 1,1 0-1,1 0 1,-1 0-1,1 1 1,0 0-1,12-8 1,-8 6-66,-1 2 1,1-1-1,0 1 0,1 1 1,-1 0-1,1 0 0,0 1 1,0 0-1,0 1 0,0 0 1,0 1-1,0 0 0,1 1 1,-1 0-1,22 4 0,-32-4 87,1 0 0,0 1-1,-1-1 1,1 1-1,-1-1 1,1 1 0,-1 0-1,1-1 1,-1 1-1,0 0 1,1 0 0,-1 0-1,0 0 1,1 0-1,-1 0 1,0 0 0,0 1-1,0-1 1,0 0-1,0 1 1,-1-1 0,1 1-1,0-1 1,-1 0-1,1 1 1,-1 0 0,1 1-1,0 4 98,0 0 0,-1 1-1,0-1 1,-1 0 0,-1 9-1,1-11-71,1 0 0,-1 0 0,0 0 1,1 0-1,0 0 0,0 0 0,1 0 0,0 0 0,-1-1 0,1 1 0,1 0 0,2 7 0,-2-8-30,1-1-1,-1 1 1,1-1 0,0 0-1,0 0 1,0 0 0,1-1-1,-1 1 1,1-1 0,-1 1-1,1-1 1,0-1-1,0 1 1,0 0 0,0-1-1,6 2 1,-2-2-5,0 0-1,0 0 1,0-1 0,0 0-1,0-1 1,0 1 0,0-2-1,11-2 1,-2-1-18,1-1-1,-1-1 1,0-1 0,0 0 0,-1-1-1,29-22 1,-40 28-1,0-2 1,0 1-1,0 0 0,-1-1 0,0 0 1,0 0-1,0 0 0,0 0 1,-1-1-1,0 1 0,0-1 0,3-10 1,-6 15 13,1-1 1,-1 0-1,0 0 1,0 0-1,0 0 1,0 0 0,0 0-1,0 0 1,-1 0-1,1 1 1,-1-1-1,1 0 1,-1 0 0,0 0-1,1 1 1,-1-1-1,0 0 1,-1-1-1,-1 0 16,0 0 0,1 1 0,-1-1 0,0 1 0,0 0 0,-1 0 0,1 0 0,0 0 0,-1 1 0,1-1 0,-1 1 0,-4-2 0,-15-3 183,-1 1 0,1 1 0,-1 1 0,-43 1 0,50 2-149,0 0 1,0 2 0,0 0-1,0 1 1,0 1 0,0 0-1,-23 11 1,40-15-76,-1 0-1,1 0 0,-1 0 1,1 0-1,-1 0 1,1 0-1,-1 0 1,1 0-1,-1 1 0,1-1 1,-1 0-1,1 0 1,0 1-1,-1-1 0,1 0 1,-1 0-1,1 1 1,0-1-1,-1 0 1,1 1-1,0-1 0,-1 1 1,1-1-1,0 1 1,0-1-1,-1 0 1,1 1-1,0-1 0,0 1 1,0-1-1,0 1 1,0-1-1,0 1 1,-1-1-1,1 1 0,0-1 1,0 1-1,1-1 1,-1 1-1,0-1 1,0 1-1,0-1 0,0 1 1,0-1-1,0 1 1,1-1-1,-1 1 1,0-1-1,0 0 0,1 1 1,-1-1-1,0 1 1,1-1-1,-1 0 0,0 1 1,1-1-1,-1 0 1,1 1-1,-1-1 1,0 0-1,1 1 0,2 0-378,0 1 0,-1-1 0,1 0 0,0 0 0,0 0 0,0 0 0,0 0 0,0 0 0,4-1 0,35 0-2845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7812,'12'112'6358,"-8"-66"-5830,-3 1 0,-1 0 0,-11 79 0,10-116-425,-1 0 1,-1 0-1,0 0 0,-8 17 1,9-23-67,0 0 1,-1 0 0,1-1-1,-1 1 1,0-1-1,0 0 1,0 0 0,-1 0-1,1 0 1,-1 0-1,1-1 1,-1 1 0,-7 2-1,3-1 38,-1 0 0,0-1 0,0 0 0,0-1 0,0 0 0,0 0 0,-1-1 0,1 0 0,0 0 0,-15-2-1,17 0-34,0-1-1,0 1 1,1-1-1,-1 0 0,1-1 1,-1 0-1,1 0 0,0 0 1,0-1-1,0 0 0,1 0 1,-1 0-1,1-1 1,0 1-1,-8-11 0,5 5-135,0 0-1,1-1 1,0 0-1,0 0 1,1-1-1,1 1 1,0-1-1,1-1 1,0 1-1,0 0 1,-1-17-1,4 19-369,1 0 1,-1 1-1,2-1 1,0 0-1,0 1 1,0-1-1,1 1 1,1-1-1,6-17 1,22-26-3009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 8420,'-3'3'2225,"-12"-8"640,8 3-2321,0 6-608,5 1-192,15 1-256,3 4-2369,-7 12 560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13 155 6083,'-1'0'208,"1"1"-1,-1-1 1,0 0 0,0 1 0,1-1 0,-1 1 0,0-1 0,1 1-1,-1-1 1,1 1 0,-1-1 0,1 1 0,-1 0 0,1-1-1,-1 1 1,1 0 0,-1 0 0,1-1 0,0 1 0,-1 0 0,1 0-1,0-1 1,0 1 0,0 0 0,0 0 0,0 0 0,0-1-1,0 1 1,0 0 0,0 0 0,0 0 0,0-1 0,0 2 0,2-1-48,0 0 0,-1 0 0,1-1 0,-1 1 0,1-1 1,0 1-1,0-1 0,-1 1 0,1-1 0,0 0 0,0 0 1,-1 0-1,5-1 0,63-9 602,-55 6-670,1-1 1,-1 0-1,0-1 1,0-1-1,22-13 1,-32 18-98,-1-1 0,1 1 0,0 0 0,-1-1 1,0 0-1,0 0 0,0 0 0,0 0 1,0 0-1,-1-1 0,1 1 0,-1-1 0,0 0 1,0 0-1,0 0 0,-1 0 0,1 0 0,-1 0 1,0 0-1,0 0 0,0 0 0,-1-1 1,0 1-1,0-7 0,0 9 5,0 1 1,0-1-1,-1 1 0,1 0 0,-1-1 1,1 1-1,-1-1 0,0 1 0,1 0 1,-1-1-1,0 1 0,0 0 1,0 0-1,0 0 0,0 0 0,0 0 1,0 0-1,0 0 0,-1 0 1,1 0-1,0 0 0,0 1 0,-1-1 1,-1 0-1,-1 0 15,1 0 0,-1 1 0,1-1 0,-1 1 0,1 0 0,-1 0 0,0 0 0,1 1 0,-8 1 0,-4 2 87,-1 1 0,1 1 0,-20 10 1,30-12-53,-1-1 0,0 1 0,1 0 0,0 0 1,0 0-1,0 1 0,1 0 0,-1 0 0,1 0 1,0 0-1,1 1 0,-1-1 0,1 1 0,0 0 1,0 0-1,1 1 0,0-1 0,0 0 0,-1 11 1,2-12-40,0 0-1,1-1 1,0 1 0,0 0 0,1 0 0,-1-1-1,1 1 1,0 0 0,0-1 0,0 1 0,1-1 0,0 1-1,-1-1 1,2 0 0,-1 1 0,0-1 0,1 0-1,0-1 1,0 1 0,0 0 0,0-1 0,1 0 0,-1 1-1,1-1 1,0-1 0,0 1 0,0-1 0,6 3-1,-3-2-323,0 0-1,1 0 0,-1-1 0,1-1 0,0 1 0,0-1 0,-1-1 0,1 1 1,0-1-1,0-1 0,0 1 0,-1-1 0,1-1 0,0 1 0,-1-1 0,1-1 1,-1 1-1,0-1 0,10-6 0,22-18-3205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260 296 6803,'-5'-2'934,"-1"-1"0,1 0-1,0 0 1,0 0 0,0-1 0,-4-4-1,8 8-857,0-1-1,0 0 0,0 0 1,0 0-1,0 0 1,0 0-1,0 0 0,1 0 1,-1-1-1,0 1 0,1 0 1,-1 0-1,1-1 1,-1 1-1,1 0 0,0 0 1,0-1-1,-1 1 0,1-1 1,0 1-1,0 0 1,0-1-1,0 1 0,1 0 1,-1-1-1,0 1 0,0 0 1,1 0-1,-1-1 0,1 1 1,0-2-1,0 2-51,-1 0-1,0 1 1,1-1 0,-1 0-1,0 0 1,0 0-1,1 0 1,-1 0-1,0 0 1,0 0 0,0 0-1,0 0 1,-1 0-1,1 0 1,0 0 0,0 0-1,0 0 1,-1 0-1,1 0 1,-1 0 0,1 0-1,-1 0 1,1 0-1,-1 0 1,1 0-1,-1 1 1,0-1 0,1 0-1,-1 0 1,0 1-1,0-1 1,0 1 0,1-1-1,-1 1 1,0-1-1,0 1 1,0-1 0,0 1-1,-1-1 1,-2 0 25,0-1-1,1 1 1,-1-1 0,0 1 0,0 0 0,0 1 0,0-1-1,0 1 1,0-1 0,-7 2 0,5 0-2,1 1 0,-1 0 0,1 0 0,-1 1 0,1 0 0,0 0-1,0 0 1,0 0 0,1 1 0,-1 0 0,1 0 0,0 0 0,0 0 0,0 1 0,0 0 0,1-1 0,-3 7 0,-6 9 188,1 0 0,1 1 0,-8 23 0,16-39-204,0 0 0,1 1 1,0-1-1,0 0 0,0 0 1,1 1-1,0-1 1,0 0-1,0 0 0,1 1 1,0-1-1,0 0 0,0 0 1,0 0-1,1 0 0,0 0 1,0 0-1,0 0 1,1 0-1,0-1 0,-1 1 1,2-1-1,-1 0 0,0 0 1,1 0-1,0 0 0,0-1 1,6 5-1,-2-2-22,-1-1 0,1 0 0,0-1-1,0 0 1,0 0 0,1-1 0,-1 0 0,1 0-1,0-1 1,0 0 0,0 0 0,0-1 0,0-1-1,0 1 1,0-2 0,10 0 0,8-6-151,-1-1 0,0-1 1,0-1-1,-1-1 0,0-2 1,27-17-1,-33 18-37,-3 2 5,0 0 1,-1-2-1,-1 1 1,0-2-1,0 0 1,-1-1-1,-1 0 1,-1-1-1,0 0 1,0-1-1,-2 0 1,8-18-1,-3 3 183,-2 0-1,-2-1 0,-1 0 0,-1 0 0,6-62 0,-16 95 777,1 0-750,0 0 0,0 0 0,0 0 1,0 0-1,0 0 0,0 0 0,0 0 0,1 0 0,-1 0 1,0 0-1,1 0 0,-1 0 0,1 0 0,-1 0 0,0 2 1,-11 63 597,-8 101 1,19-147-749,1 0 1,1 1-1,1-1 0,0 0 0,2 0 1,0 0-1,1 0 0,2-1 0,12 29 1,-19-48 43,0 0-1,0 0 1,0 0 0,0-1 0,0 1 0,0 0 0,0 0 0,2-1-1708,-2 1 1708,0 0 0,0 0 0,0 0-1,0 0 1,0 0 0,1 0 0,-1 0 0,0 0 0,0 0 0,0 0-1,0 1 1,0-1-71,0-13-2532,0 13 2606,-3-24-3240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2 259 6099,'-2'-1'4622,"7"-2"-1798,18-6-928,36-6-1620,-23 10-47,0 1 1,50 2 0,-74 2-158,0 1 0,0 0-1,0 1 1,0 1 0,-1-1-1,1 2 1,-1 0 0,1 0-1,-1 1 1,20 12 0,-27-14 1,-1 1 0,1 0 0,-1 0 0,0 0 0,0 0 0,0 0 0,-1 0 0,1 1 0,-1-1 0,0 1 0,0 0 0,-1-1 0,1 1 0,-1 0 0,0 0 0,-1 0 0,1 0 0,-1 0 0,0 0 0,0 0 0,0 0 1,-1 0-1,0 0 0,0 0 0,0 0 0,-1 0 0,1 0 0,-4 6 0,-8 22 362,12-20-519,8-14-801,-1-5-169,-1 0 0,-1-1-1,1 0 1,-1 0 0,5-15 0,-6-8-2532</inkml:trace>
  <inkml:trace contextRef="#ctx0" brushRef="#br0" timeOffset="1">394 15 6659,'-12'-15'2913,"22"22"401,-13-8-1633,5 4-609,-6-3-368,20 9-415,-7-5-738,13 10-511,-12 2 16,19 9-2434,9 6 561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53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38 4050,'2'0'7660,"-3"-1"-7592,1 0 1,0 0 0,-1 0-1,1 0 1,0-1 0,0 1 0,0 0-1,0 0 1,0 0 0,0 0-1,0 0 1,0-1 0,0 1 0,0 0-1,1 0 1,-1 0 0,0 0-1,1 0 1,-1 0 0,1 0 0,-1 0-1,1 0 1,-1 0 0,1 0-1,0 0 1,0 0 0,-1 1 0,1-1-1,0 0 1,0 0 0,0 1-1,1-2 1,1 1-43,0 0-1,0 1 1,0-1-1,0 1 1,0 0-1,0-1 1,0 1-1,0 1 1,0-1-1,0 0 1,0 1-1,0-1 1,0 1-1,0 0 1,-1 0-1,1 0 1,0 0 0,0 1-1,2 1 1,-2-1 12,1-1 1,-1 1 0,0-1-1,-1 1 1,1 0 0,0 0 0,0 1-1,-1-1 1,0 0 0,1 1-1,-1-1 1,0 1 0,0 0-1,0 0 1,0 0 0,2 6 0,-4-7-13,-1 0 0,1 0 1,0 0-1,0-1 1,-1 1-1,1 0 0,-1 0 1,0 0-1,0 0 1,0 0-1,1 0 0,-2-1 1,1 1-1,0 0 0,0-1 1,0 1-1,-1-1 1,1 0-1,-1 1 0,1-1 1,-1 0-1,1 0 1,-4 2-1,-16 18 154,20-17-157,-1-1 0,1 0 0,-1 0 0,0 1 0,0-1 0,0-1 0,0 1 0,0 0-1,-1 0 1,1-1 0,-1 0 0,0 1 0,0-1 0,-4 3 0,-1 0 15,-25 25 343,32-29-374,0-1-1,0 0 0,0 1 1,0-1-1,0 1 1,0 0-1,0-1 0,0 1 1,0 0-1,0-1 0,0 1 1,0 0-1,0 0 0,1 0 1,-1 0-1,0 0 1,1 0-1,-1 0 0,1 0 1,-1 0-1,1 0 0,-1 0 1,1 0-1,0 0 0,-1 0 1,1 0-1,0 0 1,0 1-1,0-1 0,0 0 1,0 2-1,1-1-2,0-1-1,-1 1 1,1-1-1,0 1 1,0-1-1,0 1 1,0-1-1,0 1 1,1-1 0,-1 0-1,0 0 1,1 0-1,-1 0 1,1 0-1,-1 0 1,1 0-1,-1 0 1,1 0 0,2 0-1,4 1-36,0 0 1,0 0-1,0-1 0,0 0 1,0 0-1,0-1 0,0 0 1,0 0-1,12-3 0,-10 1-934,0 0 0,0-1 0,-1 0 0,13-6 0,-5-2-2032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57 7267,'-7'2'599,"0"1"-1,0 0 0,1 0 0,-1 0 1,1 1-1,0 0 0,0 0 1,0 1-1,1 0 0,0 0 0,0 0 1,0 0-1,-7 11 0,10-13-510,0 1-1,1 0 0,-1 0 0,1 1 0,0-1 1,0 0-1,0 0 0,0 1 0,1-1 0,0 0 1,0 1-1,0-1 0,1 0 0,-1 0 0,1 1 1,0-1-1,0 0 0,0 0 0,1 0 0,-1 0 1,1 0-1,0 0 0,5 6 0,-1-1-42,1 0 0,0-1 0,1 0 0,0 0 0,0-1 0,1 0 0,0-1 0,0 1 0,0-2-1,1 1 1,18 6 0,-21-9-59,0 0-1,1 0 1,-1-1-1,0 0 1,1 0-1,-1-1 1,1 0-1,-1 0 0,1-1 1,0 0-1,-1 0 1,1-1-1,0 0 1,-1 0-1,1-1 1,-1 0-1,14-6 1,-17 5 8,1 0 0,-1-1 0,0 1 1,0-1-1,-1 0 0,1-1 0,-1 1 1,0 0-1,0-1 0,-1 0 0,1 0 1,-1 1-1,0-1 0,0-1 1,-1 1-1,1 0 0,-1 0 0,0-1 1,-1 1-1,1 0 0,-1-1 0,0 1 1,-1-9-1,0 2 11,0 0 0,-1-1 0,-1 1 0,0 0 0,0 1 0,-1-1 0,0 0 0,-1 1 0,-9-16 0,9 21-23,0-1 1,0 1 0,-1 0 0,0 0 0,0 0 0,0 1 0,0 0-1,-11-6 1,14 9-40,1 1 0,0-1 0,-1 1 0,1 0 0,-1 0 0,1 0 0,-1 0-1,0 1 1,1-1 0,-1 1 0,0 0 0,1-1 0,-1 1 0,0 0 0,1 1 0,-1-1-1,0 0 1,1 1 0,-1-1 0,0 1 0,1 0 0,-1 0 0,1 0 0,-1 0 0,1 1-1,0-1 1,-1 1 0,1-1 0,-4 4 0,5-4 40,0 0 1,1-1-1,-1 1 0,0 0 0,0 0 1,1 0-1,-1 0 0,0 0 0,1 0 1,-1 0-1,1 0 0,-1 0 1,1 0-1,0 0 0,-1 0 0,1 1 1,0-1-1,0 0 0,0 0 1,0 0-1,0 0 0,0 0 0,0 1 1,0-1-1,1 1 0,8 13-447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1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6387,'4'-2'615,"11"-6"4116,-14 8-4645,0 1 0,-1 0 0,1 0 0,-1-1 0,1 1 0,-1 0 0,0 0-1,1 0 1,-1-1 0,0 1 0,0 0 0,1 0 0,-1 0 0,0 0 0,0 0 0,0 0 0,0 0 0,0-1 0,0 1-1,0 0 1,0 0 0,-1 0 0,1 0 0,-1 1 0,-4 170 2214,6-167-2264,-1 0 0,1 1 0,0-1 0,0 0 0,1 0 0,0 0 0,-1 0 0,2 0 1,3 7-1,-6-11-30,1-1 0,-1 1 0,0-1 0,1 1 0,-1-1 0,1 1 0,-1-1 0,0 1 0,1-1 0,-1 1 0,1-1 0,-1 0 0,1 1 0,-1-1 1,1 0-1,0 0 0,-1 1 0,1-1 0,-1 0 0,1 0 0,-1 0 0,1 0 0,0 0 0,-1 1 0,1-1 0,0 0 0,-1-1 0,1 1 0,0 0 0,1-1 2,-1 0-1,1 0 0,-1-1 0,0 1 1,0 0-1,0-1 0,1 1 1,-1-1-1,-1 1 0,1-1 0,0 0 1,0 1-1,-1-1 0,1 0 0,0-3 1,26-74 28,47-100 0,-73 178-34,0 0 1,0 0 0,-1-1-1,1 1 1,0 0-1,0 0 1,0 0-1,0 0 1,0 0 0,0 0-1,0 0 1,1 0-1,-1 1 1,0-1 0,1 0-1,-1 1 1,0-1-1,1 1 1,-1-1-1,0 1 1,1 0 0,-1-1-1,1 1 1,1 0-1,1 0 17,-1 0-1,1 1 1,0 0 0,0-1-1,-1 1 1,1 1-1,0-1 1,-1 0-1,6 4 1,-4-2 30,1 0 0,-1 0 1,0 1-1,0-1 0,0 1 1,0 1-1,-1-1 0,0 1 1,1 0-1,-2-1 0,1 2 0,3 5 1,12 53 454,-15-47-627,0-1-1,1-1 0,1 1 1,0-1-1,13 21 0,-17-36-267,-1-1-1,1 0 0,0 0 1,-1 0-1,1-1 1,-1 1-1,1 0 0,-1-1 1,1 1-1,-1-1 0,0 1 1,0-1-1,0 1 0,1-3 1,9-16-2928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2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6723,'0'1'91,"0"-1"0,0 0 0,0 0 0,0 0 0,0 0 0,0 0 0,0 0 0,0 1 0,-1 0 1001,1-1-1001,0 0-1,-1 0 1,1 0 0,0 0 0,0 0 0,0 0 0,0 0 0,0 0 0,0 0 0,-1 0 0,1 0 0,0 0 0,0 0 0,0 0 0,0 0 0,0 0 0,-1 0 0,1 0 0,0 0 0,0 0 0,0 0 0,0 0 0,0 0 0,-2-1 1001,2 1-1001,0 0 0,0 0 0,0 0-1,0 0 1,0 0 0,0-1 0,-4 23 1581,5 38-1136,14 142 462,-13-177-916,-2-19-58,0 0 0,1 0 1,0 0-1,0 0 0,0 0 0,1 0 0,0-1 0,3 8 0,-3-19-3,-1 0-1,1 0 1,-1 0 0,0-1-1,0 1 1,-1 0 0,0-8-1,-2-5-11,0 0 0,1-1-1,0 1 1,2 0 0,1-1-1,4-21 1,-5 33-9,1 0 1,0 0-1,1 0 0,0 0 1,0 0-1,1 1 0,0-1 1,0 1-1,1 0 1,0 0-1,0 1 0,0 0 1,1 0-1,0 0 0,0 0 1,12-7-1,-15 11 1,-1 0-1,1 1 1,-1 0 0,1-1 0,0 1-1,-1 0 1,1 0 0,0 1-1,0-1 1,0 1 0,0-1-1,0 1 1,-1 0 0,1 0-1,0 0 1,0 0 0,0 1-1,0-1 1,0 1 0,4 1-1,-3 0 3,0 0-1,0 1 0,0-1 0,-1 1 0,1 0 1,-1 0-1,1 0 0,-1 1 0,0-1 0,0 1 0,4 7 1,1 3 4,-1 0 1,0 1-1,-1 0 1,-1 1-1,0-1 1,3 20-1,9 138 284,-17-173-285,1 1 0,-1-1 0,1 0 0,-1 0 0,1 0 0,-1 0 0,1 0 0,0 0 0,-1 0 0,1 0 0,-1 0 0,1-1 0,-1 1 0,1 0 0,-1 0 0,0 0-1,1-1 1,-1 1 0,1 0 0,-1 0 0,1-1 0,-1 1 0,0 0 0,1-1 0,-1 1 0,1 0 0,-1-1 0,0 1 0,0-1 0,1 1 0,-1-1 0,0 1 0,0-1 0,1 1 0,-1-1 0,0 1 0,0-1 0,19-28 37,18-64-8,-22 52-44,23-45 1,-35 78 6,2 1 0,-1 0-1,1 0 1,0 0 0,1 1-1,-1 0 1,10-8-1,-12 12 9,-1 0-1,1 0 0,-1 1 0,1-1 0,0 1 0,0-1 0,-1 1 0,1 0 0,0 0 1,0 1-1,0-1 0,0 1 0,0-1 0,0 1 0,0 0 0,1 0 0,-1 0 1,0 1-1,0-1 0,0 1 0,0-1 0,3 2 0,-5-1 13,1 0 1,-1 1-1,1-1 0,-1 0 0,0 0 1,1 1-1,-1-1 0,0 1 0,0-1 1,0 1-1,0-1 0,0 1 0,-1 0 1,1 0-1,0-1 0,-1 1 0,1 0 1,-1 0-1,0 0 0,1-1 0,-1 1 1,0 0-1,0 0 0,-1 2 0,-2 44 254,0-30-319,1-1 0,1 1 0,1-1 0,0 1 0,2-1 0,-1 1 0,2-1-1,1 1 1,0-1 0,1 0 0,11 26 0,-15-41 4,0-1 1,0 0-1,0 0 1,0 0-1,0 0 0,0 0 1,1 0-1,-1 0 1,0 0-1,1 0 1,-1 0-1,0 0 1,1-1-1,-1 1 0,1-1 1,-1 1-1,1-1 1,-1 0-1,1 1 1,-1-1-1,1 0 0,-1 0 1,1 0-1,-1 0 1,1 0-1,0 0 1,-1-1-1,1 1 0,-1-1 1,1 1-1,-1-1 1,1 1-1,-1-1 1,0 0-1,1 1 1,-1-1-1,0 0 0,0 0 1,1 0-1,-1 0 1,0 0-1,0-1 1,1 0-1,24-17-1310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2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179 276 7059,'-7'-61'5909,"0"2"-4121,6 53-1661,1 6-109,0-1 0,0 0 0,0 0 0,0 0 0,0 0 0,0 1 0,0-1 0,0 0 0,-1 0 0,1 0 0,0 1 0,0-1 0,-1 0 0,1 0 0,0 1 0,-1-1 0,1 0 0,-1 1 0,1-1 0,-1 0 0,1 1 0,-1-1 0,0 1 0,1-1 0,-1 1 0,0-1 0,1 1 0,-1-1 0,0 1-1,0 0 1,1-1 0,-1 1 0,0 0 0,0 0 0,1 0 0,-1-1 0,0 1 0,0 0 0,0 0 0,0 0 0,1 0 0,-1 1 0,0-1 0,0 0 0,0 0 0,1 0 0,-1 0 0,0 1 0,0-1 0,1 0 0,-1 1 0,0-1 0,0 1 0,1-1 0,-2 2 0,-3 0 36,0 0 1,0 1-1,0 0 1,0 0-1,0 0 0,1 1 1,-1 0-1,1 0 1,0 0-1,0 0 0,0 0 1,1 1-1,0 0 1,-4 6-1,-1 6 141,0 0 0,2 1 0,-5 19 0,-6 13 226,14-43-369,1 1 0,0-1 1,0 1-1,0 0 0,1 0 1,0-1-1,1 1 0,-1 0 1,2 0-1,1 14 0,-2-19-48,1-1-1,0 1 1,0-1-1,0 0 1,0 1-1,0-1 1,0 0-1,1 0 1,-1 0-1,1 0 1,-1 0-1,1 0 1,0 0-1,0-1 1,0 1-1,0-1 1,0 1-1,0-1 1,0 0-1,0 1 1,0-1-1,1-1 1,-1 1-1,1 0 1,-1 0-1,0-1 1,1 1-1,-1-1 1,1 0-1,-1 0 1,1 0-1,-1 0 1,1 0 0,-1-1-1,5 0 1,-1-1-17,0 1 1,0-1-1,0-1 1,-1 1-1,1-1 1,-1 0-1,0 0 1,1-1-1,-2 1 1,1-1-1,0 0 1,-1 0 0,1-1-1,-1 0 1,-1 1-1,1-1 1,-1-1-1,1 1 1,-1 0-1,3-8 1,0-2-20,0 0 0,0 0 0,-1 0 0,-1 0 0,-1-1 0,3-25 0,-5 21 37,-1 21 68,0 34 73,1-18-98,2 0 0,0 1 0,0-1 0,2-1 0,9 24 0,-13-35-69,2 1 0,-1-1 0,1 0 0,-1 0 0,1 0 0,1 0 0,-1 0 0,1-1 0,0 1 0,0-1 1,0 0-1,0-1 0,1 1 0,-1 0 0,1-1 0,0 0 0,0-1 0,1 1 0,7 2 0,-10-5-36,-1 0 0,1 0 0,0-1-1,-1 1 1,1-1 0,-1 0 0,1 0-1,-1 1 1,1-2 0,-1 1 0,0 0-1,1 0 1,-1-1 0,0 0 0,0 1-1,0-1 1,0 0 0,0 0 0,0 0-1,-1 0 1,2-2 0,34-51-1416,-31 44 1250,34-64-999,48-123 0,-86 192 1320,-1-1 1,1 0 0,-1 1-1,0-1 1,0 0 0,-1 0 0,0 1-1,0-1 1,-1 0 0,0 0-1,0 0 1,-1 1 0,1-1-1,-1 1 1,-3-7 0,5 13-79,0 0-1,0-1 1,0 1 0,0 0 0,0 0 0,0 0-1,0 0 1,0 0 0,0-1 0,0 1-1,0 0 1,0 0 0,0 0 0,0 0 0,0 0-1,0 0 1,0-1 0,0 1 0,-1 0-1,1 0 1,0 0 0,0 0 0,0 0 0,0 0-1,0-1 1,0 1 0,0 0 0,0 0-1,0 0 1,0 0 0,-1 0 0,1 0-1,0 0 1,0 0 0,0 0 0,0 0 0,0 0-1,0 0 1,-1 0 0,1 0 0,0 0-1,0 0 1,0-1 0,0 1 0,0 0 0,-1 0-1,1 1 1,0-1 0,0 0 0,0 0-1,0 0 1,0 0 0,0 0 0,-1 0 0,1 0-1,0 0 1,0 0 0,0 0 0,0 0-1,0 0 1,0 0 0,0 0 0,-1 0 0,1 1-1,0-1 1,0 0 0,0 0 0,-4 16 624,-2 38-320,4-34-76,-9 208 678,13-147-846,0-49-254,-2-32 147,0 0 0,0 1-1,-1-1 1,1 1-1,0-1 1,0 0 0,0 1-1,0-1 1,0 1-1,0-1 1,0 1-1,0-1 1,0 0 0,0 1-1,0-1 1,0 1-1,0-1 1,1 0-1,-1 1 1,0-1 0,0 1-1,0-1 1,1 0-1,-1 1 1,0-1 0,0 0-1,1 1 1,-1-1-1,0 0 1,0 0-1,1 1 1,-1-1 0,0 0-1,1 0 1,-1 1-1,1-1 1,-1 0-1,0 0 1,1 0 0,-1 0-1,1 1 1,0-2-69,-1 0 0,1 0 1,-1 1-1,1-1 0,-1 0 1,1 0-1,-1 0 0,1 0 1,-1 1-1,0-1 0,0 0 1,1 0-1,-1 0 0,0 0 0,0 0 1,0 0-1,0 0 0,0 0 1,0-1-1,-11-50-3578,3 15 1460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2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6691,'14'-3'7595,"54"-7"-6084,-11 2-1088,-30 3-225,1 1-1,0 2 1,-1 0-1,1 2 1,0 1-1,0 1 1,41 9-1,-67-10-163,1 0 0,-1 0 0,1 0 0,-1 0 0,0 0 0,0 1 0,1-1 0,-1 1 0,0 0 0,0-1 0,-1 1 0,1 0 0,0 0 0,-1 0 0,1 1 0,-1-1 0,3 5 0,-2-2 24,0 1 0,0 0 0,0 0 1,-1 0-1,0 1 0,0-1 0,-1 9 0,0 1 77,-1 0 0,-1-1 0,0 1 0,-1 0-1,-6 17 1,1-10 69,8-22-126,4-13-56,-3 6-27,0 0 0,0 0-1,0 0 1,-1 0-1,1-1 1,-2 1 0,0-10-1,0 13-6,0 0 0,1-1 0,-1 1 0,1 0 0,0-1 0,0 1 0,0-1-1,0 1 1,1 0 0,-1-1 0,1 1 0,0 0 0,0-1 0,0 1 0,1 0 0,-1 0 0,1 0 0,-1 0 0,1 0 0,0 0 0,0 0-1,0 1 1,1-1 0,-1 1 0,1 0 0,-1-1 0,5-1 0,71-59-466,-53 45 302,-21 15 154,0 0 1,0 0-1,0 1 0,0-1 0,0 1 1,1 0-1,-1 0 0,1 0 1,-1 1-1,1 0 0,0-1 1,-1 2-1,10-2 0,89-2 48,-90 4-17,-1 1 0,0 0 1,1 1-1,-1 0 0,0 1 1,14 5-1,-24-7-4,-1 0 0,1 0 0,-1 0 0,0 0 0,1 0-1,-1 1 1,0-1 0,1 0 0,-1 1 0,0-1 0,0 1 0,0-1 0,0 1 0,-1-1 0,1 1 0,0 0 0,-1-1 0,1 1-1,-1 0 1,1 0 0,-1-1 0,0 1 0,0 0 0,0 0 0,0 0 0,0-1 0,0 1 0,0 0 0,-1 0 0,1-1 0,-1 4 0,-3 7 80,0 1 1,0-1-1,-8 16 1,4-12 52,3-4-47,4-9-69,-1 0 0,0 0 0,1 1 1,0-1-1,0 0 0,0 1 0,0-1 0,0 0 1,1 1-1,0-1 0,-1 1 0,1-1 0,1 1 1,0 5-1,1-11-213,1 0 1,-1 0 0,0-1-1,0 1 1,0-1 0,0 1 0,0-1-1,0 0 1,-1 0 0,1 0-1,1-5 1,-3 3 31,1 0 0,-1 0 0,0 0 0,0 0 0,-1 0 0,0 0 0,0 0 0,0 0 0,-2-7 0,-8-15-708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2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9028,'-18'-6'2994,"12"5"1135,6 8-3872,13-2-706,7 6-431,-8 7-2482,6 16 417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2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7411,'2'3'2610,"-9"8"495,27 7-1744,-20 4-481,21 6 0,1 7-335,14 2-113,-9 1-208,9 5-80,-13-7-80,-1 0-160,-4-11-96,-11-5-272,4-2-241,-4-4-367,0-16-1,4-8-2272,5-3 672</inkml:trace>
  <inkml:trace contextRef="#ctx0" brushRef="#br0" timeOffset="1">387 51 7411,'-18'-2'2978,"-6"8"367,-12 8-1664,8 6-576,-16 16-1,8 5-368,-7 11-79,-3-2-225,3 8-96,25-10-192,-15-6-240,17-21-256,14-6-496,8-13-529,-5-22-2625,26-2 368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227 114 4802,'-1'-16'2381,"2"15"-2150,-1-1 0,0 1 0,0-1 1,0 1-1,0-1 0,0 1 0,0-1 0,0 1 0,0-1 0,-1 0 0,1 1 0,0 0 1,-1-1-1,1 1 0,-1-1 0,0 1 0,0 0 0,1-1 0,-3-1 0,-1 0-113,1 1-1,0 1 0,-1-1 0,1 0 0,-1 1 0,0 0 1,0 0-1,1 0 0,-1 0 0,0 0 0,0 1 0,0 0 0,0 0 1,0 0-1,0 0 0,0 1 0,0-1 0,1 1 0,-1 0 1,0 0-1,0 0 0,1 1 0,-1-1 0,1 1 0,-1 0 1,1 0-1,-5 4 0,-5 5-2,0 0 1,2 1-1,-1 1 1,1 0-1,-9 15 1,18-26-64,-2 4-39,1 0-1,0 0 0,-1 0 0,2 0 1,-1 1-1,1-1 0,0 1 1,0-1-1,1 1 0,0 0 0,0 0 1,1-1-1,-1 1 0,2 0 1,-1 0-1,1 0 0,0 0 1,0-1-1,1 1 0,0-1 0,0 1 1,0-1-1,1 1 0,0-1 1,0 0-1,1 0 0,-1-1 0,1 1 1,1-1-1,-1 0 0,1 0 1,0 0-1,0 0 0,0-1 0,1 0 1,-1 0-1,1-1 0,0 1 1,0-1-1,1 0 0,-1-1 0,0 0 1,1 0-1,0 0 0,-1-1 1,1 0-1,0 0 0,0 0 1,0-1-1,-1 0 0,1-1 0,0 1 1,0-1-1,-1-1 0,12-3 1,-2-1-258,1-1 0,-1 0 1,-1-1-1,1-1 0,-1-1 1,-1 0-1,0-1 1,0 0-1,-1-1 0,-1-1 1,0 0-1,14-20 0,-23 28 304,0 0-1,0-1 0,-1 1 1,1-1-1,-1 1 0,-1-1 1,1 0-1,-1 0 0,0 0 1,0 0-1,-1 0 0,0 0 1,0 0-1,-1-9 1,-9 74 1683,10-58-1727,-4 11 89,1-1 0,1 0-1,0 1 1,1-1 0,0 1 0,0 0 0,1-1 0,1 1 0,2 13-1,-2-23-95,0-1 0,0 1 0,0 0 0,0 0 0,0-1 0,0 1 0,1-1 0,-1 1 0,0-1 0,1 0 0,-1 1 0,1-1 0,0 0 0,-1 0 0,1 0 0,0 0 0,-1 0 0,1-1 0,3 2 0,0-1-9,1 0 0,0 0 0,-1 0 1,1-1-1,0 0 0,9 0 0,2-2-128,0-1 0,0-1 0,27-9 0,-39 12 83,1-1 0,-1 1 0,0-1 0,0-1 1,1 1-1,-1-1 0,-1 1 0,1-1 0,0-1 0,-1 1 1,0-1-1,1 0 0,-1 0 0,-1 0 0,1 0 1,-1-1-1,0 1 0,0-1 0,0 0 0,0 0 1,-1 0-1,0 0 0,0-1 0,0 1 0,-1 0 0,0-1 1,0 1-1,0-7 0,1 1 54,0 0 0,-1 0 0,0 0 0,-1 0 0,-1 0 0,-2-18 0,4 29 23,0 1 0,0 0 0,0 0-1,0 0 1,-1 0 0,1-1 0,0 1 0,0 0 0,-1 0 0,1 1-1,0-1 1,-1 0 0,1 0 0,-1 0 0,1 0 0,-1 0 0,0 1-1,0-1 1,1 0 0,-1 0 0,0 1 0,0 0 0,-4 28 304,3-25-300,0-1-1,0 1 1,1 0 0,-1 0 0,1 0-1,0 0 1,1 0 0,-1 0 0,1 0 0,2 7-1,0-2-3,1-1 0,0 1-1,1-1 1,0 0 0,0 0-1,1 0 1,0-1 0,11 12-1,-15-18-32,1 1 0,-1-1-1,1 0 1,-1 0 0,1-1-1,0 1 1,-1 0 0,1-1 0,0 0-1,0 1 1,0-1 0,0-1-1,1 1 1,-1 0 0,0-1 0,0 1-1,0-1 1,1 0 0,-1 0 0,0 0-1,0-1 1,0 1 0,0-1-1,1 0 1,-1 0 0,0 0 0,0 0-1,0 0 1,0-1 0,-1 1-1,6-4 1,12-10-106,-1-1 0,-1-1-1,0 0 1,19-27 0,-2 5-98,-34 38 199,0-1 0,0 1 0,0 0 1,0-1-1,0 1 0,-1-1 0,1 1 0,0-1 0,-1 1 0,1-1 0,-1 0 0,0 1 0,0-1 1,1 1-1,-1-1 0,0 0 0,0 1 0,-1-1 0,1 1 0,0-1 0,0 0 0,-2-2 0,2 4 10,0 0 0,0 0-1,1 0 1,-1 0 0,0 0 0,0 0-1,0 0 1,0 0 0,0 0-1,0 0 1,0 0 0,0 0-1,1 0 1,-1 0 0,0 0-1,0-1 1,0 1 0,0 0 0,0 0-1,0 0 1,0 0 0,0 0-1,0 0 1,0 0 0,0 0-1,1 0 1,-1 0 0,0-1-1,0 1 1,0 0 0,0 0 0,0 0-1,0 0 1,0 0 0,0 0-1,0 0 1,0 0 0,0-1-1,0 1 1,0 0 0,0 0-1,0 0 1,0 0 0,0 0-1,0 0 1,0 0 0,0 0 0,0-1-1,-1 1 1,1 0 0,0 0-1,0 0 1,0 0 0,0 0-1,0 0 1,0 0 0,0 0-1,3 5 51,1 0-1,-1 0 0,0 1 1,0-1-1,-1 1 0,1 0 0,-1 0 1,-1 0-1,2 9 0,0-8-8,-1 1-1,-1 0 0,1 0 0,-1-1 1,-1 1-1,0 0 0,0 0 0,0 0 1,-1 0-1,0 0 0,0-1 0,-1 1 1,-5 15-1,12-34 66,0 0-1,-1 0 1,0-1 0,3-12-1,-5 14-108,0 0-1,1 0 0,0 0 0,1 1 1,0 0-1,0-1 0,1 2 0,0-1 1,1 0-1,0 1 0,0 0 0,8-8 1,26-20-230,-25 22-247,0 1 1,21-15-1,-34 27 451,-1 1 1,1-1-1,-1 1 1,1 0-1,0 0 0,-1-1 1,1 1-1,0 0 0,-1 1 1,1-1-1,-1 0 1,1 0-1,0 1 0,-1-1 1,1 1-1,-1-1 0,1 1 1,-1 0-1,2 0 0,3 1-61,-4-1 67,1 0 0,-1 0 0,1 0 1,-1 1-1,1-1 0,-1 1 0,0-1 0,0 1 0,0 0 1,0 0-1,0 0 0,0 0 0,0 0 0,-1 0 1,1 0-1,-1 1 0,1-1 0,-1 0 0,0 1 0,0 0 1,0-1-1,0 1 0,0 3 0,11 15 466,-10-19-403,0-1-1,0 1 0,0 0 0,0-1 1,-1 1-1,1 0 0,0 0 0,-1 0 1,0 0-1,1 1 0,-1-1 0,0 0 0,0 0 1,0 1-1,0-1 0,0 1 0,-1-1 1,1 1-1,-1-1 0,0 1 0,0-1 1,0 4-1,0-2-6,0 1 0,-1-1 0,0 0 0,0 1 0,0-1 0,0 0 0,-1 1 0,0-1 0,0 0 0,0 0 0,-3 5 0,-5 17 123,10-24-148,0-1-1,-1 1 1,1 0 0,0-1 0,-1 1 0,0 0 0,1-1 0,-1 1 0,0 0 0,0-1 0,0 1 0,0-1 0,0 0 0,-2 3 0,3-4-9,0 0 1,-1 0-1,1 0 0,0 0 1,0 0-1,-1 0 1,1 0-1,0 0 1,0 0-1,-1 1 1,1-1-1,0 0 1,0 0-1,-1 0 1,1 0-1,0 1 0,0-1 1,0 0-1,0 0 1,-1 0-1,1 1 1,0-1-1,0 0 1,0 0-1,0 1 1,0-1-1,0 0 1,-1 0-1,1 1 0,0-1 1,0 0-1,0 0 1,0 1-1,0-1 1,0 0-1,0 1 1,0-1-1,0 0 1,0 0-1,0 1 1,1-1-1,-1 0 1,0 0-1,0 1 0,0-1 1,0 0-1,0 0 1,0 1-1,1-1 1,-1 0-1,0 0 1,0 0-1,0 1 1,1-1-1,-1 0 1,0 0-1,0 0 0,0 0 1,1 1-1,-1-1 1,0 0-1,0 0 1,1 0-1,-1 0 1,24-3 154,-21 1-144,-1 0-1,0 0 1,0 0-1,0 0 1,0-1-1,0 1 1,-1 0-1,1-1 1,0 1-1,-1-1 1,0 0-1,0 1 1,0-1-1,0 0 1,0 0 0,-1 0-1,1 0 1,-1 0-1,1 0 1,-1 1-1,-1-7 1,12-41 42,25-12-63,-27 42-38,-4 9-38,-1 1 0,0-1 0,0 0 0,-1 0 0,3-13 0,-7 22 47,1 1 0,0 0-1,0 0 1,0 0 0,0 0 0,0 0-1,0 0 1,0-1 0,1 1-1,-1 0 1,0 0 0,1 0 0,-1 0-1,0 0 1,1 0 0,0 0-1,-1 0 1,1 0 0,-1 0 0,1 0-1,0 1 1,0-1 0,-1 0-1,1 0 1,0 0 0,0 1-1,0-1 1,0 1 0,0-1 0,0 1-1,0-1 1,0 1 0,0-1-1,0 1 1,0 0 0,0 0 0,0-1-1,1 1 1,-1 0 0,2 0-1,14-3-92,-10 0 649,-5 2-628,0 0 0,1 0-1,-1 1 1,1-1 0,-1 0-1,1 1 1,-1 0 0,1-1-1,-1 1 1,1 0 0,-1 0-1,1 1 1,4 0 0,22 2-724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6563,'0'2'303,"0"-1"1,0 1-1,0 0 1,0 0-1,0-1 1,1 1-1,-1 0 1,0-1-1,1 1 1,-1 0-1,1-1 0,0 1 1,0-1-1,-1 1 1,1-1-1,0 1 1,0-1-1,2 2 1,-1-1-126,1 0 1,-1 0-1,1 0 1,-1 0-1,1 0 1,0-1-1,-1 0 1,1 1-1,6 1 0,-5-2-111,1 0-1,-1 0 0,1 0 0,-1-1 0,1 1 1,-1-1-1,1 0 0,-1-1 0,0 1 0,1-1 0,-1 0 1,1 0-1,-1 0 0,0 0 0,7-4 0,-3 0-15,0 0-1,-1 0 1,1-1-1,-1 0 0,0-1 1,-1 1-1,0-2 1,0 1-1,0 0 0,5-12 1,-8 14-48,0 0 0,-1-1 0,0 1 0,0 0 0,-1-1 0,1 1 0,-1-1 0,-1 0 0,1 0 0,-1 1 0,0-1 0,0 0 0,0 1 0,-1-1 0,0 0 0,0 1 0,-4-12 0,5 16-2,-1-1 0,0 0 1,1 0-1,-1 1 1,0-1-1,0 1 1,0-1-1,0 0 0,0 1 1,0 0-1,0-1 1,0 1-1,-1 0 1,1 0-1,0-1 0,-1 1 1,1 0-1,-1 0 1,1 1-1,-1-1 1,0 0-1,1 0 0,-1 1 1,0-1-1,0 1 1,1 0-1,-1-1 1,0 1-1,0 0 0,0 0 1,1 0-1,-1 0 1,0 0-1,0 1 1,0-1-1,1 0 0,-1 1 1,0-1-1,1 1 1,-1 0-1,0 0 1,1 0-1,-1-1 0,-2 3 1,-9 6 58,1-1 0,0 2 1,0-1-1,-13 16 0,16-17 47,3-2-47,1 0 1,0 0 0,0 0 0,0 0-1,1 1 1,0 0 0,0 0-1,0 0 1,1 0 0,0 1 0,1 0-1,0-1 1,0 1 0,0 0-1,0 8 1,2-10-28,0 0 0,1 0 0,-1 0 1,1-1-1,0 1 0,0 0 0,1-1 0,0 1 0,0-1 0,0 1 0,1-1 0,-1 0 0,1 0 0,0 0 1,1 0-1,-1 0 0,1-1 0,0 0 0,0 0 0,1 0 0,6 5 0,-3-4-24,0-1 0,1 0 0,0 0 0,0-1-1,0 0 1,0 0 0,0-1 0,0 0 0,1-1 0,-1 0 0,1 0-1,-1-1 1,1-1 0,17-2 0,2-1-36,-1-2 1,1-1-1,42-16 1,-58 18-17,-1-1 1,0 0-1,0 0 1,0-1 0,0-1-1,-1 0 1,15-14-1,-22 18 29,0 0 0,0 0 0,-1-1 0,1 1 0,-1-1 0,0 0 0,0 0 0,-1 0 0,0 0 1,1-1-1,-2 1 0,1-1 0,-1 1 0,1-1 0,-2 1 0,1-1 0,-1 0 0,1 1 0,-2-9 0,-4-9-12,5 23 26,0 0 0,0 0 0,1 0 0,-1 0 0,0 0 0,0 0 0,0 1 0,0-1 0,0 0 0,0 0-1,0 0 1,0 0 0,0 0 0,0 0 0,0 0 0,0 0 0,-1 1 0,1-1 0,0 0 0,0 0 0,0 0 0,0 0 0,0 0 0,0 0 0,0 0 0,0 0 0,0 0-1,0 0 1,0 0 0,0 1 0,0-1 0,0 0 0,-1 0 0,1 0 0,0 0 0,0 0 0,0 0 0,0 0 0,0 0 0,0 0 0,0 0 0,0 0 0,0 0 0,-1 0-1,1 0 1,0 0 0,0 0 0,0 0 0,0 0 0,0 0 0,0 0 0,0 0 0,0 0 0,-1 0 0,1 0 0,0 0 0,0 0 0,0 0 0,0 0 0,0 0 0,0 0-1,0-1 1,-6 44 42,3-18 7,3-19-31,-1 0-1,1 0 0,1 0 1,-1 0-1,1 0 0,0-1 1,0 1-1,2 6 1,-1-8-1,-1 0 0,0 0 0,0 0 1,0 0-1,-1 0 0,0 0 0,1 1 0,-1-1 1,-1 0-1,1 0 0,0 0 0,-1 0 1,-2 8-1,2-11-16,1-1 0,0 0 1,0 0-1,0 0 0,0 0 0,-1 0 1,1 0-1,0 1 0,0-1 1,0 0-1,0 0 0,-1 0 0,1 0 1,0 0-1,0 0 0,-1 0 1,1 0-1,0 0 0,0 0 0,0 0 1,-1 0-1,1 0 0,0 0 0,0 0 1,0 0-1,-1 0 0,1 0 1,0 0-1,0 0 0,0-1 0,-1 1 1,1 0-1,0 0 0,0 0 1,0 0-1,0 0 0,0 0 0,-1-1 1,1 1-1,0 0 0,0 0 0,0 0 1,0 0-1,0-1 0,0 1 1,0 0-1,-1 0 0,1 0 0,0-1 1,0 1-1,0 0 0,0 0 1,0 0-1,0-1 0,0 1 0,0 0 1,0 0-1,0-1 0,-3-23 1,3 18 0,1-1-1,1 0 1,-1 0-1,1 1 1,0-1 0,1 1-1,0 0 1,0 0-1,0 0 1,1 0-1,-1 0 1,1 1 0,1 0-1,-1-1 1,1 1-1,7-5 1,13-15 2,-17 16-7,0 0 1,1 0-1,-1 1 1,2 1-1,-1 0 1,1 0-1,0 0 0,0 1 1,1 1-1,12-5 1,-22 10 2,1-1 0,-1 1-1,1 0 1,-1 0 0,1 0 0,-1 0 0,1 0 0,-1 0 0,1 0-1,-1 0 1,1 0 0,-1 1 0,1-1 0,-1 1 0,1-1 0,-1 1 0,0 0-1,1-1 1,-1 1 0,0 0 0,0 0 0,1 0 0,-1 0 0,0 0-1,0 0 1,0 0 0,0 0 0,0 0 0,-1 1 0,1-1 0,0 0-1,0 1 1,-1-1 0,1 1 0,-1-1 0,1 0 0,0 4 0,1 6-1,-1 0 1,0 0-1,0 0 1,-1 16-1,0-2 1,0-19 0,0 1 5,0 0 0,1-1-1,0 1 1,0 0 0,0 0-1,1 0 1,5 11 0,-6-15-3,1-1-1,0 0 1,-1 0 0,1 0-1,0 0 1,1 0 0,-1 0-1,0-1 1,0 1 0,1-1-1,-1 0 1,1 1 0,-1-1-1,1 0 1,0 0 0,-1-1-1,1 1 1,0-1 0,0 1-1,-1-1 1,1 0 0,0 0 0,0 0-1,3 0 1,8-1 2,0 0 1,0-1-1,0 0 1,0-1-1,0 0 1,0-2-1,-1 1 0,0-2 1,0 1-1,0-2 1,0 0-1,20-15 1,-18 9-37,0 1-1,-1-2 1,-1 0 0,0 0 0,-1-2 0,0 1-1,-1-1 1,-1-1 0,9-20 0,-15 28 6,-1 0 1,0-1 0,0 1-1,-1-1 1,-1 1-1,1-1 1,-2 0-1,1 0 1,-1 1 0,-1-1-1,0 0 1,0 0-1,-1 1 1,0-1-1,0 1 1,-5-11 0,7 19 26,0 1 0,0-1 0,-1 1 0,1-1 0,0 1 0,0-1 0,0 1 0,0-1 0,-1 1 0,1-1 0,0 1 0,-1-1 0,1 1 0,0-1 0,-1 1 0,1 0 0,-1-1 0,1 1 0,0 0-1,-1-1 1,1 1 0,-1 0 0,1-1 0,-1 1 0,1 0 0,-1 0 0,1 0 0,-1 0 0,1-1 0,-1 1 0,1 0 0,-1 0 0,0 0 0,1 0 0,-1 0 0,1 0 0,-1 0 0,1 0 0,-1 1 0,1-1 0,-1 0 0,1 0 0,-1 0 0,1 1 0,-1-1 0,1 0 0,-1 0 0,1 1 0,-1-1 0,1 0 0,-1 1 0,1-1 0,0 1 0,-1-1 0,1 0 0,-1 2 0,-1 0 2,1 0 0,-1 0 0,1 1 0,0-1-1,-1 0 1,1 1 0,0-1 0,1 1 0,-1-1 0,0 1-1,1 0 1,-1 2 0,-1 32 39,0 15 79,1 0 1,2-1 0,12 71-1,5-79-591,-15-38-861,-16-27-744,11 19 1453,0-1 1,1 0-1,-1 1 0,1-1 1,-1 0-1,1 0 0,0 0 1,0-6-1,0-9-2697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 5410,'-11'-2'3106,"4"8"-225,16-19-720,7 13-1408,18-5-65,-1-1-400,24-1-16,1 9-288,-4-7-352,-15 5-272,8 3-2466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53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63 7235,'2'-23'3960,"9"-5"-2384,-10 25-1501,0 2-52,0 1 0,-1-1 0,1 0 0,0 0 0,-1 1 0,1-1 0,0 1 0,0-1 0,0 1 0,0-1 0,0 1 0,0 0 0,0-1-1,-1 1 1,1 0 0,0 0 0,0-1 0,0 1 0,0 0 0,0 0 0,0 0 0,0 0 0,0 0 0,0 1 0,0-1 0,0 0 0,0 0 0,2 1 0,39 14 552,-19-6-274,-20-7-285,1 1 0,-2-1 1,1 0-1,0 1 0,0-1 0,-1 1 1,1 0-1,-1 0 0,0 0 0,0 0 1,0 0-1,-1 1 0,1-1 1,-1 1-1,1-1 0,-1 1 0,0-1 1,0 1-1,-1 0 0,1-1 0,-1 1 1,0 0-1,0-1 0,0 1 0,0 0 1,-1 0-1,0-1 0,1 1 0,-1-1 1,-1 1-1,-1 4 0,-27 30 162,-1-1 0,-53 46 0,78-77-172,-16 18 54,22-23-57,0 0 0,0 0 0,0 0 0,0 0 0,0 0 0,0 0 0,1 0-1,-1-1 1,0 1 0,1 0 0,-1 0 0,0 0 0,1 0 0,-1 0 0,1 0 0,-1-1 0,1 1 0,0 0-1,-1 0 1,1-1 0,0 1 0,-1 0 0,1-1 0,0 1 0,0-1 0,0 1 0,-1-1 0,1 1 0,0-1 0,0 0-1,0 1 1,0-1 0,1 0 0,5 2 3,-1-1-1,1 0 1,0 0-1,0 0 1,0-1-1,0 0 1,-1-1-1,1 0 1,13-3-1,1 1-36,-10 2-237,0 0-1,0 1 1,0 0-1,0 1 1,0 0-1,0 1 1,16 4 0,-13-2-2350,-13-8-20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46 5282,'3'-6'1885,"4"-26"2695,-11 24-3492,-11 13-690,3-3-222,0 1 0,-1-2 0,1 1 0,-1-2 0,1 0 0,-1 0 0,-20-4 0,20 3-58,0 0-1,0 0 0,-27 4 1,33-3-70,7 0-42,-1 0 1,1 1-1,0-1 1,-1 0-1,1 0 0,-1 0 1,1 0-1,-1 0 1,1 1-1,0-1 0,-1 0 1,1 0-1,-1 1 1,1-1-1,0 0 0,-1 1 1,1-1-1,0 0 1,0 1-1,-1-1 0,1 1 1,0-1-1,0 0 1,-1 1-1,1-1 0,0 1 1,0-1-1,0 1 1,0-1-1,0 1 1,0-1-1,0 1 0,0-1 1,0 0-1,0 1 1,0-1-1,0 1 0,0-1 1,0 1-1,0 0 1,11 29 166,23 25-6,-23-40-143,0-1 1,2-1-1,-1 0 1,2-1-1,25 19 1,-34-28-22,1 0 1,-1 0 0,0 1 0,0 0 0,0 0-1,-1 0 1,0 0 0,1 1 0,-2 0-1,7 9 1,-9-12-1,0 0 0,-1 0-1,1 0 1,-1 0 0,1 0-1,-1 0 1,0 1 0,0-1 0,0 0-1,0 0 1,0 0 0,-1 0-1,1 1 1,-1-1 0,1 0-1,-1 0 1,0 0 0,0 0 0,0 0-1,0 0 1,0 0 0,0-1-1,0 1 1,-1 0 0,1-1-1,-1 1 1,1-1 0,-1 1 0,0-1-1,1 1 1,-5 1 0,-5 4 74,0-1 1,0 0 0,-1 0 0,0-1 0,0-1 0,0 0-1,-1 0 1,1-1 0,-1-1 0,0 0 0,-14-1-1,25-1-113,-1 0 0,1 0 0,-1 0 0,1-1 0,-1 0 0,1 1 0,-1-1 1,1 0-1,0 0 0,-1 0 0,1 0 0,0-1 0,0 1 0,0 0 0,-3-3 0,5 3-35,0 1 0,-1 0-1,1-1 1,0 1 0,-1-1 0,1 1 0,0-1 0,-1 0 0,1 1 0,0-1 0,0 1 0,0-1 0,0 1 0,-1-1 0,1 1 0,0-1 0,0 0 0,0 1 0,0-1 0,0 1 0,0-1 0,1 0 0,-1 1 0,0-1 0,0 1 0,0-1 0,1-1-186,0 1 0,0 0 0,1-1 0,-1 1 0,0 0 0,0 0 0,1 0 0,-1 0 0,0 0 0,1 0 0,-1 0 1,1 0-1,3-1 0,30-10-2507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47 5619,'7'-15'2651,"7"-10"662,-14 24-3270,0 1-1,1-1 0,-1 1 1,1 0-1,-1-1 0,0 1 0,1-1 1,-1 1-1,1 0 0,-1-1 1,1 1-1,-1 0 0,1 0 0,-1-1 1,1 1-1,-1 0 0,1 0 1,0 0-1,-1 0 0,1 0 1,-1 0-1,1 0 0,-1 0 0,1 0 1,0 0-1,-1 0 0,1 0 1,-1 0-1,1 0 0,-1 0 0,1 1 1,-1-1-1,1 0 0,-1 0 1,1 1-1,-1-1 0,1 0 0,0 1 1,-1 1 27,1-1 0,-1 0 0,1 1 0,-1-1 0,0 1 0,0-1 0,0 0 0,0 1 0,0-1 1,0 1-1,0-1 0,0 1 0,0-1 0,-1 1 0,1-1 0,0 0 0,-1 1 0,0-1 0,0 2 0,-17 39 649,14-33-468,-16 35 397,7-18-276,1 0 1,-11 41-1,20-58-343,2 0 0,-1 0 0,1 0 0,0 0-1,1 0 1,0 0 0,0 0 0,1 0 0,0 0 0,1 0-1,0 0 1,4 11 0,-5-16-97,1 0 1,0-1-1,0 1 0,0-1 0,1 1 1,-1-1-1,1 0 0,0 0 0,4 4 1,-7-7 18,1 1 0,-1-1 0,1 0 1,-1 1-1,1-1 0,-1 0 0,1 1 1,-1-1-1,1 0 0,0 0 0,-1 0 0,1 1 1,-1-1-1,1 0 0,-1 0 0,1 0 1,0 0-1,-1 0 0,1 0 0,-1 0 1,1 0-1,0-1 0,-1 1 0,1 0 1,0 0-1,0-1-2,0 0 0,0 0 0,0 0 0,-1 0 0,1 0 0,0 0 0,-1-1 0,1 1 0,-1 0 0,1 0 0,-1 0 0,1-1 0,-1 1 0,0 0 0,0 0 0,0-1 0,0-1 0,4-16-1976,-2-1 858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7635,'6'-9'2145,"1"11"769,11-6-2162,3 6 65,3-4-241,10-2-32,-6 4-288,17 9-304,-5-7-432,-1 5-240,-10 4-225,4-5-2208,-21-10 640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173 284 6131,'0'0'82,"0"-1"0,-1 1 1,1 0-1,0-1 0,0 1 0,0 0 1,-1-1-1,1 1 0,0-1 0,0 1 1,0 0-1,0-1 0,0 1 0,0-1 1,0 1-1,0 0 0,0-1 0,0 1 1,0-1-1,0 1 0,0 0 0,0-1 1,0 1-1,1-1 0,-1 1 0,0 0 1,0-1-1,0 1 0,1 0 0,-1-1 1,0 1-1,0 0 0,1-1 0,-1 1 1,0 0-1,1 0 0,-1-1 0,0 1 1,1 0-1,-1 0 0,0-1 0,1 1 1,-1 0-1,0 0 0,1 0 0,-1 0 1,1 0-1,-1 0 0,0 0 0,1 0 1,-1 0-1,1 0 0,-1 0 0,1 0 1,-1 0-1,0 0 0,1 0 0,-1 0 1,1 0-1,-1 0 0,0 0 0,1 1 1,-1-1-1,0 0 0,1 0 0,-1 1 1,0-1-1,1 1 0,-16-41 1005,11 28-558,-2-48 944,6 60-1465,0 0 0,-1 0 0,1-1 1,0 1-1,0 0 0,0 0 0,0 0 0,0-1 1,0 1-1,-1 0 0,1 0 0,0 0 0,0-1 1,0 1-1,0 0 0,-1 0 0,1 0 0,0 0 0,0 0 1,0 0-1,-1-1 0,1 1 0,0 0 0,0 0 1,-1 0-1,1 0 0,0 0 0,0 0 0,-1 0 1,1 0-1,0 0 0,0 0 0,-1 0 0,1 0 1,0 0-1,0 0 0,-1 0 0,1 0 0,0 0 1,0 1-1,-1-1 0,1 0 0,0 0 0,0 0 1,0 0-1,-1 0 0,1 1 0,0-1 0,0 0 0,0 0 1,-16 14 174,7-6-13,-13 3 3,17-10-148,1 1-1,0-1 1,1 1-1,-1 0 0,0 0 1,0 0-1,1 1 0,0 0 1,-1-1-1,1 1 1,0 0-1,0 0 0,-3 5 1,2-1 14,-6 10 95,1 0 0,-11 30 0,18-41-113,0 0 1,1 0-1,-1 0 1,1 1-1,1-1 1,-1 0-1,1 1 1,0-1-1,1 0 1,0 0-1,0 1 1,3 9-1,-4-14-20,0 0 0,1 0-1,0 0 1,-1 0 0,1 0 0,0 0-1,0 0 1,0 0 0,0 0 0,0-1-1,0 1 1,1 0 0,-1-1 0,1 1-1,-1-1 1,1 0 0,-1 1 0,1-1-1,0 0 1,0 0 0,0 0 0,-1 0-1,1 0 1,0-1 0,0 1 0,0 0-1,0-1 1,0 1 0,0-1 0,1 0-1,-1 0 1,0 0 0,0 0 0,0 0-1,0 0 1,0-1 0,0 1 0,0-1-1,3 0 1,2-2-14,0-1 0,0 1 0,0-1 1,0 0-1,-1 0 0,0-1 0,0 0 0,0 0 0,8-10 0,-11 11 6,35-46-98,-36 47 100,0 0 1,0 0-1,-1-1 0,1 1 1,-1-1-1,0 1 1,0-1-1,0 0 1,-1 1-1,1-1 0,-1 0 1,0 1-1,0-1 1,-1-7-1,-3 8 16,-1 10 15,-4 19 28,3-4-4,5-20-47,0 0 0,1 0 0,-1-1 0,1 1 0,-1 0 1,1 0-1,0 0 0,-1 0 0,1 0 0,0 0 0,0 0 0,1 0 0,-1 0 0,0 0 0,1 0 0,-1 0 0,1 0 0,-1 0 0,1-1 0,1 4 0,3 3 3,0 1 0,1-1 0,0 0 0,0 0 0,1 0 0,8 7 0,-13-13-5,0-1 0,0 1 0,0-1 0,0 1 0,0-1 0,0 0 0,0 1 0,1-1 0,-1 0 0,0-1 0,0 1 0,1 0 0,-1-1 0,1 1 0,-1-1 0,1 0 0,-1 0 0,1 0 0,-1 0 0,0 0 0,1 0 0,-1-1 0,1 1 0,-1-1 0,1 0 0,-1 0 0,0 0 0,0 0-1,1 0 1,1-2 0,11-8-6,0-1 0,-1-1 1,0 0-1,-1-1 0,-1-1 0,0 0 0,-1 0 0,10-18 0,6-18-28,25-65 1,-52 115 32,15-30-34,-13 28 33,1-1 1,-1 0-1,0 0 1,0 1-1,0-1 1,-1-1-1,1 1 1,-1 0-1,0 0 1,0 0-1,-1-1 1,1 1-1,-1 0 1,0-1-1,0 1 1,0-1-1,-1 1 1,1 0-1,-1 0 1,0-1-1,-3-6 1,4 11 3,0 0-1,0-1 1,0 1 0,0 0 0,0 0 0,0-1 0,0 1 0,-1 0-1,1-1 1,0 1 0,0 0 0,0-1 0,0 1 0,0 0 0,-1 0 0,1-1-1,0 1 1,0 0 0,-1 0 0,1 0 0,0-1 0,0 1 0,-1 0-1,1 0 1,0 0 0,0 0 0,-1 0 0,1-1 0,0 1 0,-1 0 0,1 0-1,0 0 1,-1 0 0,1 0 0,0 0 0,0 0 0,-1 0 0,1 0-1,0 0 1,-1 0 0,1 0 0,0 0 0,-1 1 0,-7 14 82,2 21-24,1-6 93,2-1 0,2 1 1,0 0-1,2 0 0,8 53 1,-7-76-139,0 0 0,1 0 0,0 0 1,0 0-1,0-1 0,1 1 0,0-1 1,0 0-1,0 0 0,1 0 0,0-1 1,0 0-1,1 0 0,-1 0 0,1 0 1,0-1-1,0 0 0,1 0 0,-1-1 1,14 6-1,1-3-14,-1 0 0,1-2 0,0 0 0,0-1 0,0-1-1,23-1 1,-31-3-11,1 0 0,-1-1-1,0 0 1,0-2 0,0 1-1,-1-1 1,1-1 0,-1 0-1,-1-1 1,1 0 0,18-17-1,-1 3-66,-20 16 33,-1-1 0,0 0 0,-1 0 0,1-1 0,11-13 0,-17 16 37,0 1 0,-1 0 0,1-1 0,0 1-1,-1-1 1,0 0 0,0 0 0,0 1 0,0-1 0,-1 0 0,1 0-1,-1 0 1,0 0 0,0 0 0,-1 1 0,1-1 0,-1 0 0,-1-6-1,0 5 9,0 1 0,1 0 0,-1-1 0,-1 1 0,1 0-1,-1 0 1,1 0 0,-1 1 0,0-1 0,-1 1-1,1-1 1,0 1 0,-8-5 0,9 7-3,0-1 0,0 1 1,-1-1-1,1 1 0,0 0 0,-1 0 1,1 0-1,-1 0 0,1 0 0,-1 1 1,1-1-1,-1 1 0,0 0 0,1 0 1,-1 0-1,0 0 0,1 0 0,-1 0 1,0 1-1,1-1 0,-1 1 1,1 0-1,-1-1 0,1 1 0,-1 1 1,-2 0-1,3 1 5,-1 0 0,1 1 0,0-1 0,-1 1 0,1-1 0,1 1 0,-1 0 0,1-1 0,-1 1 0,1 0 0,0 0 0,0 0 0,0 6 0,-5 15 39,4-18-29,0 1 0,1-1 0,-1 1 1,2 0-1,-1 0 0,1 0 0,0 0 1,1-1-1,-1 1 0,2 0 0,-1 0 1,1-1-1,0 1 0,1-1 0,0 1 1,5 10-1,-6-14-34,1 0 1,-1 0-1,1 0 1,0-1-1,0 1 0,0-1 1,0 1-1,1-1 1,-1 0-1,1 0 0,0-1 1,0 1-1,0-1 1,0 0-1,0 0 1,1 0-1,-1 0 0,1-1 1,-1 0-1,1 0 1,-1 0-1,1 0 0,0-1 1,-1 0-1,1 0 1,0 0-1,-1-1 1,9-1-1,-5 0-256,-1 0-1,1 0 1,-1-1-1,1 0 1,-1 0 0,0-1-1,-1 0 1,8-5-1,6-3-1213,-2 4-1362,-9-1 62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7395,'-3'11'2514,"6"-16"447,3-10-1745,21 22-559,18 2 31,7-12-336,18 5 0,13 5-304,5-20-496,-27-6-320,23 15-2482,-21 2 225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53 5971,'-8'-5'5981,"8"5"-5942,-1 0 0,1 0 0,-1 0 0,1 0 0,-1 1 0,1-1 0,0 0 0,-1 0 0,1 0 0,-1 0 0,1 0 0,-1 1 0,1-1 0,0 0 0,-1 0 0,1 1 0,0-1 0,-1 0 0,1 1 0,0-1 0,-1 0 0,1 1 0,0-1 0,0 0 0,0 1 0,-1-1 0,1 0 0,0 1 1,0-1-1,0 1 0,0-1 0,-1 1 0,1-1 0,0 0 0,0 1 0,0-1 0,0 1 0,0-1 0,0 1 0,0-1 0,1 0 0,-1 1 0,0-1 0,0 1 0,0-1 0,0 1 0,1 0 0,1 10 221,2 1 0,-1-1 0,1 0 0,1 0 0,0-1 0,10 16 0,6 13 129,5-3-105,-4-9-66,-22-25-204,1-1 0,0 0-1,0 1 1,-1-1 0,1 0 0,0 1 0,0-1 0,0 0 0,1 0 0,-1 0 0,0 0 0,0 0 0,1 0 0,-1 0 0,0 0 0,1 0 0,-1-1 0,1 1 0,-1-1 0,1 1 0,-1-1 0,1 1 0,-1-1 0,1 0 0,0 0 0,-1 0 0,1 0 0,-1 0 0,1 0 0,0 0 0,-1-1 0,1 1 0,-1 0 0,3-2 0,-2 1 6,1-1 1,0 0-1,-1 1 1,1-1 0,-1-1-1,0 1 1,1 0 0,-1-1-1,0 1 1,0-1-1,-1 1 1,1-1 0,-1 0-1,1 0 1,1-5 0,14-24 98,-14 27-115,0 1 1,-1 0-1,0-1 1,0 1-1,0-1 1,0 1-1,1-7 0,4-38-156,-5 30-178,1 0 0,8-28 0,-11 46 312,1-1 0,0 1 0,-1 0 0,1-1 0,0 1 0,0 0-1,0 0 1,0 0 0,0 0 0,0 0 0,0 0 0,0 0-1,0 0 1,0 0 0,1 0 0,-1 1 0,0-1 0,1 0-1,-1 1 1,0-1 0,1 1 0,-1-1 0,1 1 0,-1 0-1,3 0 1,17-5-606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6275,'8'16'4614,"18"-13"-2646,-16-4-1734,0 0 0,0-1 0,0 0 1,0-1-1,0 0 0,-1 0 1,1-1-1,11-7 0,-6 4-84,0 1 0,28-8 0,-37 12-145,0 1-1,0-1 1,0 0-1,0-1 0,0 1 1,0-1-1,-1 0 1,0-1-1,1 1 1,6-7-1,-11 9-2,1-1-1,-1 0 1,0 1-1,0-1 1,1 0-1,-1 0 1,0 0-1,0 0 1,-1 0-1,1 0 1,0 0-1,-1 0 1,1 0-1,-1-1 1,0 1-1,0 0 1,1 0-1,-1 0 1,-1-1-1,1 1 1,0 0-1,-1 0 1,1 0-1,-1 0 1,1 0-1,-1 0 1,0 0-1,0 0 1,0 0-1,0 0 1,0 0-1,-1 0 0,1 0 1,-2-1-1,1 1 4,0 0-1,0 0 0,-1 0 1,1 0-1,0 0 0,-1 1 1,1-1-1,-1 1 0,0-1 0,1 1 1,-1 0-1,0 0 0,0 1 1,0-1-1,1 0 0,-1 1 1,0 0-1,0-1 0,0 1 1,0 1-1,0-1 0,0 0 0,0 1 1,0-1-1,0 1 0,-2 1 1,-3 0 46,0 1 0,0 0 1,1 0-1,-1 1 1,1 0-1,0 0 1,0 0-1,-8 8 0,6-4 42,1 1 0,1 0-1,-1 0 1,1 0 0,1 1-1,0 0 1,-7 15 0,11-19-51,-1-1 1,1 1 0,0 1-1,0-1 1,1 0 0,0 0 0,0 1-1,0-1 1,1 0 0,0 1-1,0-1 1,0 1 0,1-1 0,0 0-1,2 7 1,-2-10-31,1 1-1,-1-1 1,1 0 0,0 0-1,-1 0 1,1-1 0,1 1-1,-1 0 1,0-1-1,1 1 1,-1-1 0,1 0-1,0 0 1,-1 0 0,1 0-1,4 2 1,0-2-80,-1 1 0,1-1 0,0 0 0,0 0-1,0-1 1,0 0 0,11 0 0,9-2-619,0 0-1,0-2 1,31-8 0,-44 8 179,69-15-3473,-46 9 1698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181 239 2993,'1'-2'677,"0"-1"-1,0 0 0,0 0 0,-1 1 1,0-1-1,1 0 0,-1 0 0,0 0 1,-1 0-1,1 0 0,-1-2 1,2-27 1089,-1 29-1672,0 1 0,1-1 1,-1 0-1,0 1 0,-1-1 0,1 1 0,0-1 0,-1 1 0,1-1 1,-1 1-1,0 0 0,0-1 0,0 1 0,0 0 0,0-1 0,0 1 1,-2-2-1,2 3-54,0-1 0,1 1 1,-1 0-1,0 0 0,0 0 1,0 0-1,0 0 0,0 0 1,0 0-1,0 1 0,0-1 1,0 0-1,0 0 0,-1 1 1,1-1-1,0 1 0,0-1 1,-1 1-1,1 0 0,0-1 1,-1 1-1,1 0 0,-1 0 1,1 0-1,0 0 0,-1 0 1,1 0-1,0 0 0,-1 0 1,1 1-1,0-1 0,-2 1 1,-29 14 380,26-14-374,1 1-1,0 0 0,0 1 1,0-1-1,0 1 1,0 0-1,1 0 1,-1 1-1,1-1 1,0 1-1,0 0 1,0 0-1,0 0 1,1 1-1,0-1 1,0 1-1,0 0 1,-3 6-1,3-5 6,0 0 1,1 1-1,-1-1 0,1 1 0,1 0 0,-1 0 1,1 0-1,0 0 0,0 12 0,2-14-29,0 1-1,0-1 0,1 0 1,0 1-1,0-1 0,0 0 1,0 0-1,1 0 0,0-1 1,0 1-1,0-1 1,0 1-1,5 3 0,-4-4-17,0-1-1,1 0 0,-1 0 1,1 0-1,-1 0 0,1-1 1,0 0-1,0 0 0,0 0 1,0 0-1,1-1 0,-1 0 0,0 0 1,1-1-1,-1 1 0,1-1 1,-1 0-1,0-1 0,1 1 1,-1-1-1,6-1 0,18-4 21,-1-2 0,44-16 0,-60 20-24,3-2-21,-1 1 0,0-1 0,0-1 0,-1-1 0,0 0 0,0-1 0,-1 0 0,0 0 0,-1-2 0,0 1 0,0-1 0,-1-1 0,-1 0 0,0 0 0,0-1 0,-2 0 0,1-1 0,-2 0 0,0 0 0,0 0 0,-1-1 0,-1 1 0,4-26 0,6-9 70,-41 124 383,20-35-315,3-19-68,1 1-1,-1 41 0,3-25-27,3 25-206,0-44 6,-3-17 56,1 1 1,0 0-1,1 0 0,-1-1 1,0 1-1,1 0 1,0-1-1,-1 1 1,1-1-1,2 4 0,-9-76-6321,9 41 4488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4530,'8'-1'8072,"14"-2"-5032,-10 1-2974,0 2 0,0-1 0,21 3 0,1 2 185,-21-4-142,-1 2 0,1-1 0,0 1 0,-1 1 0,0 0 0,0 1 0,21 9 0,-31-9-57,-1 1 1,1-1-1,-1 1 1,1 0-1,-1-1 0,-1 1 1,2 8-1,-4 4 57,2-15-97,-1 1 0,1-1 0,0 1 0,-1 0 0,2-1 0,-1 1 0,0-1 0,0 1 0,1-1 0,-1 1 0,1-1 0,0 1 0,0-1-1,0 1 1,0-1 0,0 0 0,0 0 0,4 4 0,1 3 11,-5-6-21,0 0 0,0-1 0,1 1 0,-1-1 0,1 0 0,0 1 0,0-1 0,0 0 0,0 0 0,0 0-1,0 0 1,0-1 0,1 1 0,-1 0 0,1-1 0,-1 0 0,1 0 0,0 1 0,-1-2 0,1 1 0,0 0 0,0 0 0,0-1 0,0 0 0,-1 1 0,1-1 0,5-1 0,8-3-7,1 0 1,-2-2 0,1 0 0,0-1 0,-1 0 0,-1-1-1,1-1 1,16-13 0,-25 17-6,-3 2-5,1-1 0,0 1 0,-1-1 0,1 0 0,-1 0 0,0 0 0,-1 0 0,4-6 0,-5 7 13,0-1-1,-1 1 0,0 0 0,1 0 0,-1 0 1,-1-1-1,1 1 0,0 0 0,-1 0 1,1 0-1,-1-1 0,0 1 0,0 0 0,0 0 1,-1 0-1,-1-4 0,1 3 5,0-1-1,0 0 1,-1 1-1,1 0 1,-1-1-1,0 1 1,0 0-1,-1 0 1,1 1-1,-1-1 1,0 1-1,1 0 1,-1 0-1,-1 0 1,1 0-1,-9-4 1,7 6-1,-1 0 0,1 0 1,0 0-1,0 1 1,0 0-1,-1 0 0,1 1 1,0-1-1,0 1 1,0 1-1,-1-1 1,2 1-1,-8 3 0,8-4-13,0 0-1,1 1 0,-1 0 0,0-1 0,0 2 0,1-1 0,0 0 0,-1 1 0,1 0 0,0 0 1,0 0-1,0 1 0,1-1 0,-1 1 0,1 0 0,0 0 0,-5 8 0,-4 6-246,12-17 210,-1 0 0,0 0 1,0 0-1,0 0 0,1 0 0,-1 0 1,1 0-1,-1 0 0,0 0 0,1 0 1,0 0-1,-1 1 0,1-1 0,0 0 1,0 0-1,-1 0 0,1 1 0,0-1 0,0 0 1,0 0-1,1 1 0,-1-1 0,0 0 1,0 0-1,1 0 0,-1 1 0,1 0 1,3 10-593,-4-10 466,0-1 0,1 1 0,-1-1 1,1 1-1,-1-1 0,1 1 0,0-1 0,-1 0 0,1 1 1,0-1-1,0 0 0,0 1 0,0-1 0,0 0 0,0 0 1,0 0-1,0 0 0,0 0 0,1 0 0,-1 0 0,0-1 1,1 1-1,-1 0 0,1-1 0,1 1 0,29 9-2471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2:3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7107,'1'-3'536,"0"-1"0,1 1 0,-1-1 0,0 1 0,1 0 0,0 0 0,0 0 0,3-4-1,-5 7-503,0 0-1,0-1 0,1 1 0,-1 0 1,0 0-1,0 0 0,0 0 0,0 0 1,1 0-1,-1 0 0,0 0 0,0 0 1,0 0-1,1 0 0,-1 0 0,0 0 0,0 0 1,0 0-1,1 0 0,-1 0 0,0 0 1,0 0-1,0 0 0,1 0 0,-1 0 1,0 0-1,0 0 0,0 0 0,0 0 1,1 1-1,-1-1 0,0 0 0,0 0 1,0 0-1,0 0 0,0 0 0,1 1 0,-1-1 1,0 0-1,0 0 0,0 0 0,0 0 1,0 1-1,0-1 0,6 22 629,-2 34 535,-2-32-925,0-1-1,7 29 0,-8-50-248,-1-1 1,1 1-1,-1-1 0,0 1 0,1 0 0,-1-1 0,0 1 1,0-1-1,0 1 0,0 0 0,-1-1 0,1 1 0,0-1 1,-1 1-1,1-1 0,-1 1 0,1-1 0,-1 1 0,0-1 1,0 2-1,-6-5 420,6-19-142,4 4-222,1 1 0,0-1 0,2 1 0,0 0 0,1 0 0,0 0 0,1 1 0,1 0 0,12-15 0,14-28 20,-33 55-123,0 0-1,-1 0 1,1 0-1,0 0 1,1 0-1,-1 1 1,0-1-1,1 1 1,-1-1 0,1 1-1,0 0 1,0 0-1,0 0 1,0 0-1,0 1 1,0-1 0,0 1-1,1 0 1,-1 0-1,1 0 1,6-1-1,5-1-563,-14 3 450,0 0-1,-1-1 1,1 1 0,0 0 0,0-1 0,0 1 0,0 0-1,1 0 1,-1 0 0,0 0 0,0 0 0,0 0 0,0 0 0,0 0-1,0 0 1,0 0 0,1 1 0,21 8-2843,-8-1-34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55.0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1 6931,'-1'0'238,"-1"0"0,1 1 0,0-1 0,0 1 1,0-1-1,0 1 0,0 0 0,0-1 0,0 1 0,0 0 0,0-1 0,0 1 0,1 0 0,-1 0 0,0 0 0,0 0 0,1 0 0,-1 0 1,1 0-1,-1 0 0,1 0 0,-1 0 0,1 0 0,-1 1 0,1-1 0,0 0 0,0 2 0,2 38-199,1-20 574,-5 32-175,-2 0 1,-3 0-1,-1 0 0,-19 58 0,20-79-302,0-2-25,3-10-37,0 0 0,-2-1 1,-11 28-1,28-62-12,5-22-60,-14 26 0,1-5 5,1 1 1,0 0 0,0 0-1,12-24 1,-14 36-7,-1-1 1,1 1-1,1 0 1,-1 0-1,0 0 1,1 0-1,-1 0 1,1 0-1,0 1 1,0-1-1,0 1 1,1 0-1,-1 0 1,0 0-1,1 0 1,-1 1-1,1-1 1,-1 1-1,1 0 1,0 0-1,0 0 1,0 1-1,-1-1 1,7 1-1,0 0 1,0 0-1,0 1 0,-1 0 1,1 0-1,0 1 0,0 1 1,-1 0-1,0 0 1,1 1-1,-1 0 0,0 0 1,14 10-1,-19-10 12,1 0-1,-1 0 1,0 1 0,1-1-1,-2 1 1,1 0 0,-1 0-1,0 0 1,0 1 0,0-1-1,0 1 1,-1-1-1,0 1 1,-1 0 0,1 0-1,-1 0 1,0 0 0,0 0-1,-1 0 1,0 0 0,-1 9-1,1-10 8,-1-1 0,0 0 0,0 0 0,0 1 0,-1-1 0,1 0-1,-1 0 1,0-1 0,0 1 0,-1 0 0,1-1 0,-1 1 0,1-1 0,-1 0-1,0 1 1,0-1 0,-1-1 0,1 1 0,-1 0 0,1-1 0,-1 0 0,0 0-1,0 0 1,0 0 0,0-1 0,-5 2 0,-8 2 62,-1-1 0,0 0 1,0-1-1,0-1 0,-20 0 0,33-2-73,1 1-1,-1-1 1,1 1 0,-1 0-1,1 1 1,0-1 0,-1 1 0,1 0-1,0 0 1,-5 3 0,-1 0-30,9-4 13,-1 0 0,1-1 0,-1 1 1,0-1-1,1 1 0,-1-1 0,0 0 0,1 1 1,-1-1-1,0 0 0,0 0 0,1 0 0,-1-1 1,0 1-1,1 0 0,-1-1 0,-2 0 0,3 1-59,0-1-1,1 1 0,-1-1 0,0 1 0,1-1 0,-1 1 0,1-1 1,-1 1-1,1-1 0,-1 0 0,1 1 0,-1-1 0,1 0 0,-1 0 1,1 1-1,0-1 0,-1 0 0,1 0 0,0 1 0,0-1 0,0 0 1,0 0-1,0 0 0,0 1 0,0-1 0,0 0 0,0 0 0,0 0 1,0 1-1,0-1 0,0 0 0,1 0 0,-1 0 0,0 1 0,0-1 1,1 0-1,-1 0 0,1 1 0,0-2 0,15-26-3139,4 8-181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81 6723,'1'25'7136,"-13"48"-5804,2-18-732,-33 217 629,-11 90-550,32-180-543,20-333-176,-1 97 16,1-1 0,11-92 0,7 75 4,3 1 0,3 0 0,4 1 0,2 2 0,69-119 0,-91 176 23,0 1 1,1 0 0,1 0-1,0 1 1,0 0 0,1 0-1,0 1 1,11-8 0,-17 14-3,-1 1 0,0 0 0,0 0 0,1-1 1,-1 1-1,0 1 0,1-1 0,-1 0 0,1 0 1,-1 1-1,1 0 0,0-1 0,-1 1 0,1 0 0,-1 0 1,1 1-1,-1-1 0,4 1 0,-3 0 2,0 1 0,0 0-1,0 0 1,-1 0 0,1 0-1,-1 0 1,0 0 0,1 0-1,-1 1 1,0-1 0,0 1 0,-1 0-1,1 0 1,0-1 0,-1 1-1,0 0 1,1 0 0,0 6-1,3 15 93,0-1-1,-2 1 0,0 0 0,-2-1 0,-1 1 1,0 0-1,-2 0 0,-1 0 0,-11 45 0,11-59-36,0-1 1,-1 1-1,0-1 0,0 1 0,-1-1 0,-1-1 0,1 1 1,-1-1-1,-1 0 0,0 0 0,0 0 0,0-1 0,-1 0 1,0-1-1,-11 8 0,12-10-85,1-1 0,0 0 0,-1 0 0,0 0 0,1-1 0,-1 0 0,0 0 0,0-1 0,0 1 0,-1-2 0,1 1 0,0-1 0,0 0 0,0-1 0,-1 1 0,1-1 0,0-1 0,0 1 0,0-1 0,0-1 0,1 1 0,-9-5 0,12 5-77,0 1 0,0-1 1,0 0-1,0 0 1,0 0-1,1 0 0,-1 0 1,1 0-1,-1-1 1,1 1-1,0-1 0,0 0 1,0 0-1,0 1 1,0-1-1,1-1 1,0 1-1,-1 0 0,1 0 1,0 0-1,1-1 1,-1 1-1,0-7 0,1 6-174,0 1 0,1 0 0,0-1 0,0 1 0,0-1 1,0 1-1,0 0 0,1 0 0,-1 0 0,1 0 0,0 0 0,0 0 0,0 0 0,0 0 0,3-2 0,26-25-3121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62 134 8116,'-4'2'520,"0"1"-1,0 0 1,1 0 0,-1 0 0,1 0 0,0 1-1,0-1 1,0 1 0,0 0 0,1 0 0,-1 0-1,-2 7 1,2-2-171,-1 0 1,2 0-1,-1 1 1,1-1-1,-1 16 0,2 6-225,2 1 0,7 51 1,-8-83-123,2 19 17,1 1 80,-5-44 159,0 6-209,2 1 1,0 0-1,1-1 0,0 1 0,2 0 0,7-28 1,-8 36-50,2 0 0,-1 0 0,1 0 0,0 1 0,1 0 1,0-1-1,1 1 0,-1 1 0,1-1 0,1 1 0,-1 0 1,1 1-1,14-11 0,-4 6-4,96-61-1,-102 66 7,0 0 0,1 1 0,0 1 0,0-1 0,0 2-1,1 0 1,-1 0 0,15 0 0,-26 2-1,1 1 0,0 0 0,-1 0 0,1 0 0,0 1 1,-1-1-1,1 0 0,-1 0 0,1 1 0,-1-1 0,1 1 0,-1 0 0,1-1 0,-1 1 1,1 0-1,-1 0 0,0 0 0,1 0 0,-1 0 0,0 0 0,0 0 0,0 1 0,2 1 1,-2 0 15,1 0 0,-1-1 0,0 1 0,0 0 0,-1 0 0,1 1 0,-1-1 1,1 0-1,-1 0 0,0 0 0,-1 5 0,0 6 110,-2 0 0,0-1 0,0 1 0,-8 17 0,7-19-52,0-1 0,1 1 1,0 0-1,1 0 0,0 0 0,1 1 1,0-1-1,1 0 0,2 18 0,-1-26-57,-1 0 0,1 0 0,0 0 0,0 0 0,1 0 0,-1 0 0,1-1 0,0 1 0,0 0 0,0-1 0,0 0 0,1 1 0,-1-1 0,1 0 0,0 0-1,0 0 1,0-1 0,0 1 0,1-1 0,-1 1 0,1-1 0,-1 0 0,1-1 0,0 1 0,0-1 0,0 1 0,-1-1 0,2 0 0,-1 0 0,0-1 0,0 1 0,5-1 0,4 0-31,-1 0 0,1-1 0,-1 0 1,1-1-1,-1 0 0,0-1 1,0-1-1,0 0 0,0 0 0,-1-1 1,1 0-1,11-9 0,-17 11 6,-1-1 0,1-1 1,0 1-1,-1-1 0,0 0 0,0 0 0,-1-1 0,1 1 0,-1-1 0,0 0 0,-1 0 1,0 0-1,0-1 0,0 1 0,0-1 0,-1 0 0,0 0 0,-1 0 0,0 0 0,0 0 0,0 0 1,-1 0-1,0-8 0,-1 2 10,-1 0 1,0 0-1,-1 0 0,0 1 1,-1-1-1,0 1 0,-1-1 1,-1 2-1,-8-16 1,11 23-6,1 0 1,-1 0 0,0 1 0,0-1-1,0 1 1,0-1 0,-1 1 0,1 0-1,-1 0 1,0 0 0,0 1-1,0-1 1,0 1 0,0 0 0,-1 0-1,1 1 1,0-1 0,-1 1 0,0 0-1,1 0 1,-1 1 0,0-1 0,1 1-1,-1 0 1,0 0 0,1 0 0,-1 1-1,-8 2 1,-1 1-92,1 1 0,0 0-1,1 1 1,-1 0 0,-13 10 0,20-13-68,1 1-1,0 0 1,0 0 0,1 0-1,-1 0 1,1 1 0,0-1 0,0 1-1,0 0 1,1 1 0,0-1-1,0 0 1,-4 12 0,6-16 70,1 1 0,-1 0 0,1 0 1,0-1-1,0 1 0,0 0 0,0 0 1,0 0-1,0-1 0,0 1 0,0 0 0,1 0 1,-1-1-1,1 1 0,0 0 0,-1-1 0,1 1 1,0 0-1,0-1 0,0 1 0,0-1 0,0 1 1,0-1-1,0 0 0,0 0 0,1 1 1,-1-1-1,1 0 0,-1 0 0,1 0 0,-1 0 1,3 1-1,40 22-2011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6963,'-1'2'386,"-14"62"6939,13-49-6983,0 0 0,1 0 0,0 0 0,2 20 0,3 28-47,-2 0 0,-3 0 0,-3 0 1,-3 0-1,-2-1 0,-3 0 1,-3-1-1,-2 0 0,-3-1 1,-3-1-1,-2-2 0,-58 97 1,77-144-262,0-1 1,0 0 0,-2-1 0,1 0 0,-1 0-1,-14 12 1,20-19-36,1 0 0,-1 0 1,0 0-1,0 0 0,0 0 0,0 0 0,0 0 0,0 0 1,0-1-1,0 1 0,0-1 0,0 1 0,-1-1 0,1 0 1,0 0-1,0 0 0,0 0 0,0-1 0,-1 1 0,1 0 0,0-1 1,0 0-1,0 1 0,0-1 0,0 0 0,0 0 0,0 0 1,1 0-1,-1 0 0,0-1 0,0 1 0,1 0 0,-1-1 1,1 0-1,-1 1 0,1-1 0,0 0 0,-3-3 0,-4-8-161,0-1 1,1 0-1,1-1 0,0 1 0,0-1 0,2 0 0,-4-17 0,2 0-663,2 0 1,-1-43-1,10-25-2673,13-26-64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10277,'3'4'2977,"-4"3"513,-3-2-2770,17 4-1200,-4 2-513,5 5-2560,-1 0 447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8404,'0'1'218,"0"0"0,1 0 0,-1 0 1,1 0-1,-1 0 0,1 0 0,-1-1 0,1 1 0,0 0 1,-1 0-1,1 0 0,0-1 0,0 1 0,-1 0 0,1-1 1,0 1-1,0-1 0,0 1 0,0-1 0,0 1 0,0-1 1,0 0-1,0 0 0,0 1 0,0-1 0,0 0 0,0 0 1,0 0-1,0 0 0,0 0 0,0 0 0,0 0 0,1-1 1,38-2 1276,-15-1-1105,0-1-1,0-1 1,0-2 0,39-16-1,-53 18-390,1 0 0,-1-1 0,0 0 0,-1 0 0,0-2-1,0 1 1,0-1 0,-1 0 0,-1-1 0,1 0 0,8-15-1,-16 24-1,0 0-1,-1 0 1,1-1-1,0 1 1,-1 0-1,1 0 1,-1-1-1,0 1 1,1-1-1,-1 1 0,0 0 1,0-1-1,0 1 1,0-1-1,0 1 1,0 0-1,0-1 1,0 1-1,-1-1 1,1 1-1,-1 0 0,1-1 1,-2-1-1,1 0 5,-1 1-1,0 0 1,0-1-1,0 1 0,0 0 1,0 0-1,-1 1 1,1-1-1,-1 0 0,1 1 1,-4-2-1,-1-1 5,-1 1 0,0 0-1,0 0 1,0 1 0,-1 0-1,1 1 1,-14-1 0,15 2 27,-1 0 1,1 1 0,-1 0-1,1 1 1,0-1-1,-1 1 1,1 1-1,0 0 1,1 0-1,-1 0 1,0 0 0,1 1-1,0 0 1,-1 1-1,2 0 1,-1-1-1,0 2 1,1-1 0,0 1-1,1-1 1,-1 1-1,1 1 1,0-1-1,-4 9 1,-2 7 236,1 1 1,1 1-1,0-1 1,2 1-1,1 0 0,-3 29 1,7-49-256,1 0 0,-1 1 0,1 0 1,0-1-1,0 1 0,0-1 0,1 1 1,-1-1-1,1 1 0,0-1 0,0 0 0,1 1 1,-1-1-1,1 0 0,0 0 0,0 0 1,1 0-1,-1 0 0,1 0 0,0-1 0,0 1 1,0-1-1,0 0 0,1 0 0,-1 0 1,1 0-1,-1-1 0,1 0 0,0 1 0,0-1 1,7 2-1,0-1-255,0 0-1,1 0 1,0-1-1,-1-1 1,1 0 0,0 0-1,0-1 1,0-1 0,0 0-1,-1-1 1,14-3 0,75-24-5506,-52 9 2047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254 353 4242,'-13'-23'7372,"-1"-19"-3503,1 2-3043,10 32-727,-9-16 494,11 24-576,1 0 0,-1-1 1,0 1-1,1-1 0,-1 1 1,1 0-1,-1-1 0,0 1 0,0 0 1,1 0-1,-1 0 0,0 0 1,1-1-1,-1 1 0,0 0 1,1 0-1,-1 0 0,0 0 1,0 0-1,1 1 0,-1-1 1,0 0-1,1 0 0,-1 0 1,0 1-1,1-1 0,-1 0 0,0 1 1,1-1-1,-1 0 0,1 1 1,-1-1-1,0 2 0,-15 9 196,1 1-1,0 0 1,1 1-1,0 1 1,1 0-1,1 1 1,0 1-1,1-1 1,1 2-1,-10 18 1,16-26-152,1-1-1,-1 1 1,1 0 0,0 0 0,1 0 0,0 1-1,1-1 1,0 0 0,0 1 0,1-1-1,0 1 1,1-1 0,0 0 0,1 1-1,-1-1 1,2 0 0,-1 0 0,1 0-1,1 0 1,0 0 0,0-1 0,8 12-1,-7-13-68,1 0-1,-1-1 0,1 1 0,1-1 1,-1-1-1,1 1 0,0-1 0,1 0 0,-1-1 1,1 0-1,0 0 0,0-1 0,0 1 1,0-2-1,1 1 0,-1-1 0,1-1 0,-1 0 1,1 0-1,0 0 0,-1-1 0,1 0 1,0-1-1,9-2 0,3 0-153,-1-1-1,0-1 1,-1-1-1,1-1 1,-1 0 0,0-2-1,-1 0 1,0-1-1,18-14 1,-16 9-140,-1-2-1,-1 0 1,0-1 0,-1 0 0,-1-2 0,-1 0-1,-1-1 1,16-31 0,3-17-841,34-100 0,-66 168 1133,4-13-44,9-26 457,30-59 1,-44 99-340,1-1-1,-1 1 1,1-1 0,-1 1 0,0-1 0,1 1 0,-1-1 0,0 0 0,0 1-1,1-1 1,-1 1 0,0-1 0,0 0 0,0 1 0,0-1 0,0 0 0,0 1 0,0-1-1,0 0 1,0 1 0,0-1 0,0 0 0,0 1 0,0-1 0,-1 0 0,1 0-1,-1 1 1,0 0-1,1 1 0,-1-1 0,0 0 0,1 1 0,-1-1 0,1 1 0,-1-1 0,0 1 0,1-1 0,-1 1 0,1-1 0,0 1 0,-1 0 0,1-1 0,-1 1 0,1 0 0,0-1 0,0 1 0,-1 0 0,1-1 0,0 1 0,0 0 0,0-1 0,0 1 0,0 0 0,0 1 0,-15 59 1139,-6 73 0,0-1-778,8-73-332,4-24-425,2 0 1,1 0 0,0 38-1,9-53-1142,3-36-1470,-2-4 1186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8068,'7'-5'7963,"20"-9"-6512,-13 7-719,25-14-489,1 2 1,1 1-1,1 3 1,0 1-1,1 2 1,66-10-1,-102 21-235,0 1 0,0 0-1,0 0 1,0 0-1,0 1 1,-1 0 0,1 0-1,0 0 1,7 4-1,-12-4 15,1 0-1,-1 0 1,0 0-1,0 1 1,0-1-1,0 1 1,0-1-1,0 1 1,0 0-1,0 0 1,-1 0-1,1 0 1,0 0-1,-1 0 1,0 0-1,0 1 1,0-1-1,0 0 1,0 1-1,0-1 1,0 1-1,-1-1 1,1 1-1,-1-1 1,0 5-1,0 20 373,-1-1 0,-2 0 0,0 0 0,-14 48-1,14-64-305,-18 117 702,18-92-951,5-26-938,3-24-1573,-3 10 1886,0-1 1,0 0 0,0 1 0,1-1 0,0 1 0,4-7-1,-3 6-67,17-30-3269</inkml:trace>
  <inkml:trace contextRef="#ctx0" brushRef="#br0" timeOffset="1">630 0 7972,'-15'7'3505,"-1"-5"65,4 2-2097,1-6-737,7 7-784,10-1-672,10 7-353,2 3-2481,5 7 353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133 103 5891,'-9'4'1270,"1"0"0,0 0 1,0 1-1,1 0 1,-13 11-1,13-10-603,1 1 1,-1 0-1,1 0 0,1 1 1,-7 10-1,8-10-522,-1 1 0,2-1 0,-1 1 1,1 0-1,0-1 0,1 2 0,0-1 0,1 0 0,0 0 0,0 0 0,1 1 0,0-1 0,1 0 0,0 1 1,0-1-1,1 0 0,0 0 0,0 0 0,1 0 0,6 11 0,-6-14-134,1 0 1,0-1-1,0 0 1,0 0-1,0 0 0,1-1 1,0 1-1,0-1 1,0 0-1,1-1 0,-1 1 1,1-1-1,0 0 0,0 0 1,0-1-1,0 0 1,0 0-1,0 0 0,1-1 1,-1 0-1,12 1 0,-10-2-16,0 1-1,0-1 0,0-1 0,0 1 0,0-1 0,0-1 0,0 0 0,0 0 0,0 0 0,-1-1 0,1 0 1,-1 0-1,0-1 0,0 0 0,0-1 0,-1 1 0,10-9 0,-9 7 0,-1-1-1,1-1 0,-1 1 1,0-1-1,-1 0 1,0 0-1,0 0 1,-1-1-1,0 0 0,-1 0 1,0 0-1,4-16 1,2-23 13,-5 31 12,-1-1-1,0 1 1,-1-33-1,-2 43-14,-1 0 0,0 0-1,-1 0 1,1 0 0,-1 0-1,-1 0 1,1 1 0,-1-1 0,0 1-1,-1 0 1,1 0 0,-1 0-1,-7-7 1,7 8-78,-1 0 1,0 0-1,-1 1 0,1 0 0,-1 0 1,0 0-1,0 1 0,0 0 1,0 0-1,0 1 0,-1-1 0,1 1 1,-1 1-1,0-1 0,1 1 0,-1 0 1,-9 1-1,12-1-20,-1 1 0,1 1 0,0-1 0,-1 1 0,1 0 0,0-1-1,0 2 1,-1-1 0,1 1 0,0-1 0,1 1 0,-1 0 0,0 0 0,0 1 0,1-1 0,-1 1 0,1 0 0,0 0 0,0 0 0,0 0 0,0 0-1,1 1 1,-1 0 0,1-1 0,0 1 0,0 0 0,0 0 0,-1 5 0,-2 14-3449,-3 3-91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75 7219,'-24'36'6746,"0"31"-4870,17-44-1107,-7 17-100,-1 2 234,-9 47 1,18-71-644,5-17-223,0 1 0,0-1 0,1 1 0,-1 0 0,0-1 0,1 1 0,-1-1 0,1 1 0,-1 0 0,1-1 0,0 1 0,0 0 0,0 0 0,0-1 0,0 1 0,0 0 0,0 0 1,1-1-1,-1 1 0,0 0 0,1-1 0,0 1 0,-1-1 0,1 1 0,0 0 0,0-1 0,1 3 0,0-5-6,1-1 0,-1 1 0,0 0 0,0-1 0,0 1 0,0-1 1,0 0-1,0 1 0,0-1 0,0 0 0,1-3 0,13-19-14,-1-1 0,15-33 1,-3 6-14,-3 8-20,38-65-14,-54 98 28,0 0-1,0 1 0,1 0 1,0 0-1,1 0 1,19-13-1,-26 20 15,0 1-1,0 0 1,0 1-1,0-1 1,0 0 0,1 1-1,-1 0 1,1 0-1,-1 0 1,1 0-1,-1 0 1,1 1-1,-1 0 1,1-1 0,-1 1-1,1 0 1,0 1-1,-1-1 1,1 1-1,-1 0 1,1 0 0,-1 0-1,5 2 1,-4-1 18,-1 1 1,0-1 0,1 1-1,-1 0 1,0 0 0,0 0-1,-1 0 1,1 1 0,-1-1-1,1 1 1,-1 0 0,0 0-1,-1 0 1,1 0 0,-1 0 0,1 0-1,-1 0 1,0 0 0,0 8-1,2 26 125,-2 1 0,-6 64-1,1-37-351,4-54-228,0-1 0,1 1 0,0 0 1,1 0-1,0-1 0,1 1 0,6 16 0,-6-22 777,-2-4-692,-5-5-877,0-1 77,-16-13-599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 7283,'-1'0'208,"0"0"-1,0 0 1,0 0-1,0 0 0,0 0 1,0 0-1,0 0 1,0 0-1,0 0 0,0 1 1,0-1-1,0 0 1,0 1-1,0-1 0,0 1 1,0-1-1,0 1 1,0-1-1,0 1 0,0 0 1,1-1-1,-1 1 1,0 0-1,0 0 0,1 0 1,-1 0-1,1-1 1,-1 1-1,1 0 0,-1 0 1,1 0-1,-1 0 1,1 0-1,0 0 0,0 0 1,-1 0-1,1 0 1,0 2-1,-3 51 993,3-43-735,1 50 196,1-20-387,-2 0 0,-2 0-1,-2 0 1,-11 56 0,-1-61 239,9-32-161,7-24-125,6-11-212,1 0 1,1 0 0,2 0 0,1 1 0,2 0-1,0 1 1,2 1 0,1 0 0,1 1 0,2 1-1,0 1 1,24-24 0,-37 44-21,-1 0 0,1 0 0,0 1 0,0-1 0,1 1 0,-1 1 1,1-1-1,0 1 0,8-3 0,-13 6 5,0-1 1,0 1 0,0 0 0,0 0-1,0 0 1,0 0 0,0 0 0,0 0-1,0 0 1,0 1 0,0-1 0,0 1-1,-1-1 1,1 1 0,0 0-1,0 0 1,0 0 0,-1 0 0,1 0-1,0 0 1,-1 0 0,1 0 0,-1 1-1,1-1 1,-1 1 0,0-1 0,1 1-1,-1-1 1,0 1 0,0 0 0,0 0-1,0 0 1,-1-1 0,1 1-1,0 0 1,-1 0 0,1 3 0,2 8 11,-1-1 0,0 1 1,-1-1-1,0 1 1,-2 16-1,2 29 23,3 148 178,-2-174-169,4-26-2,3-18-10,-2-4-19,0-1 1,-2 0 0,7-30-1,0-1-11,-3 18-68,1 0-1,27-51 1,-33 72 46,1 1-1,0 0 1,1 0-1,0 0 1,0 0 0,1 1-1,0 0 1,0 0-1,1 1 1,0 0 0,0 1-1,17-10 1,-23 14 22,1 0 0,0 0 0,-1 0 1,1 0-1,0 0 0,0 1 0,-1-1 0,1 1 1,0 0-1,0 0 0,0 0 0,0 0 1,0 0-1,-1 1 0,1-1 0,0 1 0,0 0 1,-1 0-1,1 0 0,0 0 0,-1 0 0,1 1 1,-1-1-1,1 1 0,-1 0 0,0-1 1,0 1-1,0 0 0,0 0 0,0 0 0,0 1 1,0-1-1,-1 0 0,1 1 0,-1-1 1,0 1-1,0 0 0,0-1 0,1 5 0,4 7 35,-2 1 0,0-1 0,-1 1 0,0 0-1,1 28 1,-5-3 0,-1-1 0,-13 70 0,6-47-553,9-61 468,-1 1 1,1-1-1,0 1 1,0-1-1,0 1 1,0-1-1,0 1 1,0 0 0,0-1-1,1 1 1,-1-1-1,0 1 1,1-1-1,0 0 1,-1 1-1,1-1 1,1 3 0,-1-3-37,0-1 0,0 1 0,0-1 0,0 1 0,0-1 0,0 1 0,0-1 0,0 0 0,0 0 0,0 1 0,0-1 0,0 0 0,0 0 0,0 0 0,0 0 0,0 0 0,0 0 0,0-1 0,0 1 0,0 0 0,0 0 0,0-1 0,0 1 0,0-1 0,0 1 0,1-2 0,22-16-1306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55.5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28 6531,'34'-11'7228,"-29"8"-7245,-1 1 0,1 0 0,-1 0 1,1 0-1,0 1 0,0 0 0,0 0 0,0 0 1,0 0-1,0 1 0,0-1 0,0 1 0,8 2 1,-10-1 48,0 0 1,0 0 0,1 1-1,-1-1 1,0 1 0,-1 0-1,1 0 1,0 0 0,0 0-1,-1 0 1,0 1 0,1-1-1,-1 1 1,0 0 0,0-1-1,0 1 1,0 0 0,1 5-1,-2-6 11,0 0 0,0 0 1,0 0-1,-1 1 0,1-1 0,-1 0 0,1 0 0,-1 0 0,0 0 0,0 1 0,0-1 0,0 0 0,-1 0 0,1 0 1,0 0-1,-1 1 0,0-1 0,1 0 0,-1 0 0,0 0 0,0 0 0,0 0 0,0 0 0,-1-1 0,1 1 0,0 0 1,-1-1-1,-2 3 0,-7 8 187,9-10-207,1 0 1,-1-1-1,1 1 0,-1 0 1,0-1-1,0 1 0,1-1 1,-1 0-1,0 0 0,0 1 1,-1-1-1,1-1 0,0 1 1,0 0-1,0 0 0,-3 0 1,4-1-19,0 0 1,0 0 0,-1 1-1,1-1 1,0 0 0,0 1-1,0-1 1,0 1 0,0 0-1,0-1 1,0 1-1,0 0 1,0-1 0,1 1-1,-1 0 1,0 0 0,0 0-1,1 0 1,-1 0 0,0 0-1,1 0 1,-1 0 0,1 0-1,-1 0 1,1 0 0,0 0-1,-1 0 1,1 2 0,-1 1 6,0-3-8,1 0 0,-1 0 1,1 0-1,-1 0 0,0 0 0,1 0 1,-1 0-1,0 0 0,0 0 0,1-1 1,-1 1-1,0 0 0,0-1 0,0 1 1,0 0-1,0-1 0,0 1 0,0-1 1,0 1-1,0-1 0,-1 0 0,1 0 1,0 1-1,0-1 0,0 0 0,0 0 1,-2 0-1,-11-1 37,59 17-28,21 5-10,-64-21-2,-1 0-1,0 0 1,0 0 0,0 1 0,0-1 0,0 0 0,0 1-1,0-1 1,0 1 0,0 0 0,0-1 0,0 1 0,0 0-1,0-1 1,0 1 0,0 0 0,0 0 0,-1 0 0,1 0-1,0 0 1,-1 0 0,1 0 0,-1 0 0,2 2 0,-2-1-1,1 1 0,-1 0 1,0 0-1,1 0 0,-1-1 1,-1 1-1,1 0 0,0 0 1,-1 0-1,0 2 0,-2 6 21,-1 0-1,0 0 1,-11 19 0,13-26-6,0-1 0,0 0 0,0 1 0,0-1 0,0 0 0,-1 0 0,1 0 0,-1-1 0,0 1 0,0-1 0,0 1 0,0-1 0,0 0 0,-1 0 0,1-1 0,-1 1 0,1-1 0,-1 1 0,0-1 0,1 0 0,-1 0 0,0-1 0,0 1 0,0-1 0,1 0 0,-1 0 0,0 0 0,0-1 0,0 1 0,1-1 0,-1 0 0,0 0 0,0 0 0,-3-2 0,4 3-84,1-1 0,-1 1 0,0-1 0,1 1-1,-1-1 1,1 0 0,0 0 0,-1 0 0,1 0 0,0-1 0,0 1 0,-1 0-1,1-1 1,0 0 0,0 1 0,1-1 0,-1 0 0,0 0 0,1 0 0,-1 0-1,1-1 1,-1 1 0,1 0 0,0 0 0,0-1 0,0 1 0,0-1-1,1 1 1,-1-1 0,1 1 0,-1-1 0,1 0 0,0-2 0,0 4-86,0 0 1,0-1-1,1 1 1,-1 0-1,0 0 1,1 0-1,-1 0 1,1-1-1,-1 1 1,1 0-1,-1 0 1,1 0-1,0 0 1,-1 0-1,1 0 1,0 0-1,0 1 1,0-1-1,0 0 1,0 0-1,0 1 1,0-1-1,0 0 1,0 1-1,0-1 1,0 1-1,0 0 1,2-1-1,4-3-700,19-12-2493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327 216 8756,'-25'-52'7862,"9"-27"-5490,5 15-1457,10 62-903,1 1 1,0 0-1,-1 0 1,1 0-1,-1 0 0,1 0 1,-1 0-1,0 0 0,1 0 1,-1 1-1,0-1 0,0 0 1,0 0-1,1 0 0,-1 1 1,0-1-1,0 1 0,0-1 1,0 0-1,0 1 0,0 0 1,0-1-1,0 1 1,-1 0-1,1-1 0,0 1 1,0 0-1,0 0 0,0 0 1,0 0-1,0 0 0,-1 0 1,1 0-1,0 0 0,0 1 1,0-1-1,0 0 0,0 1 1,0-1-1,0 1 0,0-1 1,0 1-1,0-1 0,-2 2 1,-5 3 49,-1-1-1,1 2 1,0-1 0,-8 8 0,-2 4 69,1 1 0,1 1 0,0 1 1,1 0-1,1 0 0,1 2 1,1 0-1,1 0 0,1 1 0,1 0 1,1 1-1,1 0 0,-7 46 1,13-65-117,0 0 1,1 0-1,0 0 1,0 0 0,0 0-1,0 0 1,1 0-1,0 0 1,0 0-1,0-1 1,0 1 0,1 0-1,0-1 1,0 1-1,0-1 1,1 1-1,2 3 1,-2-5-19,0 0 0,0 0 0,1 0 0,-1-1 0,0 1 0,1-1 1,0 0-1,0 0 0,0 0 0,0 0 0,0-1 0,0 0 0,0 0 0,0 0 0,9 1 0,-3-2-39,0 0 1,0 0-1,0-1 0,0 0 0,0-1 1,0 0-1,-1-1 0,1 0 0,-1 0 0,1-1 1,-1 0-1,0-1 0,-1 0 0,1 0 1,9-8-1,-10 6-24,-1 0 0,0-1 1,0 0-1,0 0 1,-1-1-1,0 0 0,-1 0 1,0 0-1,5-12 0,-2-3-45,-1-1 1,6-34-1,-7 26 113,-1 3 165,-9 68 218,7 37-129,13 85 0,-15-155-360,0 1-1,0-1 0,0 0 1,1 0-1,0 0 1,0 0-1,0 0 1,1 0-1,-1 0 0,1 0 1,0-1-1,7 8 1,-8-11 26,-1 0 0,0 0 0,1 0 0,-1 0 1,0 0-1,1 0 0,-1 0 0,1-1 1,0 1-1,-1-1 0,1 1 0,-1-1 0,1 0 1,0 1-1,-1-1 0,1 0 0,3 0 1,-2-1 83,-1 0 0,1 0 0,0 0 0,-1 0 0,1 0 0,-1 0 0,1-1 0,-1 1 1,0-1-1,1 1 0,-1-1 0,0 0 0,0 0 0,2-3 0,14-20-2452,3-14 1029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 8308,'0'-1'183,"0"1"-1,0 0 1,0-1 0,0 1-1,0 0 1,0-1 0,0 1 0,0 0-1,1-1 1,-1 1 0,0 0 0,0-1-1,0 1 1,0 0 0,0 0 0,0-1-1,1 1 1,-1 0 0,0 0-1,0-1 1,0 1 0,1 0 0,-1 0-1,0 0 1,0-1 0,1 1 0,-1 0-1,0 0 1,1 0 0,-1 0 0,0-1-1,0 1 1,1 0 0,-1 0-1,0 0 1,1 0 0,-1 0 0,0 0-1,1 0 1,-1 0 0,0 0 0,1 0-1,-1 0 1,0 0 0,1 0 0,-1 0-1,0 1 1,1-1 0,0 20 2345,-9 36-1938,-31 122 677,20-100-755,-15 125 1,33-192-489,1-1 1,-1 1-1,2 0 0,0-1 1,0 1-1,1-1 0,0 1 1,6 16-1,-6-24-33,-1 1-1,1-1 0,0 0 1,0 0-1,0 0 1,0 0-1,0 0 1,1 0-1,-1 0 0,1-1 1,0 0-1,0 1 1,0-1-1,0 0 0,0 0 1,0-1-1,1 1 1,-1 0-1,1-1 0,-1 0 1,1 0-1,-1 0 1,1-1-1,-1 1 0,1-1 1,0 1-1,0-1 1,4-1-1,1 1-165,-1-1 0,0 0 1,0-1-1,1 0 0,-1 0 0,0-1 0,0 1 0,-1-2 1,1 1-1,-1-1 0,1 0 0,-1-1 0,0 0 1,-1 0-1,1 0 0,-1-1 0,0 0 0,-1 0 0,1-1 1,-1 1-1,-1-1 0,1 0 0,-1-1 0,0 1 0,-1-1 1,1 0-1,-2 0 0,1 0 0,-1 0 0,0 0 1,-1 0-1,0-1 0,0 1 0,-1 0 0,-1-17 0,-6-25-1001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16 104 8292,'-1'1'274,"0"-1"0,0 1 0,0-1-1,0 1 1,0-1 0,0 1 0,0-1 0,1 1 0,-1 0 0,0 0 0,1-1 0,-1 1 0,0 0 0,1 0 0,-1 0-1,1 0 1,-1-1 0,1 1 0,0 0 0,-1 0 0,1 2 0,19-4 2031,37-18-1675,-1-4-541,-19 7-102,1 2-1,0 1 1,1 2-1,0 2 1,47-6-1,-81 15 8,0-1 0,-1 1 0,1 0-1,0 0 1,-1 1 0,1-1 0,-1 1 0,1 0-1,-1 0 1,1 0 0,-1 0 0,1 1 0,-1-1-1,6 4 1,-8-3 14,1-1 0,-1 1 0,0 0 0,1-1 0,-1 1 0,0 0 0,0 0 0,0 0 0,0 0 0,0 0 0,-1 0 0,1 0 0,-1 0 0,1 1 0,-1-1 0,0 0 0,0 0 0,0 0 0,0 0 0,0 1 0,0-1 0,-1 0 0,1 0 0,-1 2 0,-51 231 1718,22-160-851,30-75-864,0 0 0,0 0 0,0 0 0,0 0 0,0 0 0,0 0 0,0 0 0,0 0 0,0 0 0,0-1 0,0 1 0,-1 0 0,1 0 0,0 0 0,0 0 0,0 0 0,0 0 0,0 0 0,0 0 0,0 0 0,0 0 0,0 0 0,0 0 0,-1 0 0,1 0 0,0 0 0,0 0 0,0 0 0,0 0 0,0 0 0,0 0 0,6-18 115,-3 12-109,-1 1-1,1-1 1,-1 0 0,0-1 0,0 1 0,0-8 0,14-35-31,-9 34-57,1 0-1,0 1 1,1 0 0,1 0 0,1 1 0,-1 0 0,2 1 0,19-16-1,-22 20 24,12-8-113,0 2-1,36-20 1,-52 31 177,0 1 0,0-1 1,0 1-1,1 0 0,-1 1 0,1-1 1,-1 1-1,1 0 0,0 1 0,-1-1 1,1 1-1,0 0 0,-1 1 0,1-1 1,-1 1-1,1 0 0,9 3 0,-12-2 42,0 0-1,0 0 0,0 1 1,0-1-1,0 0 0,-1 1 1,1 0-1,-1 0 0,0 0 1,0 0-1,0 0 0,0 0 1,-1 0-1,1 1 0,-1-1 0,0 0 1,0 1-1,0-1 0,0 1 1,0 0-1,-1-1 0,0 1 1,0 6-1,0 11 235,-1 1-1,-6 38 1,4-36-147,-3 4 1,5-23-187,-1-1 0,1 1-1,0-1 1,0 1 0,1-1-1,0 1 1,-1 0 0,1-1-1,1 1 1,-1 0 0,1-1 0,0 1-1,2 6 1,1-11-2085,-1-11 282,0-18-2155,-1-14 195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 7796,'-18'-12'4017,"9"3"1778,10 9-4690,7 7-1025,4 4-769,3 0-639,8 16-2562,2 7 320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8804,'7'9'3105,"20"-1"545,-5 2-2433,7 3-81,8 1-463,-2 12-33,-23 0-304,17 1-32,-2 8-240,-6 0-16,1-4-176,9 9-64,-14-8-224,0-3-321,-14-17-367,6-1-305,6-9-2368,3-18 479</inkml:trace>
  <inkml:trace contextRef="#ctx0" brushRef="#br0" timeOffset="1">374 2 9812,'-25'16'3522,"-15"15"624,4 5-2721,-9 16-145,9 4-495,-9 12-161,9-14-336,-3-2-144,12-13-368,4-12-336,6-19-385,12-8-751,9 5-2658,-8-45 496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 7043,'-34'12'9611,"34"-12"-9551,21-3 847,47-12 293,-44 8-1039,1 2 0,0 1 0,1 0-1,38 1 1,-4 8-156,-38-2-569,0-1 0,39-3 1,-43 2-889,-3 6-3344,-11 1 1493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6291,'-22'-3'5666,"30"6"-4097,4-3-528,8-3-193,21 6-112,-16-5-175,28 2-113,-12-1-96,9 6-112,-10-1-32,10-1-144,-16-5-96,2 2-464,5-1-352,8-3-2786,-19-7 432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1351 0 5907,'-2'1'324,"0"1"0,0-1 1,0 1-1,0 0 1,1 0-1,-1 0 0,0-1 1,1 1-1,-1 1 0,1-1 1,0 0-1,0 0 0,0 0 1,0 1-1,-1 2 0,-11 19 321,3-14-453,7-7-146,0 0 0,0 0-1,1 1 1,-1-1 0,1 0-1,0 1 1,0 0 0,-3 7-1,0 5 79,-2-1-1,0 1 0,-11 18 0,-10 18 105,15-27-128,-2-2 1,0 0-1,-33 36 1,-2 4 65,-50 96 279,-40 81 178,89-145-483,-134 316 291,59-113-107,89-210-290,4 2 1,4 2-1,-29 157 0,-16 44 32,46-198-47,4 1 0,-13 107-1,-47 340 25,63-452-208,4 1 0,4 1 1,4 0-1,4 0 0,5 0 0,3 1 1,17 101-1,16 67-121,18 101-186,52 79 72,-94-395 287,-8-31-11,0 0-1,0 0 0,2-1 0,10 22 1,-16-37 57,1 1 1,-1 0-1,0-1 0,1 1 1,-1 0-1,1-1 1,-1 1-1,1-1 0,-1 1 1,1-1-1,-1 1 1,1-1-1,0 1 0,-1-1 1,1 1-1,0-1 1,-1 0-1,1 1 0,0-1 1,0 0-1,-1 0 0,1 0 1,0 1-1,0-1 1,-1 0-1,1 0 0,0 0 1,1 0-1,-5-8-1435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433 197 4914,'3'-15'7054,"0"33"-5827,-3-13-1139,1 0 0,-1 0 0,-1 0 0,1 0 0,-1 0 0,1 0 0,-2-1 0,1 1-1,0 0 1,-3 4 0,-5 23 130,3-8-97,-2 0 0,0 0-1,-2-1 1,-1-1 0,-19 31 0,-1 7 93,-82 156 580,-66 144 584,155-307-1322,69-187-59,94-249-18,84-65 23,-209 421 1,0 1 0,2 1-1,35-42 1,-46 63-6,0 0-1,1 0 1,0 0 0,0 0-1,0 1 1,0 0 0,1 1 0,-1-1-1,9-1 1,-3 0-7,-10 4 10,-1 0 0,0 0 0,0 0 0,0 0 0,0 0 0,0 0 0,1 1 0,-1-1 1,0 0-1,0 0 0,0 1 0,0-1 0,0 1 0,0-1 0,0 1 0,0 0 0,0-1 0,0 1 0,0 0 0,0 0 0,0-1 0,-1 1 0,1 0 0,0 0 0,-1 0 0,1 0 0,1 2 0,18 37 16,-12-24 5,-1-1-7,-1 1 1,0 1-1,-2-1 0,0 1 1,0 0-1,-2 0 1,0 0-1,0 21 1,5 38 7,50 445 39,-36-258-66,-20-241-40,-1-1-248,1-1 0,6 32 1,-7-52 161,0 0 0,0 1 0,0-1 0,1 0 0,-1 0 0,0 1 0,0-1 0,1 0 0,-1 1 0,0-1 0,0 0 0,1 0 0,-1 1 0,0-1 0,1 0 0,-1 0 0,0 0 0,1 0 0,-1 1 0,0-1 0,1 0 0,-1 0 0,0 0 0,1 0 0,-1 0 0,0 0 0,1 0 0,-1 0 0,1 0 0,-1 0 0,0 0 1,1 0-1,-1 0 0,0 0 0,1-1 0,-1 1 0,0 0 0,1 0 0,-1 0 0,0 0 0,1-1 0,-1 1 0,1-15-2633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5635,'-9'-11'2577,"7"6"0,2-1-912,4-1-1025,6 5 224,14 10-159,-1-7 175,11 7-176,9-3 65,2-5-289,-5-5 0,17 5-256,-6-8 0,-5 1-192,3 7-288,-6-3-512,-5 1-2914,-11-2 497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8:56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48 5010,'1'-1'3378,"3"-6"615,7-12-2520,-10 18-1465,0-1 1,0 1-1,-1-1 1,1 1-1,0 0 1,1 0-1,-1-1 0,0 1 1,0 0-1,0 0 1,1 0-1,-1 0 1,1 0-1,-1 1 1,1-1-1,-1 0 1,1 1-1,1-1 0,8 2 200,0 1 0,1 0-1,-1 1 1,0 1-1,17 7 1,-24-10-136,0 1 0,0 1 0,0-1 0,-1 0 0,1 1 0,-1 0 0,6 5 0,-8-7-61,0 1-1,-1-1 1,1 0 0,0 0 0,0 0-1,-1 1 1,1-1 0,-1 0-1,1 1 1,-1-1 0,1 0-1,-1 1 1,0-1 0,0 1-1,0-1 1,0 0 0,0 1 0,0-1-1,0 1 1,0-1 0,0 1-1,-2 1 1,-10 34 108,10-26-84,-1 0 1,-1-1 0,0 1 0,0-1-1,-1 0 1,0 0 0,-1-1 0,0 1-1,0-1 1,-1 0 0,0-1-1,-1 0 1,-11 10 0,1-5 36,13-10-41,1-1 0,0 1-1,-1 0 1,1 0 0,0 1 0,0-1 0,1 1 0,-1 0-1,1 0 1,0 0 0,0 0 0,0 1 0,0-1 0,1 1-1,0 0 1,0 0 0,-3 9 0,5-13-23,0 0 0,0 0 1,0 0-1,-1 0 0,1 0 0,0 0 0,0 0 1,0 0-1,1 0 0,-1 0 0,0 0 0,0 0 0,0 0 1,1-1-1,-1 1 0,0 0 0,1 0 0,-1 0 1,1 0-1,-1-1 0,1 1 0,0 1 0,25-2 154,-24 0-152,74-13 235,-57 9-352,0 0-1,1 1 0,-1 1 1,1 1-1,0 0 0,0 2 1,38 5-1,-57-6 63,0 0-127,-1 0 0,1 1 0,0-1 0,-1 0 0,1 0 0,0 0 0,0 0 0,-1 1 0,1-1 0,0 0 0,-1 1 0,1-1 0,-1 0 0,1 1 0,0-1 0,-1 1 0,1-1 0,-1 1 0,1-1 0,-1 1 0,0 0 0,1-1 0,-1 1 0,1-1 0,-1 2 0,2 4-3083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350 282 6643,'11'-40'4699,"-7"28"-4295,-1-1 0,-1 0 0,0 0 0,0-1 0,-2-21 0,-1 24-254,-1 1-1,0 0 1,0 0 0,-1 0-1,-1 0 1,0 1-1,0 0 1,-10-17-1,12 24-120,0-1 0,0 0 0,0 0 0,-1 1 0,1 0 0,-1-1-1,0 1 1,0 0 0,1 0 0,-1 0 0,0 1 0,-1-1 0,1 1-1,0 0 1,0-1 0,-1 1 0,1 1 0,0-1 0,-1 0-1,1 1 1,-1 0 0,1 0 0,-1 0 0,1 0 0,-1 1 0,1-1-1,-1 1 1,1 0 0,-6 2 0,0 0 20,-1 1-1,1 1 1,0 0-1,0 0 1,1 1-1,-1 0 1,1 0-1,1 1 1,-1 0-1,-9 13 1,-5 8 98,-31 51 0,48-71-121,-3 7 24,0 0 1,1 0-1,0 1 1,1 0-1,1 0 1,1 0 0,0 1-1,-2 26 1,4-7 48,2-1 0,1 1 0,6 36 0,-6-65-93,1 0 1,0 1 0,1-1 0,-1 0-1,1 0 1,1 0 0,-1-1-1,1 1 1,0-1 0,1 0-1,0 0 1,0 0 0,0-1-1,11 10 1,-13-13-8,0 0-1,0 1 0,0-1 1,0 0-1,0 0 1,1-1-1,-1 1 0,1-1 1,-1 0-1,1 1 1,-1-2-1,1 1 1,0 0-1,-1-1 0,1 1 1,0-1-1,0 0 1,-1-1-1,1 1 0,0 0 1,-1-1-1,1 0 1,0 0-1,-1 0 0,1 0 1,-1-1-1,0 1 1,1-1-1,-1 0 1,0 0-1,0 0 0,3-3 1,3-2-20,-1-1 0,0 0 1,0 0-1,-1-1 0,0 0 0,-1 0 1,1-1-1,-2 0 0,0 0 1,0 0-1,0 0 0,3-15 0,29-74-151,-27 76 130,-1 0-1,0-1 1,-2 0-1,-1 0 1,6-46-1,-11 51 71,-2 28 69,0 32 53,1-22-77,0-1 1,-2 1-1,0 0 0,-1-1 0,-1 1 0,-7 20 1,4-14-60,1 2 0,-3 30 0,9-49-244,-1 0 0,1-1 0,1 1 0,-1 0 0,1-1 0,1 1 0,-1-1-1,1 1 1,1-1 0,-1 0 0,8 14 0,-2-12-2843,4 0-121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7491,'-1'7'2514,"-1"13"543,-5 5-1824,-4 9-353,-5 8-16,1-1-303,-5-1-129,10-3-192,3-6-96,5-1-160,2-1-288,2-11-256,1 0-433,-3-5-143,4-6-2306,6-7 577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 8020,'9'-5'2497,"-16"-1"608,12 8-2224,-10-2-1,1 13-208,-7 10 1,6 4-129,5 16 0,-11 4-160,11 3-48,-11-14-159,8 7-65,-20-19-112,35 4-353,-14-8-271,18 5-528,-23-16-2642,9 2 512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364 205 6547,'-1'-45'5481,"-8"-62"-3860,9 105-1568,-1-1 0,0 1 1,0-1-1,0 0 0,0 1 0,0 0 0,0-1 1,0 1-1,-1 0 0,1 0 0,-1-1 0,0 1 1,0 0-1,0 1 0,0-1 0,0 0 0,0 0 1,0 1-1,0 0 0,-1-1 0,1 1 0,0 0 1,-1 0-1,0 0 0,1 0 0,-3 0 0,1 0-1,0 0-1,0 1 0,0 0 0,0-1 1,0 1-1,0 1 0,0-1 0,0 0 0,1 1 1,-1 0-1,0 0 0,0 0 0,0 0 0,1 1 1,-1 0-1,1-1 0,-6 5 0,-8 6 26,1 1 1,0 0-1,2 2 0,-1 0 0,2 0 0,0 1 0,0 1 0,2 0 1,0 1-1,1 0 0,-12 29 0,14-23-19,-32 99 234,37-110-267,0 1 0,1 0 0,0 0 0,1 1 0,1-1 1,2 27-1,-1-36-24,0 0 0,1 0 0,-1 0 0,1 0 1,0 0-1,0-1 0,1 1 0,-1 0 0,1-1 1,0 0-1,1 0 0,-1 0 0,0 0 0,1 0 0,0 0 1,0-1-1,0 0 0,1 0 0,-1 0 0,1-1 1,-1 1-1,1-1 0,0 0 0,0 0 0,0-1 0,0 1 1,0-1-1,0 0 0,1-1 0,-1 1 0,0-1 1,0 0-1,1 0 0,-1-1 0,0 0 0,0 0 1,0 0-1,0 0 0,0-1 0,0 0 0,0 0 0,0 0 1,-1 0-1,9-6 0,2-6 1,0 0-1,-1-1 1,-1-1 0,-1 0 0,0-1-1,-1 0 1,0 0 0,-2-1-1,11-27 1,-8 13-2,-1-1 1,-2 0-1,-1 0 0,7-65 1,-17 105 103,-3 9 71,1 0 0,0 0 0,1 1 0,-1 25 0,6-18-81,-2 223 372,6-217-921,-2 1-1256,-10-26 590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92 6579,'13'-19'5218,"17"-5"-3009,-8 6-931,-13 13-1022,1 0-1,-1 1 0,1 0 1,0 1-1,0 0 0,13-2 1,-22 5-247,1-1 1,-1 1-1,0 0 1,1 0-1,-1 0 1,1 0-1,-1 0 1,0 0-1,1 0 1,-1 0-1,1 1 1,-1-1-1,0 0 1,1 1-1,-1-1 1,0 1-1,0 0 1,1-1-1,-1 1 1,0 0 0,0 0-1,0 0 1,0 0-1,0 0 1,2 2-1,-2-1-4,1 1-1,-1 0 1,1 0 0,-1 0-1,0 0 1,0 0 0,0 0-1,-1 1 1,1-1 0,-1 0-1,0 4 1,1 0-2,-2 0-1,1-1 1,-1 1-1,1 0 1,-2-1-1,1 1 1,-1-1-1,0 0 1,0 1-1,-1-1 1,-5 8-1,-5 4 87,0-1 0,-15 29 0,-1 1 178,28-46-255,-1 1-1,1 0 1,0 0 0,-1 0-1,1-1 1,-1 1 0,1 0-1,-1-1 1,0 0 0,0 1-1,0-1 1,0 0 0,0 0-1,0 0 1,0 0 0,0 0-1,0-1 1,0 1 0,0-1-1,-4 1 1,4-1 2,-1 1 0,1-1 1,0 1-1,0 0 0,-1 0 0,1 0 1,0 0-1,0 0 0,0 0 0,0 0 1,0 1-1,0-1 0,0 1 0,0-1 1,1 1-1,-1 0 0,-1 2 0,-2 4 82,4-8-83,1 0 0,-1 1 0,1-1 0,0 0 0,-1 1 0,1-1 0,0 1 0,-1-1 0,1 1 0,0-1 0,0 0 0,-1 1-1,1-1 1,0 1 0,0-1 0,0 1 0,0 0 0,0-1 0,0 1 0,0-1 0,0 1 0,0-1 0,0 1 0,0-1 0,0 1 0,0 0 0,25 8 261,-22-9-263,3 2-97,31 8 246,53 6-1,-21-15-1816,-62-2 866,1 0 0,0 0 0,-1-1 0,0 0 1,1-1-1,8-4 0,21-10-2696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7507,'-6'-10'6255,"6"10"-6208,-1 0 1,1 0-1,0 1 0,-1-1 1,1 0-1,-1 0 0,1 0 1,0 0-1,-1 0 1,1 0-1,0 0 0,-1 1 1,1-1-1,0 0 1,-1 0-1,1 0 0,0 1 1,0-1-1,-1 0 0,1 0 1,0 1-1,0-1 1,-1 0-1,1 1 0,0-1 1,0 0-1,0 1 0,0-1 1,-1 0-1,1 1 1,0-1-1,0 0 0,0 1 1,0-1-1,0 0 0,0 1 1,0-1-1,0 1 1,0-1-1,0 0 0,0 1 1,0-1-1,0 0 0,1 1 1,-1-1-1,0 0 1,0 1-1,0-1 0,0 0 1,1 1-1,-4 51 1337,-12 70-1,8-70-1203,-3 71 0,6-83-129,-3-26-1261,7-14 1046,-1 0 0,1 1 0,0-1 0,-1 0 0,1 0 0,0 0 0,-1 1 0,1-1 0,-1 0 1,1 0-1,0 0 0,-1 0 0,1 0 0,0 0 0,-1 0 0,1 0 0,-1 0 0,1 0 0,0 0 1,-1 0-1,1 0 0,-1 0 0,1 0 0,0 0 0,-1 0 0,1-1 0,0 1 0,-1 0 0,1 0 1,-1-1-1,-5 0-3345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336 160 6627,'17'-40'6338,"-16"36"-6176,-1 0 0,1 0 0,-1-1 0,0 1-1,-1 0 1,1 0 0,-1-1 0,1 1 0,-1 0 0,-1 0-1,1 0 1,-1 0 0,-1-5 0,1 6-82,1-1-1,-1 0 1,0 0-1,0 1 1,0-1-1,0 1 1,0 0-1,-1 0 1,0 0-1,0 0 1,1 0-1,-2 0 1,-4-3-1,5 5-50,0-1-1,0 1 0,0 0 0,0 1 1,0-1-1,-1 0 0,1 1 0,0 0 1,0 0-1,-1 0 0,1 0 0,0 0 1,0 1-1,-1-1 0,1 1 1,0 0-1,-6 2 0,0 1 32,1-1 1,-1 2-1,1-1 0,0 1 0,0 0 1,0 1-1,1 0 0,-13 12 1,1 4 132,-26 37 0,17-21-84,20-26-88,-1 1 1,2 0-1,0 1 0,1 0 1,0 0-1,1 0 0,0 1 1,1-1-1,1 1 0,0 0 1,2 0-1,-1 1 0,2 25 1,0-30-11,1 0 1,1 0 0,-1 0 0,2 0-1,-1-1 1,2 1 0,-1-1 0,1 1-1,1-1 1,0 0 0,0 0 0,1-1-1,0 0 1,1 0 0,0 0-1,1-1 1,-1 0 0,1-1 0,15 11-1,-19-15-10,0-1-1,0 0 0,1-1 0,-1 1 0,1-1 1,-1 0-1,1 0 0,-1 0 0,1 0 0,0-1 1,-1 0-1,1 0 0,0 0 0,-1-1 0,1 1 0,0-1 1,-1 0-1,1-1 0,-1 1 0,1-1 0,-1 0 1,0 0-1,0 0 0,0 0 0,0-1 0,0 0 1,4-3-1,5-5-2,0 0 0,0-1 0,-1-1 1,0 1-1,19-30 0,-19 21-24,-1 0 1,-1 0-1,0-1 0,-2-1 0,11-44 0,-10 21-6,7-93 0,-16 111 31,0 28 1,0-1 1,1 1 0,-1-1-1,0 0 1,0 1 0,0-1-1,0 1 1,0-1-1,0 0 1,0 1 0,0-1-1,0 1 1,0-1 0,0 1-1,0-1 1,0 0 0,-1 1-1,1-1 1,0 1-1,0-1 1,-1 1 0,1-1-1,0 1 1,-1-1 0,1 1-1,0-1 1,-1 1 0,1 0-1,-1-1 1,1 1-1,-1-1 1,1 1 0,-1 0-1,1 0 1,-2-1 0,1 3 12,0 1 0,0-1 0,0 1 0,1-1 0,-1 1 0,0-1 0,1 1 0,0 0 0,0-1 1,-1 1-1,2 4 0,-2 5 24,-8 82 209,-5 93 186,13-159-424,2 0-1,1 1 1,1-1-1,11 41 0,-4-40-228,-3-19-1196,-2-18-3126,-1-5 925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31 8084,'0'0'110,"0"0"0,0-1 0,0 1 1,0 0-1,0-1 0,0 1 1,0 0-1,0-1 0,1 1 0,-1 0 1,0-1-1,0 1 0,0-1 0,-1 1 1,1 0-1,0-1 0,0 1 0,0 0 1,0-1-1,0 1 0,0 0 0,0-1 1,-1 1-1,1 0 0,0 0 0,0-1 1,0 1-1,-1 0 0,1 0 0,0-1 1,0 1-1,-1 0 0,1 0 0,0-1 1,0 1-1,-1 0 0,1 0 0,-1 0 1,1 0-78,0 0 1,-1 0-1,1-1 1,0 1-1,0 0 0,0 0 1,-1 0-1,1 0 1,0 0-1,0 0 1,0-1-1,-1 1 1,1 0-1,0 0 1,0 0-1,0 0 1,0-1-1,-1 1 0,1 0 1,0 0-1,0 0 1,0-1-1,0 1 1,0 0-1,0 0 1,0 0-1,0-1 1,0 1-1,0 0 1,0 0-1,0-1 0,0 1 1,0 0-1,0 0 1,0-1-1,0 1 1,0 0-1,0 0 1,0 0-1,0-1 1,0 1-1,0 0 1,0 0-1,0-1 0,1 1 1,-1 0-1,0 0 1,0 0-1,0 0 1,0-1-1,1 1 1,-1 0-1,0 0 1,0 0-1,0 0 1,1 0-1,-1-1 0,0 1 1,0 0-1,0 0 1,1 0-1,-1 0 1,0 0-1,1 0 1,6-2 58,0 0 0,0 0 0,0 1 1,1 0-1,-1 1 0,0 0 0,1 0 0,9 1 1,-12-1-86,0 0 0,1 1-1,-1 0 1,0 0 0,0 0 0,0 0 0,0 1 0,0 0 0,-1 0 0,1 0 0,0 0 0,-1 1 0,1 0 0,4 4-1,-8-6-2,0 1-1,0-1 1,0 0-1,0 1 1,0-1-1,-1 1 0,1-1 1,-1 1-1,1 0 1,-1-1-1,1 1 0,-1-1 1,0 1-1,0 0 1,1-1-1,-1 1 1,-1 0-1,1-1 0,0 1 1,0 0-1,-1-1 1,1 1-1,0 0 1,-1-1-1,0 1 0,1-1 1,-1 1-1,0-1 1,0 1-1,0-1 1,0 0-1,0 1 0,-2 1 1,-4 4 15,-1 0 0,0-1 0,-1 1 1,-13 7-1,-4 4 30,17-9-18,-1-1 1,0 0 0,0 0-1,-1-1 1,-18 9-1,29-14-30,1-1-1,0 1 1,0-1-1,0 1 1,0-1-1,0 1 0,1-1 1,-1 0-1,0 1 1,1-1-1,-1 0 1,0 0-1,1 0 1,0 0-1,-1 0 0,1-1 1,1 2-1,44 23 8,-34-20-8,3 0 0,-1 1 0,1 0 0,-1 2 0,15 9 0,-28-16 1,-1 1 0,1 0-1,0-1 1,-1 1-1,0 0 1,1 0 0,-1 0-1,0 0 1,0 0-1,0 0 1,0 0 0,0 1-1,0-1 1,-1 0 0,1 0-1,-1 1 1,1-1-1,-1 0 1,0 1 0,0-1-1,0 1 1,0-1-1,-2 4 1,2 0 12,-2-1-1,1 1 1,-1-1-1,1 1 1,-2-1 0,1 0-1,0 0 1,-7 9-1,4-7 48,-1 0-1,0 0 0,0 0 0,-1-1 1,0 0-1,0-1 0,0 1 0,-1-1 1,0-1-1,0 0 0,0 0 0,-13 4 1,16-6-63,-2 0 1,1-1-1,0 0 1,0-1-1,0 1 1,0-1-1,-1 0 1,1-1-1,0 0 1,0 0-1,0 0 1,0 0-1,0-1 1,0 0-1,0 0 1,0-1-1,1 0 1,-1 0-1,-8-6 1,9 6-416,-1-1 1,1 0-1,0 0 1,0 0-1,0-1 1,1 0-1,0 0 1,0 0-1,0 0 0,0 0 1,1-1-1,0 0 1,-5-11-1,9-9-3133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5603,'-2'2'6403,"5"12"-4508,6 17-1315,-7-25-433,-1 1-1,0-1 1,0 1-1,-1 0 1,1-1-1,-1 1 1,-1 0-1,1-1 1,-1 1-1,-1-1 1,1 1-1,-4 9 0,2-6-10,0 0 0,1 0 0,1 0-1,0 0 1,0 18 0,5 12 39,3 44 43,-7-77-218,0 0 0,0 1 0,-1-1 0,0 1 1,-1-1-1,1 0 0,-1 0 0,-4 10 1,4-10-943,8-16-3161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363 220 6723,'8'-27'4582,"-7"25"-4487,0 1 1,-1-1-1,1 1 0,0-1 1,-1 0-1,1 1 1,-1-1-1,0 0 0,1 0 1,-1 1-1,0-1 1,0 0-1,0 0 0,0 1 1,-1-1-1,1 0 0,0 0 1,-1 1-1,1-1 1,-1 0-1,0 1 0,1-1 1,-1 1-1,0-1 1,0 1-1,0-1 0,0 1 1,0-1-1,-2 0 0,0-2-16,1 0 0,-1 0-1,1 0 1,-1 0 0,1 0-1,1 0 1,-1-1 0,1 1-1,-1-1 1,1 1-1,0-1 1,1 0 0,-1 1-1,1-1 1,0 0 0,0 1-1,0-1 1,2-6 0,-1 9-44,-1 1 1,1-1 0,0 0 0,-1 0 0,0 0-1,1 0 1,-1 0 0,0 0 0,0 0 0,0 0 0,-1 0-1,1 0 1,0 0 0,-1 0 0,1 0 0,-1 0 0,0 0-1,1 0 1,-1 1 0,-2-5 0,2 5-16,-1 0 1,1 1-1,0-1 0,-1 0 1,1 0-1,0 1 0,-1-1 1,1 1-1,-1-1 0,1 1 1,-1-1-1,1 1 0,-1 0 1,1 0-1,-1 0 0,1 0 1,-1 0-1,1 0 0,-1 0 0,0 0 1,1 1-1,-1-1 0,1 1 1,0-1-1,-1 1 0,1-1 1,-1 1-1,-1 1 0,-20 10 77,1 0-1,0 1 0,2 0 1,-1 2-1,2 1 0,0 0 1,-32 37-1,40-39-60,0 0 0,1 1 0,1 0 0,0 1 1,2-1-1,-1 2 0,2-1 0,0 1 0,1 0 1,1 0-1,1 0 0,-2 20 0,3-21-18,2 0 0,0 0 0,0 1 0,2-1-1,0 0 1,0 0 0,2 0 0,6 19 0,-8-31-18,0 1 0,0-1 0,0 1 0,0-1 1,1 0-1,0 0 0,0 0 0,0 0 0,0-1 0,1 1 0,-1-1 1,1 0-1,0 0 0,0 0 0,0 0 0,0-1 0,1 1 0,-1-1 1,1 0-1,-1-1 0,1 1 0,0-1 0,0 0 0,0 0 0,-1 0 1,1-1-1,0 0 0,0 0 0,0 0 0,0 0 0,7-2 0,-1 0-7,-1 1-1,1-2 1,-1 0 0,0 0-1,0 0 1,0-2-1,-1 1 1,0-1-1,1 0 1,-1-1-1,-1 0 1,1-1-1,-1 0 1,-1 0-1,1 0 1,10-14-1,-10 9-14,-1 0 0,0-1-1,0 0 1,-1 0 0,-1-1-1,0 1 1,-1-1 0,0 0 0,-1 0-1,-1-1 1,1-20 0,-3-124-10,3 145 119,3 22 51,1 19 85,-8-16-113,0 1 1,0 0 0,-2 0-1,1-1 1,-9 21 0,7-20-46,0 1-1,1 0 1,-3 20 0,6 2 21,0 0 0,11 61 0,0 8-1763,-12-89 1193,1-15 447,0 1-1,-1 0 1,1-1-1,0 1 1,0 0-1,0-1 1,0 1-1,0 0 1,0-1-1,0 1 1,1 0-1,-1 0 1,0-1-1,0 1 1,0 0-1,1-1 1,-1 1-1,0-1 1,1 1-1,-1 0 1,0-1-1,1 1 1,-1-1-1,1 1 1,-1-1-1,1 1 1,-1-1-1,1 1 1,-1-1-1,1 0 1,0 1-1,-1-1 1,2 1-1,6 4-1010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0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4146,'1'0'254,"1"0"0,-1 0 1,0 0-1,1 0 0,-1 1 0,1-1 1,-1 0-1,0 1 0,1-1 0,-1 1 1,0-1-1,0 1 0,1 0 0,-1 0 1,0-1-1,0 1 0,0 0 0,0 0 1,0 0-1,0 0 0,0 0 0,0 1 1,1 0-1,26 36 1061,44 91 253,-65-118-1508,86 142 554,-80-128-509,-2 1 0,-1-1 0,-1 2-1,10 47 1,-10-24 1,24 112 250,99 380-33,-108-415-378,-6 0 0,2 143 0,-13-167-37,-5 3 98,-5 0-1,-19 122 1,13-139 20,-34 148 69,-1 2-219,35-166 113,-4 1 0,-38 121 1,5-29-25,18-59-15,18-63-40,-2-1 0,-19 43 0,22-66 33,0 1 1,-2-2-1,-1 1 1,-26 33-1,12-18 26,1 2 1,2 1-1,2 0 0,-28 71 0,17-39 17,30-66-109,0-1-1,0 1 1,0-1 0,-1 1-1,1-1 1,-1 0 0,0 0 0,0 0-1,-4 3 1,7-6 73,-1 1-1,1-1 1,-1 0 0,0 1-1,1-1 1,-1 0 0,1 0 0,-1 1-1,0-1 1,1 0 0,-1 0-1,0 0 1,1 0 0,-1 0 0,0 0-1,1 0 1,-1 0 0,0 0-1,1 0 1,-1 0 0,0 0 0,1 0-1,-2-1 1,1 0-22,1 0-1,-1 1 1,0-1-1,0 0 1,0 0 0,1 0-1,-1 0 1,0 0 0,1-1-1,-1 1 1,1 0-1,-1 0 1,1 0 0,0 0-1,0-1 1,-1 1-1,1-2 1,-3-15-2294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 7972,'0'-1'186,"0"1"0,0-1 0,-1 1 0,1-1 0,0 1 0,0-1 0,0 1 0,0-1 0,0 1 0,0-1 0,0 1 0,0-1 0,0 1 0,0-1 0,0 1 0,0-1 0,0 1 0,0-1 0,0 1 0,0-1 0,1 1 0,-1-1 0,0 1 0,0-1 0,1 1 0,-1 0 0,0-1 0,1 1 0,-1-1 0,0 1 0,1 0 0,-1-1 0,1 1 0,-1 0 0,0 0 0,1-1 0,3 26 1677,-8 10-1188,-3 1 0,-13 46 0,11-51-539,1 1 0,2 1 0,-4 40 0,11-40-1165,2-26-1334,3-21-1115,0-6-182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32 121 5939,'2'-8'1063,"0"0"0,0 1 0,1 0 0,1 0 0,-1-1 0,8-10 0,-8 13-924,1 1-1,-1-1 1,1 1-1,0 0 1,0 0-1,0 0 1,1 1-1,-1-1 1,1 1-1,0 0 1,0 0-1,0 1 1,0-1-1,1 1 1,8-2-1,-10 3-100,0 1-1,0 0 0,0 0 0,-1 0 1,1 1-1,0-1 0,0 1 0,0 0 1,-1 0-1,1 0 0,0 0 0,-1 1 0,1 0 1,-1-1-1,0 1 0,1 0 0,-1 1 1,0-1-1,0 1 0,0-1 0,-1 1 0,1 0 1,-1 0-1,1 0 0,-1 0 0,0 0 1,0 1-1,0-1 0,-1 1 0,1-1 0,-1 1 1,0 0-1,0-1 0,0 1 0,-1 0 1,1 0-1,-1 0 0,0-1 0,0 1 1,0 0-1,0 0 0,-2 4 0,-1 2 38,0 0 0,0 0 1,1 0-1,0 1 0,0 13 0,2-21-62,0 0 0,-1 0 0,0 1-1,1-1 1,-1 0 0,-1 0 0,1 0 0,0 0-1,-1 0 1,1 0 0,-1-1 0,0 1 0,-4 4-1,-36 34 84,19-21-61,-27 22 40,39-35 40,1 0-1,0 1 1,1 1 0,0 0-1,0 0 1,1 1-1,-13 18 1,21-27-94,0 0 1,0 1-1,-1-1 0,1 0 1,0 0-1,0 0 0,1 1 1,-1-1-1,0 0 1,0 0-1,1 0 0,-1 1 1,0-1-1,1 0 0,-1 0 1,1 0-1,0 0 0,-1 0 1,1 0-1,0 0 0,-1 0 1,1 0-1,0 0 0,0-1 1,0 1-1,0 0 0,0 0 1,0-1-1,0 1 1,0-1-1,0 1 0,0-1 1,1 1-1,-1-1 0,0 0 1,2 1-1,43 14 115,-37-14-147,1 0 1,-1-1-1,0 0 1,1 0-1,-1-1 1,0-1-1,1 0 1,-1 0-1,0 0 1,11-6 0,35-7-900,21-7-5026,-45 19 2609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300 295 6051,'4'-4'681,"1"0"-1,-1-1 1,0 0 0,-1 0-1,1 0 1,2-5 0,21-59 2324,-23 55-2585,-3 11-307,-1-1 0,1 0 0,-1 0 0,0 0 1,0 0-1,-1 0 0,1 0 0,-1 0 0,0 0 0,0 0 0,0 1 0,0-1 0,-1 0 0,-1-3 0,-28-48 508,28 51-566,-1-3-8,1 2 28,1 0 0,-1 1 0,0 0 0,-1-1 0,1 1-1,-1 0 1,-8-6 0,10 9-48,0 0 0,0 0-1,0 0 1,-1 1 0,1-1 0,0 1 0,0 0-1,-1 0 1,1 0 0,0 0 0,-1 0-1,1 0 1,0 0 0,0 1 0,-1-1 0,1 1-1,0 0 1,0 0 0,0 0 0,0 0-1,-3 1 1,-6 4 27,0 0 1,0 1-1,1 0 0,-1 1 0,2 0 1,-1 1-1,1 0 0,1 0 0,-1 1 1,2 0-1,-12 19 0,-2 8 43,3 0 0,-16 45 0,31-73-81,-4 8 10,2 0 0,0 1 1,2-1-1,0 1 0,0 0 0,2 1 1,1 33-1,0-42-23,1-1 0,1 1-1,-1 0 1,1-1 0,1 1 0,0-1 0,0 0 0,1 0 0,0 0 0,0 0-1,1-1 1,0 0 0,1 0 0,0 0 0,0 0 0,8 6 0,-12-12-3,1 1 0,0-1 0,0 0 0,0-1 0,0 1 0,0 0 0,0-1 0,0 0 0,1 1 0,-1-1 0,0-1 0,1 1 0,-1 0 0,1-1-1,-1 0 1,1 0 0,-1 0 0,1 0 0,-1 0 0,1-1 0,-1 1 0,1-1 0,-1 0 0,0 0 0,0-1 0,1 1 0,-1 0 0,6-5 0,5-4-4,0 0 0,-1-1 0,0-1 0,19-22-1,-10 11-8,-8 5-10,0 0-1,-1-1 1,-1-1 0,-1 0-1,0 0 1,-2-1 0,11-32-1,-18 45 16,-1 0 0,1 0-1,-1-1 1,-1 1 0,1 0 0,-1 0-1,-2-11 1,3-41-22,3 21 25,-3 28 10,-1 26 27,-18 120 354,1-9 63,12-72-289,0 53-184,5-103-101,1 0 0,-1 0 0,1 0 0,1 0 0,-1-1 0,0 1 0,1 0 0,0-1 0,0 1 0,0-1 0,0 1 0,0-1 0,4 4 0,15 7-4730,-8-13 1122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66 8612,'1'-4'670,"1"1"0,0 0 0,0 0 0,0 0 0,1 0 0,-1 1 0,1-1-1,-1 0 1,1 1 0,6-4 0,-4 2-462,1 0-1,0 0 1,0 1-1,0 0 1,0 0-1,0 1 1,1 0-1,-1 0 1,8-1-1,-11 3-173,1 0 0,0 0-1,0 0 1,0 1-1,-1 0 1,1 0 0,0 0-1,-1 0 1,1 0 0,-1 1-1,1 0 1,-1 0-1,0 0 1,0 0 0,1 0-1,-2 0 1,1 1 0,0-1-1,0 1 1,-1 0 0,1 0-1,-1 0 1,0 0-1,3 7 1,-3-6 11,0 0 0,0 1 0,-1-1 0,1 1 0,-1-1 0,0 1 1,0-1-1,-1 1 0,0 0 0,1-1 0,-1 1 0,-1 0 0,1-1 0,-1 1 0,0 0 0,0-1 0,0 1 0,-1-1 0,-2 6 0,0-2-3,-1 0-1,0-1 1,-1 1-1,1-1 0,-1-1 1,-1 1-1,1-1 1,-1 0-1,0-1 0,-11 7 1,-3 0 41,-1-1 0,-35 13 0,55-24-79,1 1 1,-1-1 0,1 0-1,-1 1 1,1 0 0,0-1 0,-1 1-1,1 0 1,0 0 0,0 0-1,0 0 1,-1 0 0,1 0-1,0 0 1,0 0 0,0 0 0,1 1-1,-1-1 1,0 0 0,0 1-1,1-1 1,-1 0 0,1 1-1,-1-1 1,1 1 0,-1-1-1,1 1 1,0-1 0,0 1 0,0-1-1,0 1 1,0-1 0,0 1-1,0-1 1,0 1 0,1-1-1,-1 1 1,1-1 0,-1 1-1,1-1 1,1 3 0,-1-1-2,1-1 0,0 1 0,0 0 0,0-1 0,0 1 0,1-1 0,-1 0 0,1 0 0,0 0 0,-1 0 1,1 0-1,0 0 0,0-1 0,0 1 0,0-1 0,0 0 0,0 0 0,1 0 0,-1 0 0,4 0 0,55-6-123,-6-1-694,-50 6 485,1-1 1,-1 0-1,1 0 0,-1 0 0,12-5 0,16-12-4026,-4-5 730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48 7780,'2'-3'746,"1"0"-1,0 0 1,0 0 0,0 0 0,0 0 0,0 1 0,0 0 0,1-1 0,6-2 0,-3 2-300,-1 0-1,1 1 0,0 0 1,0 0-1,12-1 0,-14 2-391,0 0 0,0 1 0,0 0 0,0 0 0,0 0 0,0 0 0,-1 1 0,1 0 0,0 0 0,0 0 0,-1 1 0,1 0-1,-1 0 1,1 0 0,-1 0 0,0 0 0,0 1 0,0 0 0,7 5 0,-10-5-45,0 0 0,-1 0-1,1 0 1,-1 0 0,1 0 0,-1 1-1,0-1 1,0 0 0,0 0 0,0 0 0,-1 0-1,1 0 1,-1 0 0,0 0 0,0 0-1,0 0 1,0 0 0,0-1 0,-1 1 0,1 0-1,-3 3 1,-3 8 2,-1-1-1,-1 0 0,-11 13 1,-46 35 54,-3 2 296,64-58-282,0 1 0,1 0 0,-1 0 0,1 0 0,1 0 0,-1 1 0,1-1 0,0 1 0,-3 11 0,5-17-73,1 1 1,-1-1-1,1 1 0,0 0 0,-1-1 0,1 1 0,0-1 0,0 1 0,0 0 0,0-1 0,0 1 1,0 0-1,1-1 0,-1 1 0,0-1 0,1 1 0,-1-1 0,1 1 0,0-1 0,-1 1 0,1-1 0,0 1 1,0-1-1,0 0 0,0 0 0,0 1 0,0-1 0,0 0 0,1 0 0,-1 0 0,0 0 0,1 0 1,-1-1-1,0 1 0,1 0 0,-1 0 0,1-1 0,0 1 0,-1-1 0,1 0 0,-1 1 0,1-1 0,-1 0 1,1 0-1,0 0 0,2 0 0,8 0-24,0-1 1,0 0-1,0-1 1,-1 0-1,14-5 1,15-6-261,-24 7-1428,1 1 0,0 0 0,25-3 0,-22 7-2179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364 263 7619,'6'-35'5278,"0"-2"-3744,5-28-1076,-10 60-401,-1 0-1,0 0 1,0 0-1,-1 0 1,1 0-1,-1 0 1,0 1-1,0-1 1,-1 0-1,0 0 0,1 1 1,-2-1-1,1 1 1,0 0-1,-1 0 1,0-1-1,0 2 1,0-1-1,0 0 1,-7-5-1,8 6-18,-1 1 0,0 0 0,0 0 0,0-1-1,0 2 1,0-1 0,0 0 0,-1 1 0,1-1 0,-1 1 0,1 0 0,-1 0 0,1 0-1,-1 1 1,0-1 0,1 1 0,-1 0 0,0 0 0,1 0 0,-1 1 0,0-1 0,1 1-1,-1 0 1,1 0 0,-1 0 0,1 0 0,-5 3 0,-31 15 87,31-17-109,1 2 0,-1-1-1,1 1 1,0 0 0,0 1-1,1 0 1,-7 5 0,2 0 11,0 0 0,0 1 0,1 1 0,0-1 1,1 2-1,1-1 0,0 1 0,0 1 1,-5 14-1,2 3 64,2 1 1,1 0-1,1 1 0,2 0 1,1 0-1,2 1 0,3 55 1,-1-82-81,2 1 0,-1-1 0,1 1 1,0-1-1,0 0 0,1 0 0,0 0 0,0 0 1,1 0-1,0 0 0,0-1 0,0 0 0,1 0 1,0 0-1,0 0 0,10 7 0,-11-10-10,0 0 0,0-1 0,0 1-1,0-1 1,0 0 0,0 0 0,1 0 0,-1-1-1,1 0 1,-1 0 0,1 0 0,0 0-1,-1 0 1,1-1 0,0 0 0,-1 0 0,1-1-1,0 1 1,-1-1 0,1 0 0,0 0 0,-1 0-1,1-1 1,-1 0 0,0 0 0,0 0 0,1 0-1,4-4 1,4-4-6,-1 0-1,0-1 1,-1 0-1,0-1 1,-1 0 0,0 0-1,-1-1 1,-1-1-1,11-20 1,-8 11-19,-1 0 1,-1-1 0,-1 1-1,-1-2 1,4-30-1,9-78 8,-20 133 18,0 1 0,-1-1 0,1 0 0,0 1 0,0-1 0,-1 0 0,1 0 0,0 1 0,0-1 0,-1 0-1,1 0 1,0 0 0,-1 1 0,1-1 0,0 0 0,-1 0 0,1 0 0,0 0 0,-1 0 0,1 0 0,0 0-1,-1 0 1,1 0 0,-1 0 0,1 0 0,0 0 0,-1 0 0,1 0 0,0 0 0,-1 0 0,1 0 0,0 0 0,-1 0-1,1-1 1,0 1 0,-1 0 0,1 0 0,0 0 0,-1-1 0,1 1 0,0 0 0,0 0 0,-1-1 0,1 1-1,0 0 1,0 0 0,-1-1 0,1 1 0,0 0 0,0-1 0,0 1 0,-1-1 0,-5 40 203,0 0 1,3 0-1,1 1 0,4 46 1,-1-47-51,0-9-173,2 0-1,1 0 1,1-1 0,10 35 0,-13-49-1240,-3-5-3324,-2-16 938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63 8052,'-10'-17'4135,"-3"-6"-670,13 23-3419,0-1 0,0 1 0,0-1 0,0 0 1,0 1-1,0-1 0,1 1 0,-1-1 0,0 0 0,0 1 0,0-1 0,1 1 0,-1-1 1,0 1-1,0-1 0,1 1 0,-1-1 0,0 1 0,1-1 0,-1 1 0,1-1 1,-1 1-1,1 0 0,-1-1 0,1 1 0,-1 0 0,1-1 0,-1 1 0,1 0 1,-1 0-1,1-1 0,-1 1 0,1 0 0,-1 0 0,1 0 0,0 0 0,-1 0 1,1 0-1,9-3 56,0 1 0,0 1 1,0 0-1,0 0 0,0 1 0,10 1 1,-18-1-98,0 0 1,0 0-1,0 0 1,0 1-1,1-1 1,-1 1-1,0-1 1,0 1 0,0 0-1,0 0 1,-1 0-1,1 0 1,0 0-1,0 0 1,0 1-1,-1-1 1,1 0-1,-1 1 1,1-1-1,-1 1 1,0 0-1,1 0 1,-1-1 0,0 1-1,0 0 1,0 0-1,-1 0 1,1 0-1,0 0 1,-1 0-1,1 0 1,-1 0-1,0 0 1,1 4-1,-1-4 0,0-1 0,-1 1 0,1-1 0,0 1 0,-1-1 0,1 1 0,-1-1 0,1 1 0,-1-1 0,0 0 0,1 1-1,-1-1 1,0 0 0,0 0 0,0 0 0,0 1 0,0-1 0,0 0 0,0 0 0,0 0 0,-1-1 0,-2 3 0,-39 14 44,39-16-45,-1 0 1,1 0-1,0 0 1,-1 1-1,1 0 0,0 0 1,0 0-1,0 1 1,0-1-1,0 1 0,1 0 1,-1 0-1,-3 4 1,6-5-5,0 0 1,0 0 0,0 0 0,0 0 0,0 0-1,1 0 1,-1 0 0,1 1 0,-1-1 0,1 0-1,0 1 1,0-1 0,0 0 0,0 1 0,0-1-1,1 0 1,-1 0 0,1 1 0,1 2 0,0 0-1,0-1 0,0 0 0,0-1 0,1 1 0,0 0 0,0-1 0,0 1 0,0-1 0,7 5 0,-2-2 1,0 0 0,0-1 1,0-1-1,1 1 1,0-1-1,0-1 1,0 1-1,0-2 1,0 1-1,12 1 1,-19-5-3,-1 1 1,0 0 0,0 0 0,1 0 0,-1 1 0,0-1 0,1 0 0,-1 0 0,0 1 0,0-1 0,1 1 0,-1-1 0,0 1 0,0 0 0,0-1 0,0 1 0,0 0 0,0 0-1,0-1 1,0 1 0,0 0 0,0 0 0,0 0 0,0 0 0,-1 1 0,1-1 0,0 0 0,0 2 0,-1-1 0,0 1 1,0-1-1,0 0 0,0 1 0,-1-1 1,1 1-1,-1-1 0,0 0 1,0 0-1,1 1 0,-1-1 1,-1 0-1,1 0 0,-2 2 1,-6 9 2,-1 0 1,0-1 0,-16 15 0,19-20 1,4-3 0,0-1 0,0 1 1,0-1-1,-1 0 0,1 0 0,-1 0 1,1-1-1,-1 1 0,0-1 0,0 0 1,0 0-1,0 0 0,0 0 0,-1-1 1,1 0-1,0 0 0,-1 0 0,1 0 1,-1-1-1,1 0 0,-1 0 0,-8-1 1,0 0-41,0-1 0,0-1 0,1 0 0,-21-8 0,29 10-50,0-1-1,0 1 1,0-1-1,1 0 1,-1 0-1,1 0 1,0 0-1,-1-1 1,1 0 0,0 1-1,0-1 1,1 0-1,-1 0 1,1-1-1,-1 1 1,1 0-1,-3-8 1,5 10-70,0 0 1,0 0 0,-1-1-1,2 1 1,-1 0 0,0-1-1,0 1 1,0 0 0,0-1-1,1 1 1,-1 0 0,1 0-1,-1-1 1,1 1 0,-1 0-1,1 0 1,0 0-1,0 0 1,-1 0 0,1 0-1,2-2 1,2-4-1306,7-14-2008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39 7780,'0'0'108,"0"0"1,-1 0 0,1 0-1,0 0 1,0 0-1,0 0 1,-1 0 0,1 1-1,0-1 1,0 0 0,-1 0-1,1 0 1,0 0 0,-1 0-1,1 0 1,0 0 0,0 0-1,-1 0 1,1-1 0,0 1-1,0 0 1,-1 0 0,1 0-1,0 0 1,0 0 0,0 0-1,-1 0 1,1-1-1,0 1 1,0 0 0,0 0-1,-1 0 1,1 0 0,0-1-1,0 1 1,0 0 0,0 0-1,-1-1 1,1 1 0,0 0-1,0 0 1,0 0 0,0-1-1,0 1 1,0 0 0,0-1-1,0 1 1,0-1 0,9-6 1255,14-3-1005,-20 8-336,1 0 1,0 0-1,0 0 0,0 0 1,0 1-1,0 0 1,0 0-1,0 0 0,0 0 1,6 0-1,-4 1 8,0 1 0,0-1 0,0 1 0,1 0-1,-1 0 1,-1 1 0,1 0 0,0 0 0,0 0-1,10 7 1,-14-8-11,-1 0-1,1 0 0,0 1 0,-1-1 1,1 1-1,-1 0 0,0-1 0,1 1 1,-1 0-1,0 0 0,0-1 0,0 1 1,0 0-1,-1 0 0,1 0 0,0 0 1,-1 1-1,0-1 0,1 0 1,-1 0-1,0 0 0,0 0 0,0 0 1,0 0-1,0 0 0,-1 1 0,1-1 1,-1 0-1,1 0 0,-1 0 0,0 0 1,0 0-1,0 0 0,0-1 0,-2 4 1,-5 8 112,-1-1 0,-1 0 1,0 0-1,-1-1 0,0 0 0,0-1 1,-1-1-1,-19 13 0,18-14-31,0 2-1,0-1 1,1 2-1,1 0 1,0 0-1,-18 24 1,18-17 52,7-14-69,0 1-1,1 1 0,0-1 0,0 0 1,0 1-1,0-1 0,1 1 0,0 0 1,1 0-1,-1 0 0,0 8 0,2-13-65,1 0 0,-1 0-1,0 0 1,1 0-1,-1 1 1,1-1-1,0 0 1,-1 0-1,1 0 1,0 0 0,0 0-1,-1 0 1,1 0-1,0-1 1,0 1-1,0 0 1,0 0-1,0-1 1,0 1 0,0 0-1,1-1 1,-1 1-1,0-1 1,0 0-1,0 1 1,1-1-1,-1 0 1,0 0 0,0 0-1,1 0 1,1 0-1,44-1 152,-15-4-363,1 1-1,-1 1 0,1 2 0,-1 1 1,1 2-1,43 7 0,-62-4-143,-7 3-2784,-2-5 601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338 280 7571,'6'-10'1260,"-1"-1"-1,0 0 0,-1 0 0,5-20 0,-7 22-975,0 0 0,-1-1 1,0 1-1,-1 0 0,0-1 0,-1-9 0,0 12-246,0 0 0,-1 0 1,0 0-1,0 0 0,0 0 0,-1 1 1,0-1-1,-1 1 0,1 0 0,-1 0 1,0 0-1,-1 0 0,1 1 0,-1 0 1,0 0-1,0 0 0,-1 0 0,0 1 1,-11-7-1,15 10-15,-1 0-1,1 0 1,-1 0 0,1 1 0,-1-1-1,1 1 1,-1 0 0,1-1 0,-1 1-1,1 0 1,-1 0 0,0 1-1,1-1 1,-1 1 0,1-1 0,-1 1-1,1 0 1,-1 0 0,1 0 0,0 0-1,-1 0 1,1 0 0,-3 3 0,-7 4 69,0 1 1,-21 21-1,16-14-27,4-4-8,1 1 0,0 1 0,1 0 0,0 0 0,1 1 0,0 0 0,2 1 0,0 0 0,-10 26 0,9-11 62,0 0 1,2 0-1,2 1 0,-3 46 0,7-62-97,1 0 0,1-1 0,0 1 0,1 0 0,1-1 0,0 0 0,7 18 0,-8-27-21,0 0 0,0 0 0,1 0 1,0 0-1,0-1 0,1 1 0,-1-1 0,1 0 1,0 0-1,1 0 0,-1-1 0,1 1 1,0-1-1,0 0 0,0-1 0,1 1 1,-1-1-1,1 0 0,8 3 0,-10-5-2,0 0 0,0 0-1,1-1 1,-1 1 0,0-1-1,1 0 1,-1 0-1,1 0 1,-1-1 0,0 0-1,0 0 1,1 0 0,-1 0-1,0-1 1,0 1 0,0-1-1,0 0 1,0 0 0,-1 0-1,1-1 1,-1 1-1,1-1 1,-1 0 0,0 0-1,4-5 1,5-7-13,0-1 1,0-1-1,-2 0 1,10-21-1,-9 18-8,0 1-5,-2-1 0,0 1 0,-2-2 0,0 1 1,-1-1-1,-1 0 0,-1 0 0,0 0 0,-2-1 0,-1 0 0,0 1 0,-2-1 1,-4-29-1,-3 28 31,1 33 32,0 38 108,-9 216 662,15-250-839,0 84 319,2-88-507,0 0-1,0 0 1,1-1-1,1 1 1,-1-1-1,1 0 1,9 18 0,-11-26-17,-1 0 0,1 0 1,0 1-1,-1-1 1,1 0-1,0 0 1,0-1-1,0 1 0,-1 0 1,1 0-1,0 0 1,1 0-1,-1-1 1,0 1-1,0-1 0,0 1 1,0 0-1,0-1 1,1 0-1,1 1 1,14-3-3224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8756,'4'9'3137,"-3"3"433,5 17-2001,-15-9-817,0 14-64,0 2-351,0 3-65,0-8-224,5 7-80,-8-17-192,8-6-273,4-10-431,-2-5-321,4-11-2512,11-7 479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5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414 233 5699,'-1'-1'281,"0"1"-156,1 0 1,-1 0-1,1 0 1,0 0-1,-1 0 0,1 0 1,0-1-1,0 1 1,-1 0-1,1 0 0,0 0 1,-1-1-1,1 1 0,0 0 1,0 0-1,-1-1 1,1 1-1,0 0 0,0-1 1,0 1-1,0 0 1,-1 0-1,1-1 0,0 1 1,0 0-1,0-1 0,0 1 1,0 0-1,0-1 1,0 1-1,0-1 0,0 1 1,0 0-1,0-1 1,0 1-1,0 0 0,0-1 1,1-11 665,-3-6 14,1 16-732,1 1 1,0-1 0,-1 0-1,1 0 1,0 0 0,0 1-1,0-1 1,0 0-1,0 0 1,0 0 0,1 1-1,-1-1 1,0 0 0,1 0-1,0 1 1,-1-1-1,1 0 1,0 1 0,0-1-1,0 1 1,0-1 0,0 1-1,3-3 1,-3 3-53,0 0 0,0 0 1,1 0-1,-1 0 0,0-1 0,0 1 1,0 0-1,0-1 0,-1 1 0,1 0 1,0-1-1,0 1 0,-1-1 0,1 1 1,-1-1-1,1 1 0,-1-1 0,0 1 0,0-1 1,0 0-1,1 1 0,-2-4 0,0 2-4,0 0 0,-1-1 0,1 1 0,-1 0 0,0 0 0,0 0 0,0 0 0,-3-3 0,-8-12 6,12 17-22,1-1 0,-1 1 0,1 0 0,-1-1 0,1 1 0,0 0 0,-1-1 0,1 1 0,0-1 0,0 1 0,0 0 0,0-1 0,0 1 0,0-1 0,0 1 0,1 0 0,-1-1 0,0 1 0,1-1 0,0-1 1,0 2-2,-1 1 0,1-1 0,-1 0 1,0 1-1,1-1 0,-1 0 0,0 1 1,0-1-1,0 0 0,0 1 0,0-1 1,1 0-1,-1 0 0,0 1 0,0-1 1,-1 0-1,1 0 0,0 1 0,0-1 1,0 0-1,0 1 0,-1-1 0,1 0 1,0 1-1,-1-1 0,1 0 0,0 1 1,-1-1-1,1 1 0,-1-1 0,1 0 1,-1 1-1,1-1 0,-1 1 0,1 0 1,-1-1-1,0 1 0,1-1 0,-1 1 1,0 0-1,1 0 0,-1-1 0,0 1 1,1 0-1,-1 0 0,0 0 0,1 0 1,-1-1-1,0 1 0,0 0 0,1 1 1,-2-1-1,-14-3 22,0 1 0,0 0 0,0 1 0,0 1 1,0 1-1,0 0 0,-1 1 0,2 1 0,-1 0 0,0 1 1,1 1-1,-24 10 0,33-11 0,0 0 0,0 1 0,1-1 0,-1 1 1,1 0-1,0 1 0,0-1 0,1 1 0,0 0 0,0 0 0,0 0 0,-3 8 1,-5 14 79,-15 47 1,18-47-65,6-20-25,-6 17 50,2 0 0,-9 49 0,15-66-51,0 0 1,1 1 0,0-1-1,0 0 1,1 1 0,0-1-1,1 0 1,0 0 0,0 0-1,0 0 1,1 0-1,0-1 1,7 12 0,4 5 13,-7-11-11,0 0 0,1 0-1,12 13 1,-18-24-14,-1 0 1,1 0-1,0 0 0,0 0 1,0 0-1,0-1 0,0 1 1,1-1-1,-1 1 0,0-1 1,1 0-1,-1 0 0,1 0 1,-1 0-1,1 0 0,-1-1 1,1 1-1,0-1 0,-1 0 1,1 0-1,-1 0 0,1 0 1,4-1-1,4-2 1,0-2 0,-1 1 0,1-2 0,-1 1 0,-1-1-1,1-1 1,-1 0 0,0 0 0,-1-1 0,10-10 0,14-12-12,-26 25 2,-1 0 1,0 0-1,-1 0 1,1-1-1,-1 0 1,0 0-1,-1 0 1,0 0-1,5-13 1,12-21-49,-16 31 34,-1-1-1,1 1 1,-1-1-1,2-13 1,-3 13 2,0 0-1,1 1 1,0-1 0,5-10 0,1 4-1,-6 11 12,0 1 0,-1-1 1,1 0-1,-1 0 0,0 0 0,2-9 0,-4 12 6,1-1-1,0 1 1,0-1 0,0 1-1,0-1 1,0 1 0,0-1 0,1 1-1,0 0 1,-1 0 0,1 0-1,0 0 1,0 0 0,3-3 0,-2 3-1,0 0 0,-1-1 0,0 1 0,0-1 0,1 1 0,-1-1 0,-1 0 1,1 0-1,2-4 0,11-13-50,-8 12 20,-17 11-14,17 50 61,-25-7 54,15-41-56,1 0 0,-1 0 0,1 0 0,0 0 1,0 0-1,1 0 0,0 1 0,0-1 0,0 1 0,1-1 0,-1 1 0,2 9 0,3 17 51,-1-8 6,0 0 0,-1 29 1,-3-21-7,1-25-54,0 1-1,0-1 0,-1 1 1,0-1-1,-3 9 0,4-13-42,1-1-1,-1 1 1,0 0-1,1 0 1,-1 0-1,1-1 0,0 1 1,0 0-1,0-1 1,0 1-1,0-1 0,1 1 1,-1-1-1,1 1 1,0-1-1,0 0 1,-1 0-1,1 0 0,1 0 1,-1 0-1,0-1 1,0 1-1,1 0 1,-1-1-1,1 0 0,-1 1 1,1-1-1,-1 0 1,4 0-1,57-8-3197,-29 0 914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0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6339,'7'-14'7605,"-3"8"-6523,15 5-394,307 22 622,-297-24-1452,-23 2-258,-1 0 0,1 0 0,-1 1 0,1 0-1,-1 0 1,1 0 0,6 1 0,-6 6-2396,-22 2 27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8420,'59'-1'6610,"-48"2"-6485,0 0 0,0 1-1,0 0 1,0 1 0,0 0 0,-1 0-1,1 1 1,-1 1 0,0 0-1,12 8 1,-21-12-104,0-1 1,0 1-1,0 0 0,-1 0 0,1 0 1,0-1-1,-1 1 0,1 0 0,-1 0 0,1 0 1,-1 0-1,0 0 0,1 0 0,-1 0 1,0 0-1,1 0 0,-1 0 0,0 0 1,0 0-1,0 0 0,0 0 0,0 0 0,0 1 1,-1-1-1,1 0 0,0 0 0,0 0 1,-1 0-1,1 0 0,0 0 0,-2 1 0,1 1 18,0-1-1,0 0 0,-1 0 0,1 0 1,-1-1-1,1 1 0,-1 0 0,0 0 1,1-1-1,-1 1 0,0-1 0,-4 2 1,-13 8 150,15-8-171,0-1 0,1 0 0,-1 0 0,0 0 0,-1-1 0,1 1 0,-6 0 0,6-1-16,0-1-1,0 1 0,0 0 1,0 0-1,0 1 0,0-1 1,0 1-1,0 0 0,0 0 1,1 0-1,-1 1 0,1-1 1,-1 1-1,1 0 0,-4 5 1,6-7-3,1 1 0,0 0 0,0 0 0,0-1 0,0 1 1,0 0-1,0 0 0,0-1 0,0 1 0,1 0 1,-1-1-1,1 1 0,-1 0 0,1-1 0,0 1 1,0-1-1,0 1 0,0-1 0,0 1 0,0-1 0,0 0 1,2 3-1,29 34-18,-5-10 45,30 42-1,-55-68-19,0 1 0,0-1 0,0 1 0,0 0 0,-1 0 1,1-1-1,-1 1 0,0 0 0,0 1 0,0-1 0,0 0 0,0 0 0,-1 0 0,0 0 1,1 1-1,-1-1 0,-1 7 0,0-8 17,-1 1 1,0 0-1,1 0 1,-1-1 0,0 1-1,0-1 1,-1 1-1,1-1 1,0 0-1,-1 0 1,1 0-1,-1 0 1,0-1-1,0 1 1,0-1-1,0 1 1,-3 0-1,-14 5 180,1 0-1,-28 5 1,-4 1-16,47-12-264,1-1 0,0 0 0,-1 1 0,1-1 0,-1-1 0,1 1 0,-1 0 0,1-1 0,0 0 0,-1 0 0,1 0 0,0 0 0,0 0-1,-1-1 1,1 1 0,0-1 0,0 0 0,1 0 0,-6-4 0,-1-2-967,1 0-1,0 0 1,0 0 0,-10-16-1,-2-6-2599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354 307 5875,'5'-4'906,"-1"1"1,1-1-1,-1-1 1,0 1 0,0-1-1,0 1 1,5-10 0,-5 7-458,0 0 1,-1 0-1,0-1 1,4-15-1,-3 2-290,-1-1 0,-1 1-1,-1-31 1,-1 47-95,0 0-1,0-1 1,0 1-1,-1 0 1,0 0 0,0 0-1,-1 0 1,1 1-1,-1-1 1,0 0-1,0 0 1,-5-6 0,5 9-10,1 0 0,-1 0-1,-1 0 1,1 0 0,0 0 0,0 1 0,-1-1 0,1 1 0,-1-1 0,1 1 0,-1 0 0,1 0 0,-1 0 0,0 0 0,0 1 0,1-1-1,-1 1 1,0-1 0,0 1 0,0 0 0,0 0 0,1 1 0,-5 0 0,-4-1 12,1 1 0,-1 0 0,0 1 0,1 1 0,-1 0 0,1 0 0,0 1 0,0 0 0,0 0 0,1 1-1,0 1 1,0 0 0,0 0 0,0 0 0,1 1 0,0 1 0,-7 8 0,-7 15 23,2 2-1,0 0 1,3 1 0,1 0-1,1 2 1,2 0 0,2 0-1,-12 68 1,21-98-81,2-1 1,-1 1 0,0-1-1,1 1 1,0-1-1,1 1 1,-1-1 0,1 1-1,0-1 1,0 0-1,0 1 1,1-1 0,0 0-1,0 0 1,1 0-1,-1 0 1,1 0 0,0-1-1,0 1 1,0-1-1,1 0 1,8 8 0,-7-9-10,0 0 0,0 0 0,0 0 0,1-1 0,-1 0 0,1 0 1,0 0-1,-1-1 0,1 0 0,0 0 0,0 0 0,0-1 0,0 0 1,0 0-1,0 0 0,-1-1 0,1 0 0,0 0 0,0-1 0,0 1 0,5-4 1,4-1-8,0-2 1,0 0-1,-1-1 1,0 0-1,0-1 1,-1-1 0,-1 0-1,0 0 1,0-2-1,-1 1 1,-1-1-1,0-1 1,15-26 0,5-15-60,-19 38 41,-2 0 0,0-1 0,8-22 0,-3 7-5,6-15-12,-19 46 42,-1 1 0,1-1-1,-1 0 1,0 0 0,1 0 0,-1 1 0,0-1 0,0 0 0,0 0 0,0 0 0,0 0 0,-1 1-1,1-1 1,0 0 0,-1 0 0,0 0 0,1 1 0,-1-1 0,-1-2 0,1 3 1,1 1 1,0-1-1,-1 1 1,1 0 0,-1-1-1,1 1 1,0 0-1,-1 0 1,1-1-1,-1 1 1,1 0-1,-1 0 1,1 0-1,-1 0 1,1-1 0,-1 1-1,1 0 1,-1 0-1,1 0 1,-1 0-1,1 0 1,-1 0-1,1 0 1,-1 0-1,1 1 1,0-1-1,-1 0 1,1 0 0,-1 0-1,1 0 1,-1 1-1,1-1 1,-1 0-1,1 0 1,0 1-1,-1-1 1,1 0-1,0 1 1,-1-1 0,1 0-1,0 1 1,-1-1-1,1 1 1,0-1-1,-1 1 1,-10 18 46,3 15 71,-7 53 0,10-51-55,-12 42 1,11-59-399,1-3 463,0 0 0,1 1 0,1-1 0,-2 23 0,5-35-265,0-1 0,0 1 0,0 0 0,1 0-1,-1-1 1,1 1 0,0 0 0,0-1 0,0 1-1,4 6 1,-4-8-142,1 0 1,0 0-1,-1 0 0,1-1 0,0 1 1,0 0-1,0-1 0,0 1 0,0-1 0,0 1 1,0-1-1,0 0 0,1 0 0,-1 0 0,1 0 1,-1-1-1,5 2 0,8-3-3437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 8020,'33'-10'7051,"-12"7"-6530,0 2 0,26 1 0,-43 0-502,1 0-1,-1 0 0,1 1 1,-1-1-1,0 1 0,0 0 1,1 1-1,-1-1 0,0 1 1,0 0-1,0 0 0,6 4 1,-8-5 0,-1 1 1,0-1 0,0 1-1,0-1 1,0 1-1,0 0 1,0-1-1,0 1 1,0 0 0,-1 0-1,1 0 1,0 0-1,-1-1 1,0 1 0,1 0-1,-1 0 1,0 0-1,0 0 1,0 0 0,-1 0-1,1 0 1,0 0-1,-1 0 1,1-1-1,-1 1 1,1 0 0,-1 0-1,0 0 1,0-1-1,-2 4 1,-3 5 94,-1-1 0,0 1 0,-1-1 0,0-1 0,0 1 0,-1-1 0,0-1 0,0 0 0,-1 0-1,0-1 1,0 0 0,-22 9 0,9-4-106,20-9 6,0-1-1,1 1 1,-1-1 0,0 1 0,0 0 0,1 0 0,-1 0 0,1 0 0,0 0 0,0 1 0,-1-1-1,2 1 1,-1-1 0,0 1 0,0 0 0,1 0 0,-1 0 0,0 3 0,2-4-2,0 1 1,1-1 0,-1 1-1,0-1 1,1 0-1,0 1 1,0-1 0,-1 0-1,1 0 1,0 0 0,1 0-1,-1 1 1,0-2-1,1 1 1,-1 0 0,1 0-1,-1 0 1,1-1 0,0 1-1,0 0 1,0-1-1,0 0 1,0 0 0,0 1-1,5 0 1,2 4-3,2-1-1,-1 0 1,0-1 0,15 4-1,-21-7-47,-1 0 0,1 0-1,0 0 1,0-1-1,0 1 1,-1-1 0,1 0-1,0 0 1,0-1 0,0 1-1,0-1 1,-1 1-1,1-1 1,0-1 0,4-1-1,15-8-965,-20 10 511,1 0 0,-1-1 0,0 1 0,0-1-1,0 0 1,0 0 0,0 0 0,0 0 0,3-4-1,9-15-3105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31 7459,'6'-4'995,"0"0"0,0 1-1,0 0 1,0 0-1,0 0 1,1 1-1,8-2 1,-10 2-910,0 1 0,0 0 0,1 1 0,-1-1 0,0 1 0,0 0 0,1 1 0,-1-1 0,0 1 0,0 0 0,0 0 0,0 0 0,0 1 0,0 0 0,0 0 0,5 3 0,-10-5-68,1 1 1,-1-1-1,0 1 0,1-1 0,-1 1 0,0 0 1,1-1-1,-1 1 0,0-1 0,0 1 1,0 0-1,0-1 0,1 1 0,-1 0 0,0-1 1,0 1-1,0 0 0,0-1 0,0 1 1,0 0-1,-1-1 0,1 1 0,0 0 0,0-1 1,0 1-1,-1 0 0,1-1 0,0 1 1,-1-1-1,1 1 0,0-1 0,-1 1 0,1-1 1,-1 1-1,1-1 0,-1 1 0,1-1 1,-1 1-1,1-1 0,-1 0 0,-1 1 1,-29 25 344,25-22-298,-27 18 54,26-18-101,0 0 0,1 0-1,-1 1 1,1 0 0,0 0-1,0 1 1,0-1-1,1 1 1,0 1 0,-4 6-1,8-12-16,1 0 0,0 0 0,0 0-1,1 0 1,-1 0 0,0 0-1,0 0 1,0 0 0,1 0-1,-1 0 1,0 0 0,1 0 0,-1 0-1,1 0 1,-1 0 0,1-1-1,0 1 1,-1 0 0,1 0 0,0-1-1,-1 1 1,1 0 0,0-1-1,0 1 1,0 0 0,0-1 0,-1 1-1,1-1 1,0 0 0,0 1-1,0-1 1,0 0 0,0 0-1,0 1 1,2-1 0,44 14-15,-39-12 14,8 3 2,21 10-13,-36-14 14,0 0 1,0 0-1,0-1 1,0 1 0,0 0-1,-1 0 1,1 0-1,0 0 1,-1 0-1,1 0 1,0 0 0,-1 0-1,0 0 1,1 0-1,-1 0 1,1 0 0,-1 0-1,0 0 1,0 0-1,0 1 1,1-1 0,-1 0-1,0 0 1,-1 0-1,1 0 1,0 1-1,-1 0 1,-3 24 141,3-16-53,-1 0 0,0 1 0,-1-1 0,0 0-1,-8 16 1,10-23-74,-1-1 0,1 1 0,-1-1-1,0 0 1,0 0 0,0 0 0,0 0-1,0 0 1,0 0 0,-1 0 0,1-1-1,0 1 1,-1-1 0,1 0 0,-1 0-1,0 0 1,1 0 0,-1 0 0,0 0 0,0-1-1,0 1 1,1-1 0,-1 0 0,0 0-1,0 0 1,-5-1 0,-3 0-58,-1-2 0,1 1 0,0-2 0,0 1 0,0-1 0,1-1 0,0 0-1,-1-1 1,-10-7 0,15 8-670,0 1 0,0-1 0,0 0 0,0-1-1,1 1 1,0-1 0,1 0 0,-8-12 0,4-2-2955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377 300 6755,'3'-6'591,"-1"1"0,0-1 0,0 1 0,0-1 0,-1 0 0,0 0 0,0 0 0,0-8 0,-1 8-404,1 0 0,-1 0 0,1 0 0,1 0-1,-1 0 1,1 0 0,3-8 0,1 5-13,-1-1 0,-1 0 1,0-1-1,0 1 0,3-22 0,-6 28-94,-1 0 0,0 0-1,0 0 1,-1 0 0,1 0-1,-1 0 1,0 0-1,0 0 1,0 0 0,-1 0-1,1 1 1,-1-1 0,0 0-1,0 1 1,0-1-1,-1 1 1,1 0 0,-6-5-1,6 6-10,0-1 0,0 1 0,0 0 0,0 0 0,0 1 0,-1-1 0,1 0 0,-1 1 0,1-1 0,-1 1 0,0 0 0,0 0 0,1 0 0,-1 0 0,0 1 0,0-1 0,0 1 0,0-1 0,0 1 0,0 0 0,0 0 0,0 0 0,0 1 0,0-1 0,1 1 0,-6 1 0,-4 3 72,1 1 1,1-1-1,-1 2 1,1-1 0,-12 12-1,2-4-145,-2 3 54,1 1-1,1 0 1,0 2-1,1 0 1,1 1-1,1 1 1,1 1-1,-16 30 1,25-39-23,0 0 1,1 0-1,0 0 1,1 1-1,0 0 1,2 0-1,0 0 1,0 0-1,1 0 1,1 1-1,1-1 0,0 1 1,1-1-1,1 1 1,0-1-1,5 18 1,-6-29-28,1 1 1,0-1 0,0 1 0,0-1 0,0 0-1,0 0 1,1 0 0,0 0 0,0 0-1,0 0 1,0-1 0,1 1 0,-1-1-1,1 0 1,0 0 0,0-1 0,0 1-1,0-1 1,0 0 0,1 0 0,-1 0 0,1 0-1,-1-1 1,1 0 0,-1 0 0,1 0-1,0 0 1,0-1 0,5 0 0,-2 0-4,1-1 1,-1 0 0,1-1 0,-1 0-1,0 0 1,0-1 0,0 0-1,0 0 1,0-1 0,-1 0 0,0 0-1,1-1 1,-2 0 0,1 0 0,12-12-1,4-10-14,0-1-1,-1-1 0,-2-1 1,-2-1-1,0-1 0,-2 0 1,23-68-1,-31 50 18,-11 26 1,3 24-1,0-1 1,0 1-1,0 0 0,0-1 1,0 1-1,-1 0 0,1-1 1,0 1-1,0 0 0,0-1 1,-1 1-1,1 0 0,0 0 1,0-1-1,-1 1 0,1 0 1,0 0-1,0 0 0,-1 0 1,1-1-1,0 1 0,-1 0 1,1 0-1,0 0 0,-1 0 1,1 0-1,0 0 0,-1 0 1,1 0-1,-1 0 0,1 0 1,0 0-1,-1 0 0,1 0 1,0 0-1,-1 0 0,1 0 1,0 0-1,-1 0 0,1 0 1,0 1-1,-1-1 0,1 0 1,-1 0-1,-2 5 16,0-1 0,-1 0 0,1 1 0,1-1 0,-1 1 0,1 0 0,0 0 0,0 0 0,0 0 0,0 0 0,0 7 0,-3 4 40,-7 20 5,1 0 0,2 1 0,1 0 0,2 1 0,2 0 0,1 0 0,3 38 0,1-60-172,2 25-325,-3-41 371,0 1 0,0 0 0,0-1 0,0 1 0,0 0 0,0-1-1,0 1 1,0-1 0,0 1 0,1 0 0,-1-1 0,0 1 0,0-1 0,1 1 0,-1 0-1,0-1 1,0 1 0,1-1 0,-1 1 0,1-1 0,-1 1 0,1-1 0,-1 0 0,0 1 0,1-1-1,0 1 1,-1-1 0,1 0 0,-1 1 0,1-1 0,-1 0 0,1 0 0,0 0 0,-1 1 0,1-1-1,-1 0 1,1 0 0,0 0 0,-1 0 0,1 0 0,0 0 0,7-9-3422,0-7-69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7 6755,'7'2'7892,"9"-5"-4899,-12 2-2968,0-1 1,0 1-1,1 1 0,-1-1 0,1 1 1,-1-1-1,0 1 0,1 1 0,-1-1 0,0 1 1,1-1-1,6 3 0,-6 0-7,0 0 0,0 0 0,0 0 0,-1 1-1,1-1 1,-1 1 0,0 0 0,0 1 0,0-1 0,-1 1 0,4 5-1,-6-8-12,0-1 0,0 0-1,0 1 1,-1-1 0,1 1-1,-1-1 1,1 1-1,-1-1 1,0 1 0,1-1-1,-1 1 1,0-1-1,0 1 1,0-1 0,0 1-1,-1-1 1,1 1 0,0-1-1,0 1 1,-1-1-1,1 1 1,-1-1 0,0 1-1,1-1 1,-1 0 0,0 1-1,0-1 1,0 0-1,0 0 1,0 1 0,0-1-1,0 0 1,0 0 0,0 0-1,0 0 1,-1-1-1,1 1 1,0 0 0,-1 0-1,1-1 1,-1 1 0,1-1-1,-1 1 1,1-1-1,-3 1 1,-5 1 4,1 0 0,-1-1 0,0 0-1,-16 0 1,-22 3 8,46-4-17,1 1 0,-1-1 0,1 0 0,-1 0 0,1 0-1,0 0 1,-1 0 0,1 0 0,-1 1 0,1-1-1,0 0 1,-1 0 0,1 1 0,0-1 0,-1 0 0,1 1-1,0-1 1,-1 0 0,1 1 0,0-1 0,-1 0 0,1 1-1,0-1 1,0 1 0,0-1 0,0 0 0,-1 1-1,1-1 1,0 1 0,0-1 0,0 1 0,0-1 0,0 0-1,0 1 1,0-1 0,0 2 0,11 19-15,28 21-17,-33-36 29,0 1-10,0 0 0,0 1 0,0 0-1,-1 0 1,0 1 0,-1-1 0,0 1-1,0 0 1,3 15 0,-6-22 12,0 1 0,0 0 0,-1-1 0,1 1 0,-1 0 0,1-1 0,-1 1 0,0 0 0,0 0 0,-1-1 0,1 1 0,0 0 0,-1 0 0,0-1 0,1 1 0,-1 0 0,0-1 0,-1 1 0,1-1 0,0 1 0,-1-1 0,1 0 0,-1 0 0,0 1 0,1-1 0,-1 0 0,0-1 0,-1 1 0,1 0 0,0 0 0,0-1 0,-1 0 0,1 1 0,-1-1 0,1 0 0,-1 0 0,-3 1 0,-1 0-104,-1 0 1,1-1-1,0 1 1,-1-2-1,1 1 1,-1-1 0,1 0-1,-1 0 1,1-1-1,-1 0 1,1-1-1,0 1 1,0-1-1,0-1 1,0 1 0,0-1-1,0-1 1,0 1-1,1-1 1,0 0-1,0-1 1,0 1 0,0-1-1,1 0 1,-1-1-1,-7-10 1,12 15 12,1 1 0,0-1 1,-1 1-1,1-1 0,0 1 1,-1-1-1,1 1 1,0-1-1,0 1 0,0-1 1,0 0-1,-1 1 0,1-1 1,0 1-1,0-1 0,0 0 1,0 1-1,0-1 0,0 1 1,0-1-1,1 0 0,-1 1 1,0-1-1,0 1 0,0-1 1,1 1-1,-1-1 1,0 0-1,0 1 0,1-1 1,-1 1-1,1 0 0,-1-1 1,22-17-3127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7219,'4'2'5373,"-5"-6"-3821,0 3-1308,8 6-90,-1-1 1,0 1-1,1-1 0,0-1 1,0 1-1,12 4 0,-6-4-132,-1 1-1,1-2 0,0 0 1,0 0-1,26 1 0,-39-4-17,1 0-1,-1 0 0,1-1 0,-1 1 0,1 0 0,-1 0 0,1 0 0,-1 0 1,1 0-1,-1 0 0,1 0 0,-1 0 0,1 0 0,-1 0 0,1 0 0,-1 0 0,1 0 1,-1 1-1,0-1 0,1 0 0,-1 0 0,1 0 0,-1 1 0,1-1 0,-1 0 1,1 0-1,-1 1 0,0-1 0,1 0 0,-1 1 0,0-1 0,1 1 0,-1-1 1,0 0-1,0 1 0,1-1 0,-1 1 0,0-1 0,0 1 0,0-1 0,0 1 0,1-1 1,-1 1-1,0-1 0,0 1 0,0-1 0,0 1 0,0-1 0,0 1 0,0-1 1,0 1-1,-1 0 0,1 0 10,-1 1 1,0-1-1,0 0 1,0 0-1,0 0 1,0 0-1,0 0 1,0 0-1,0 0 1,0 0-1,0 0 1,0-1-1,-1 1 1,1 0-1,0-1 1,-3 2-1,-23 3 180,22-4-171,1-1 0,-1 0 0,1 1 0,-1 0 0,1 0 0,0 1 0,0-1 0,-1 1 0,1 0 0,0 0 0,0 0 0,1 0 0,-1 1 0,0-1 0,1 1 0,0 0 0,-1 0 0,-2 5 0,5-6-18,1 0 1,0 1-1,0-1 0,0 0 0,0 1 0,0-1 0,0 0 0,0 0 1,1 1-1,-1-1 0,1 0 0,0 0 0,0 0 0,-1 1 1,1-1-1,1 0 0,-1 0 0,0 0 0,0-1 0,1 1 1,1 2-1,33 37 19,56 57 369,-90-97-385,-1 0-1,0 0 1,0 0-1,-1 0 1,1 1-1,0-1 1,0 0-1,0 0 0,-1 1 1,1-1-1,-1 1 1,1-1-1,-1 0 1,0 1-1,1-1 1,-1 1-1,0-1 1,0 1-1,0-1 1,0 1-1,0-1 1,0 1-1,-1-1 1,0 3-1,0-1 12,0 0 0,-1-1 0,0 1 0,1 0 0,-1-1 0,0 1 0,0-1 0,-1 0 0,1 0 0,0 0 0,-4 2 0,-3 2 49,0 0 1,0-1-1,-1 0 0,0-1 0,1 0 0,-13 2 1,15-4-45,0-1 0,0 0 0,0 0 0,0-1 0,0 0 0,0 0 0,-1 0 0,1-1 0,0 0 1,0-1-1,0 1 0,-8-4 0,11 3-473,-1-1-1,0 1 1,1-1 0,0 0-1,0 0 1,-1 0 0,2-1-1,-1 1 1,0-1 0,1 0-1,-4-5 1,-4-9-3072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21 6435,'8'-14'5011,"-7"13"-4967,0 0 0,0 1 0,0-1-1,0 0 1,0 1 0,0-1 0,0 1-1,1 0 1,-1-1 0,0 1 0,0 0-1,0 0 1,1-1 0,-1 1 0,0 0-1,0 0 1,0 0 0,1 1 0,-1-1-1,0 0 1,0 0 0,0 1 0,0-1-1,0 1 1,1-1 0,-1 1 0,0-1-1,0 1 1,0-1 0,0 1 0,0 0-1,0 0 1,1 1 0,2 6 144,-1-1 0,1 1 1,-2 0-1,1 0 0,1 8 0,7 22 276,28 62 367,-3-12-367,-4 2-1,24 110 1,-6 71-16,62 284 283,-80-406-690,-6 1 0,-6 1-1,-1 156 1,-5 2-6,-1 163-27,-32-247 2,0 43-34,18-170 10,-26 181-1,16-224 21,-28 79 0,-4 20 1,37-125-17,-2-1-1,-2 0 1,0-1 0,-2 0 0,-1-1 0,-1 0 0,-1-1 0,-23 29 0,24-31 21,1 0 1,0 0-1,2 2 1,-8 25-1,-3 3 1,-22 44 26,17-41 50,-33 99 0,53-136 4,0 0 1,-2-1-1,0 0 0,-1 0 1,-15 19-1,-12 23-444,37-60 281,0 0-1,-1 0 0,1 1 0,0-1 0,0 0 0,0 0 0,0 0 0,-1 0 0,1 1 1,0-1-1,0 0 0,0 0 0,-1 0 0,1 0 0,0 0 0,0 0 0,0 0 0,-1 0 0,1 0 1,0 0-1,0 1 0,-1-1 0,1 0 0,0 0 0,0-1 0,-1 1 0,1 0 0,0 0 1,0 0-1,-1 0 0,1 0 0,0 0 0,0 0 0,0 0 0,-1 0 0,1 0 0,0-1 0,0 1 1,0 0-1,-1 0 0,1 0 0,0 0 0,0 0 0,0-1 0,0 1 0,0 0 0,-1 0 1,1 0-1,0-1 0,0 1 0,0 0 0,0 0 0,0-1 0,0 1 0,0 0 0,0 0 1,0-1-1,0 1 0,0 0 0,-2-3-1276,-5-6-2163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01.9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72 173 4338,'0'-1'134,"0"1"0,0 0 1,0-1-1,0 1 0,0 0 0,0 0 0,0-1 1,-1 1-1,1 0 0,0-1 0,0 1 0,0 0 1,0 0-1,0-1 0,0 1 0,0 0 0,-1 0 1,1-1-1,0 1 0,0 0 0,0 0 0,0 0 1,-1-1-1,1 1 0,0 0 0,0 0 0,-1 0 0,1 0 1,0 0-1,0-1 0,-1 1 0,1 0 0,0 0 1,0 0-1,-1 0 0,1 0 0,-1 0 0,-1 0 14,11 3 434,-8-3-534,0 1 0,1 0-1,-1-1 1,0 1 0,0 0-1,1 0 1,-1 0-1,0 0 1,0 0 0,0 0-1,0 0 1,0 0 0,0 1-1,-1-1 1,1 0 0,0 0-1,0 1 1,-1-1-1,1 1 1,-1-1 0,1 0-1,-1 1 1,0-1 0,0 1-1,0-1 1,1 4 0,-6 45 570,-1-14-417,2 1 0,1 0 0,4 68-1,1-11 16,-24 265 681,2-67-236,23-73-429,2-189-213,-5-30-19,0 0 0,0 1 1,0-1-1,0 0 0,0 0 1,0 0-1,0 0 0,0 0 1,0 1-1,0-1 0,0 0 0,0 0 1,0 0-1,0 0 0,0 0 1,0 1-1,0-1 0,0 0 1,0 0-1,0 0 0,0 0 1,0 0-1,1 0 0,-1 1 1,0-1-1,0 0 0,0 0 0,0 0 1,0 0-1,0 0 0,0 0 1,1 0-1,-1 0 0,0 0 1,0 0-1,0 0 0,0 0 1,0 0-1,1 1 0,-1-1 1,0 0-1,0 0 0,0 0 0,0 0 1,0 0-1,1-1 0,-1 1 1,0 0-1,0 0 0,0 0 1,0 0-1,0 0 0,1 0 1,-1 0-1,0 0 0,0 0 1,0 0-1,0 0 0,0 0 0,0 0 1,1-1-1,-1 1 0,1-4 2,1 1-1,-1-1 0,0 0 0,-1 0 1,1 0-1,-1 0 0,1 0 1,-1 0-1,-1-4 0,0-26 11,-1-4-6,2 0 1,8-62 0,-2 54 0,2-50 0,-1-3-2,4-145-24,-9 114 9,-3 47-11,-1 47 4,7-71 1,-3 81 16,-1 0 0,0 0 0,-6-37 0,3 37 1,0 0 0,4-46 0,-2 42-8,-1 28 7,1 0-1,-1-1 0,1 1 0,0 0 0,0-1 0,0 1 1,0 0-1,0-1 0,1 1 0,-1 0 0,1 0 0,0-1 1,-1 1-1,1 0 0,0 0 0,0 0 0,2-3 0,-2 4 2,-1 1-1,1 0 0,-1 0 0,0-1 0,1 1 0,-1 0 0,1-1 0,-1 1 0,0 0 0,1-1 0,-1 1 0,0 0 0,1-1 0,-1 1 0,0-1 0,0 1 0,0 0 0,1-1 0,-1 1 0,0-1 0,0 1 0,0-1 0,0 1 0,0-1 0,0 1 0,0-1 0,0 1 0,0-1 0,0 1 0,0-1 1,0 1-1,0-1 0,0 1 0,0-1 0,0 1 0,-1 0 0,1-1 0,0 1 0,0-1 0,-1 1 0,1-1 0,0 1 0,-1 0 0,1-1 0,0 1 0,-1 0 0,0-1 0,0-1 1,1 2-1,-1 0 1,1-1-1,0 1 0,0 0 0,0 0 1,0 0-1,0-1 0,0 1 0,0 0 0,0 0 1,-1 0-1,1-1 0,0 1 0,0 0 1,0 0-1,0 0 0,0-1 0,0 1 1,0 0-1,0 0 0,0-1 0,1 1 0,-1 0 1,0 0-1,0 0 0,0-1 0,0 1 1,0 0-1,0 0 0,0 0 0,0-1 1,1 1-1,-1 0 0,0 0 0,0 0 0,0 0 1,0 0-1,1-1 0,-1 1 0,0 0 1,0 0-1,0 0 0,1 0 0,-1 0 1,0 0-1,0 0 0,0 0 0,1 0 0,-1 0 1,0 0-1,0 0 0,0 0 0,1 0 1,14-2 7,79 8 179,5 2 147,384 70 589,-314-59-774,306-3 0,-287-16-119,-92-3-10,123-19 0,-133 10-11,164-1 1,68 10 7,-14-1-5,-143 21 22,-104-9 1,98 2 0,555-39 493,-457 19-498,141 1 7,-21 10-29,-28 0 0,-329-1-8,399 22-5,85 22 42,-304-33-47,-167-10 9,30-8 3,-50 5-1,0 0-1,1 1 1,-1 0-1,0 1 1,1 0-1,18 2 1,-27-2 1,1 0 1,0 0 0,-1 1 0,1-1-1,0 1 1,0-1 0,-1 1 0,1 0-1,-1-1 1,1 1 0,-1 0-1,1 0 1,-1 0 0,1 0 0,-1 0-1,0 1 1,1-1 0,-1 0 0,0 1-1,0-1 1,0 1 0,1 2 0,-1 1 9,0 0 1,0 0 0,-1 0 0,1 0-1,-1 0 1,-1 1 0,0 5 0,0-5-5,-3 98 197,4-60-117,-2-1 0,-13 66 1,-13 47 60,-12 202 0,23-202-138,6-69-2,1 124 1,13-172-3,11 53 0,2 20 8,-16-104-8,0-1-1,0 1 1,-1 0 0,0 0-1,-1-1 1,1 1 0,-6 13-1,8-5 109,0-15-111,-1-1 0,0 1 1,1 0-1,-1 0 1,0-1-1,0 1 0,1 0 1,-1-1-1,0 1 1,0 0-1,0 0 0,0-1 1,0 1-1,0 0 1,0 0-1,0-1 1,-1 1-1,1 0 0,0 0 1,0-1-1,-1 1 1,1 0-1,0-1 0,-1 1 1,1 0-1,0-1 1,-1 2-1,-2 0-1,0 1 1,-1 0-1,1 0 1,0-1-1,-1 0 1,1 0-1,-1 0 1,0 0-1,1 0 1,-1-1-1,0 0 0,0 0 1,0 0-1,0 0 1,0 0-1,-1-1 1,1 0-1,0 0 1,-6 0-1,-11-2-2,-1-2 1,-36-9-1,-16-2-29,-284-6-130,218 15 124,-109 4-19,25 1 37,-210 0-300,-180-9-195,-406 9 529,374-13 1,440 4-16,-154 9-3,190 4 0,-196-21 0,66-27 72,-34-3 93,244 40-110,-159 5 0,80 4 99,-36 3 113,146 5-138,43-6-88,0-1 0,0-1 1,0 0-1,0-1 0,-24-2 0,40 1-63,0 1 0,0 0 0,-1 0-1,1 0 1,0 0 0,0 0 0,0-1-1,-1 1 1,1 0 0,0 0 0,0 0-1,0 0 1,-1 0 0,1 0 0,0 0-1,0 0 1,-1 0 0,1 0-1,0 0 1,0 0 0,-1 0 0,1 0-1,0 0 1,0 0 0,-1 0 0,1 0-1,0 0 1,0 0 0,0 0 0,-1 1-1,1-1 1,0 0 0,0 0 0,0 0-1,-1 0 1,1 0 0,0 1 0,0-1-1,0 0 1,0 0 0,-1 0 0,1 0-1,0 1 1,0-1 0,0 0 0,0 0-1,0 1 1,0-1 0,0 0 0,0 0-1,0 0 1,0 1 0,0-1 0,0 0-1,0 0 1,0 1 0,0-1 0,0 0-1,0 1 1,1-2-189,-1 1 0,1 0 0,0 0 0,0-1 0,0 1-1,-1 0 1,1-1 0,0 1 0,0-1 0,-1 1 0,1-1 0,0 1 0,-1-1 0,1 0 0,-1 1 0,1-1 0,-1 0 0,1 1-1,-1-1 1,1 0 0,-1 0 0,0 1 0,1-1 0,-1 0 0,0 0 0,0 0 0,0 1 0,1-2 0,7-14-3156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4.8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8 7315,'6'-8'4771,"-2"19"-3309,1 27-1185,-5-34 134,1 20-84,-1 1 0,-1 0 1,-1 0-1,-1-1 0,-1 1 1,-11 32-1,-57 141 1047,64-178-1192,-10 19 273,15-33-112,14-26-153,-7 13-186,26-45 125,-16 29-86,-1 0-1,19-50 1,-26 56-37,45-112 42,-46 118-64,0 1 0,0 0 0,1 1 0,1 0 0,0 0-1,0 0 1,0 1 0,1 0 0,17-13 0,-12 12-247,1 0 1,1 1 0,0 1-1,0 1 1,0 0 0,21-5-1,-27 9-486,1 1 0,0 0-1,0 0 1,0 1 0,0 0-1,0 0 1,0 1 0,0 1-1,0 0 1,17 6 0,-5-2-1962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0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6675,'27'2'7036,"47"-8"-4808,1-1-1237,2 5-262,157 2-1041,-214 7-939,-19-6 860,1 0-1,-1-1 1,1 1 0,-1 0-1,1-1 1,-1 1 0,1-1-1,-1 0 1,1 1 0,-1-1-1,1 0 1,-1 0 0,1 0-1,2 0 1,8-5-3560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5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 51 5619,'-4'-2'519,"1"0"0,-1 1 0,0-1 0,1 1 0,-1 0 0,0 0 0,0 1 0,1-1 0,-1 1 0,0-1 0,0 1 0,0 1 0,0-1 0,1 0 0,-6 2 0,5 0-276,-1-1-1,1 1 1,-1 0-1,1 1 1,0-1-1,0 1 1,0 0-1,0 0 1,1 0-1,-7 6 1,-2 8-230,0-1 0,1 2 1,0-1-1,-13 33 0,15-31 618,1-1-508,0 0 0,1 0 0,1 1 1,1-1-1,1 1 0,0 0 0,1 1 0,2-1 0,-1 0 1,2 1-1,5 36 0,-5-51-111,2-1 0,-1 1 0,0 0 0,1-1 0,0 0 0,0 1 0,0-1 0,1 0 0,-1 0 0,1 0-1,0-1 1,0 1 0,0-1 0,1 1 0,-1-1 0,1 0 0,0 0 0,0-1 0,0 1 0,0-1 0,0 0 0,0 0 0,1 0 0,-1-1 0,1 1 0,-1-1 0,1 0 0,0 0 0,-1-1 0,1 0 0,0 1 0,8-2 0,2 0-8,-1-1 1,1-1-1,-1 0 1,0 0-1,0-2 1,0 1-1,-1-2 1,0 0 0,19-12-1,-22 12 8,-1 0 0,0-1 1,-1 0-1,1-1 0,-1 0 0,-1 0 0,0-1 1,0 0-1,0 0 0,-1-1 0,-1 0 0,0 0 0,6-13 1,-7 8 24,0 1 0,0-1 0,-2 1 0,1-1 0,-2 0 0,0 0 0,-1 0 1,-1 0-1,-3-25 0,2 24-6,-1 0 0,-1 1 1,0 0-1,-1 0 0,0 0 1,-1 0-1,-9-13 0,12 22-31,-1 0-1,0 1 1,-1 0-1,1 0 1,-1 0-1,0 0 0,0 1 1,0 0-1,-1 0 1,0 0-1,0 1 1,0 0-1,0 0 1,0 0-1,0 1 0,-1 0 1,1 0-1,-14-2 1,13 4-56,-1 0 1,1 0 0,0 1-1,-1 0 1,1 0 0,0 1-1,0 0 1,-1 0 0,2 0-1,-1 1 1,0 0-1,0 1 1,-11 7 0,15-9-121,0 1 0,0-1 1,1 0-1,-1 1 0,0 0 1,1 0-1,0 0 0,0 0 1,0 0-1,0 0 0,0 0 1,-2 7-1,3-8-106,1 1 0,0-1 0,-1 1 0,1-1 0,0 1-1,0-1 1,0 1 0,1-1 0,-1 1 0,1-1 0,-1 0 0,1 1 0,0-1 0,0 0 0,0 1 0,0-1-1,0 0 1,0 0 0,1 0 0,2 4 0,10 7-3424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5.8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82 227 7075,'1'0'260,"-1"0"-1,1 0 1,0 0-1,0 0 1,0 1 0,0-1-1,0 0 1,0 0-1,-1 1 1,1-1-1,0 0 1,0 1-1,0-1 1,-1 1 0,1-1-1,0 1 1,0-1-1,-1 1 1,1-1-1,-1 1 1,1 0 0,1 1-1,3 21 1734,-14 30-1494,8-48-58,-11 37 420,-22 49-1,20-55-140,-18 68 0,31-101-680,0 1-1,0 0 1,1-1-1,-1 1 0,1 0 1,0-1-1,0 1 0,0 0 1,1-1-1,-1 1 1,1 0-1,0-1 0,0 1 1,0-1-1,1 1 0,2 5 1,-3-9-32,-1 1 0,1 0 0,0-1 0,-1 1 0,1 0 0,0-1 0,0 1 0,0-1 0,0 1 0,-1-1 0,1 1 0,0-1 0,0 0 0,0 0 0,0 1 0,0-1 0,0 0 0,0 0 0,0 0 0,0 0 0,0 0 0,0 0 0,1 0 0,1-1-5,0 0 0,-1 0 0,1 0 0,0 0 0,-1-1 0,1 1-1,0-1 1,-1 0 0,0 1 0,1-1 0,1-3 0,20-19-8,-2-2 1,-1-1-1,0 0 1,21-41-1,-17 27-81,31-37 0,-56 77 85,0 1-1,0-1 0,1 1 1,-1-1-1,0 1 1,0 0-1,1-1 1,-1 1-1,0 0 1,1-1-1,-1 1 1,1 0-1,-1 0 1,0-1-1,1 1 1,-1 0-1,1 0 1,-1-1-1,1 1 0,-1 0 1,1 0-1,-1 0 1,1 0-1,-1 0 1,1 0-1,-1 0 1,1 0-1,-1 0 1,0 0-1,1 0 1,-1 0-1,1 0 1,-1 1-1,1-1 1,-1 0-1,1 0 1,-1 0-1,1 1 0,-1-1 1,0 0-1,1 0 1,-1 1-1,0-1 1,1 0-1,-1 1 1,0-1-1,1 0 1,-1 1-1,0-1 1,0 1-1,1-1 1,-1 1-1,0-1 1,1 1-1,10 33-7,-8-24-5,14 44 21,-10-29-2,0-1 0,2 0 0,0-1 0,2 1 1,1-2-1,22 34 0,-32-54 3,-1 1-1,1-1 1,0 0 0,0 0 0,0 0-1,1 0 1,-1 0 0,0-1-1,1 1 1,-1-1 0,1 0-1,0 1 1,-1-1 0,1 0 0,0-1-1,0 1 1,-1 0 0,1-1-1,0 1 1,0-1 0,0 0-1,0 0 1,0 0 0,-1-1 0,1 1-1,0-1 1,0 1 0,0-1-1,-1 0 1,1 0 0,0 0-1,-1 0 1,1-1 0,-1 1 0,1-1-1,-1 1 1,0-1 0,3-2-1,6-5 85,-1-1-1,0 0 0,0 0 0,-1-1 1,0 0-1,10-19 0,-10 13 16,-1 1 0,0-1 1,-2 0-1,0-1 0,-1 0 0,5-32 0,4-117 229,-1 13-1075,-3 81-3319,-6 61 416,9 1-37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6.5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158 95 7908,'2'-6'550,"0"1"0,1 0 0,-1 0 1,1 0-1,0 0 0,1 1 0,-1-1 1,1 1-1,0 0 0,0 0 0,0 0 1,0 0-1,8-4 0,-5 4-283,0 0 1,1 1-1,-1 0 0,1 0 0,0 1 0,0 0 1,0 0-1,13-1 0,-4 3-198,0 0 0,0 1 0,0 0 0,0 1 1,0 1-1,0 1 0,-1 0 0,21 9 0,-36-13-66,1 1 0,0-1 0,0 1 0,0 0 1,-1 0-1,1-1 0,0 1 0,-1 0 0,1 0 0,-1 1 0,1-1 0,-1 0 1,0 0-1,1 1 0,-1-1 0,0 1 0,0-1 0,0 1 0,0-1 0,0 1 1,0 0-1,0 0 0,-1-1 0,1 1 0,-1 0 0,1 0 0,-1 0 1,0 0-1,0-1 0,1 1 0,-1 0 0,-1 0 0,1 0 0,0 0 0,0 0 1,-1 0-1,0 2 0,-3 5 5,0-1 0,0 0 1,-1 0-1,0 0 0,0-1 0,-8 8 0,6-6 13,-2 4 4,-1 0 0,-1-1-1,0 0 1,-1-1 0,0 0-1,-1 0 1,-17 10 0,-10 7 133,-15 7 95,52-34-236,1 0 0,-1 0 0,1 0 0,-1 0 0,1 1 0,-1-1 0,1 1 0,0 0 1,-1-1-1,1 1 0,0 0 0,0 0 0,1 0 0,-4 5 0,5-5-15,0-1 0,0 1-1,0-1 1,0 1 0,0 0 0,0-1-1,0 1 1,1-1 0,-1 1 0,1-1-1,-1 1 1,1-1 0,0 1-1,-1-1 1,1 1 0,0-1 0,0 0-1,0 1 1,0-1 0,0 0 0,0 0-1,1 0 1,-1 0 0,0 0-1,1 0 1,-1 0 0,0 0 0,3 0-1,58 40 34,-36-25-26,0 1 1,36 31-1,-56-41-8,1-1 1,-1 1-1,0 0 1,-1 0-1,1 1 0,-1 0 1,-1 0-1,0 0 1,0 0-1,0 1 1,-1-1-1,0 1 1,1 10-1,-3-12 16,-1 0 0,0 0-1,-1 0 1,1 0 0,-1 1-1,-1-1 1,1 0 0,-1-1 0,0 1-1,-1 0 1,0 0 0,0-1 0,0 0-1,-1 1 1,1-1 0,-2 0-1,1-1 1,-7 8 0,-5 4 156,-1-1 0,0 0-1,-1-2 1,-30 19 0,36-26-93,0 0 0,-1-2 1,0 1-1,0-1 0,-1-1 0,1-1 0,-1 0 0,0 0 1,0-2-1,-25 1 0,33-2-138,0 0 1,0 0-1,0 0 0,0-1 0,0 0 1,0 0-1,0-1 0,0 0 1,0 0-1,0 0 0,1-1 1,-1 1-1,1-1 0,0-1 0,0 1 1,0-1-1,0 0 0,1 0 1,-1 0-1,1-1 0,0 1 1,0-1-1,1 0 0,-1 0 0,1-1 1,0 1-1,-2-7 0,4 8-192,1 1 0,-1 0 0,1 0 0,0 0 1,0-1-1,0 1 0,1 0 0,-1 0 0,1 0 0,0 0 0,0-1 0,0 1 0,0 0 0,0 1 0,1-1 0,-1 0 0,1 0 0,0 0 0,0 1 0,0-1 0,0 1 0,0 0 0,0 0 0,1-1 0,-1 1 0,1 1 1,0-1-1,4-2 0,43-17-3675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7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319 20 7892,'0'-1'201,"0"0"0,0 0 0,0 0 0,0 1 0,-1-1 0,1 0 1,0 0-1,-1 0 0,1 0 0,-1 1 0,1-1 0,-1 0 0,1 0 0,-1 1 1,0-1-1,1 0 0,-1 1 0,0-1 0,1 1 0,-1-1 0,0 1 1,0-1-1,1 1 0,-1 0 0,0-1 0,0 1 0,0 0 0,0-1 1,-1 1-1,-1 0 4,0 0 1,0 0 0,0 1-1,1-1 1,-1 1 0,0-1-1,0 1 1,0 0 0,-4 2-1,-49 34 960,40-24-885,1 2 0,0 0 0,1 1 0,1 0 1,-16 27-1,-46 98 947,69-129-1118,0 0 1,2 1 0,-1 0 0,2 0-1,0 0 1,0 1 0,1-1 0,1 1 0,0 14-1,1-24-91,0 1 0,1 0-1,0-1 1,0 1-1,0 0 1,0-1-1,1 1 1,-1-1-1,1 0 1,1 1 0,-1-1-1,0 0 1,1 0-1,0 0 1,0-1-1,0 1 1,0-1 0,1 0-1,-1 1 1,1-2-1,0 1 1,0 0-1,0-1 1,0 1-1,0-1 1,1 0 0,-1-1-1,1 1 1,8 1-1,2 0-11,1-1 0,0-1-1,-1-1 1,1 0 0,0 0-1,-1-2 1,1 0 0,-1-1-1,1 0 1,-1-1 0,0-1-1,25-12 1,13-8-38,-2-3-1,49-35 1,-91 57 21,-2 2-2,11-8-35,0-1 1,22-20 0,-37 31 39,0-1 1,0 1 0,-1-1 0,1 0 0,-1 1 0,0-1 0,0 0-1,0-1 1,0 1 0,0 0 0,-1 0 0,1-1 0,-1 1 0,0-1-1,0 1 1,0-1 0,-1 0 0,1 1 0,-1-1 0,0 0 0,0-6-1,0 10 8,0 0 0,0 0 0,0 0 0,0-1-1,-1 1 1,1 0 0,0 0 0,0 0 0,0 0 0,0-1-1,0 1 1,0 0 0,0 0 0,0 0 0,-1 0-1,1-1 1,0 1 0,0 0 0,0 0 0,0 0-1,-1 0 1,1 0 0,0 0 0,0 0 0,0-1 0,0 1-1,-1 0 1,1 0 0,0 0 0,0 0 0,0 0-1,-1 0 1,1 0 0,0 0 0,0 0 0,0 0-1,-1 0 1,1 0 0,0 0 0,0 0 0,0 0 0,-1 0-1,1 1 1,0-1 0,-12 8 2,-6 15 28,12-12-9,0 1-1,0 0 1,1 1-1,0-1 1,2 1-1,-1 0 1,1 0-1,-1 22 1,4-30-16,0 0 0,0 0 0,0 0 0,1 0 1,0 0-1,0-1 0,1 1 0,-1 0 0,1-1 0,0 1 0,0-1 0,0 1 1,1-1-1,-1 0 0,1 0 0,0 0 0,0-1 0,1 1 0,-1-1 1,1 1-1,0-1 0,0 0 0,0-1 0,0 1 0,0-1 0,1 1 0,4 0 1,-1 0-7,0 0 1,0-1 0,0 0 0,0-1-1,0 0 1,1 0 0,-1-1 0,0 0 0,1-1-1,-1 1 1,0-2 0,0 1 0,1-1-1,-1 0 1,0-1 0,12-5 0,1-2-16,-1-1 1,0 0 0,-1-1 0,35-30 0,-48 38 12,-1 0 1,0-1 0,0 1-1,-1-1 1,1 0 0,-1-1 0,0 1-1,0-1 1,-1 1 0,0-1 0,0 0-1,0-1 1,-1 1 0,0 0-1,0-1 1,0 1 0,-1-1 0,0 0-1,0 1 1,-1-1 0,0 0 0,0 0-1,0 1 1,-1-1 0,0 0-1,-3-7 1,0 0 0,-2 0 0,0 1 0,0-1 0,-1 1 0,-1 0 0,0 1 0,-1 0 1,0 0-1,-1 1 0,-17-16 0,21 22-66,0 0 0,0 0 0,0 0 1,-1 1-1,1 0 0,-1 0 0,0 1 0,0 0 1,-1 0-1,1 0 0,-1 1 0,1 0 1,-1 1-1,0 0 0,1 0 0,-1 0 0,0 1 1,0 0-1,0 1 0,0 0 0,-11 3 1,16-3-86,0 0 0,0 1 1,1-1-1,-1 1 0,0 0 1,1 0-1,0 0 0,-1 0 1,1 0-1,0 0 1,0 1-1,0-1 0,0 1 1,1-1-1,-1 1 0,1 0 1,-1-1-1,1 1 0,0 0 1,0 0-1,0 0 1,1 0-1,-1 0 0,1 0 1,0 0-1,-1 1 0,1-1 1,1 0-1,-1 0 0,0 0 1,1 0-1,1 5 1,7 12-1972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7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58 7716,'0'22'5788,"-8"15"-3519,2-12-1437,-40 166 1583,8-47-631,40-140-832,6-10-494,18-24-283,-12 14-36,54-58-38,99-105-1151,-129 143-839,2 1 1,73-49 0,-80 64-36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8.1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57 105 5539,'-2'55'6147,"11"-1"-3277,-6-45-2606,-1 1 0,0 0 0,-1 0 0,0 0-1,-1 0 1,1 0 0,-2 0 0,0 1 0,0-1 0,-1-1 0,-3 14 0,-55 114 2388,57-130-2075,11-19-197,159-190 41,-96 112-1074,-54 70 141,1 1-1,1 1 1,0 0 0,33-21-1,43-18-5683,-67 42 2562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8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134 195 7555,'-4'6'893,"0"1"-1,1-1 0,-1 1 1,1 0-1,-3 11 0,6-18-828,0 1 0,-1 0 0,1 0 0,0 0 0,-1 0-1,1 0 1,0 0 0,0 0 0,0 0 0,0 0 0,0 0 0,0 0 0,0 0 0,0 0 0,0 0-1,1 0 1,-1 0 0,0 0 0,1 0 0,-1 0 0,1 0 0,-1 0 0,1-1 0,-1 1 0,1 0-1,-1 0 1,1 0 0,0-1 0,-1 1 0,1 0 0,0-1 0,0 1 0,0-1 0,0 1 0,-1-1-1,1 1 1,0-1 0,0 1 0,0-1 0,0 0 0,0 0 0,0 1 0,0-1 0,0 0 0,0 0-1,0 0 1,0 0 0,0 0 0,0 0 0,0 0 0,0-1 0,0 1 0,0 0 0,1-1 0,13-2 81,1 0 1,-1-2 0,0 0 0,-1 0 0,1-1-1,-1-1 1,0-1 0,-1 0 0,15-10 0,-17 10-128,-1-1 1,0 0-1,0 0 1,-1 0-1,0-2 1,0 1-1,-1-1 1,0 0 0,-1 0-1,-1-1 1,6-13-1,-11 24-17,0-1 0,0 0-1,0 0 1,-1 0 0,1 0-1,0 0 1,-1 0 0,0 0 0,1 0-1,-1 0 1,0-1 0,0 1-1,0 0 1,0 0 0,0 0-1,-1 0 1,1 0 0,-1 0 0,1 0-1,-1 0 1,0 0 0,0 0-1,0 0 1,0 0 0,0 1-1,0-1 1,0 0 0,0 0 0,-1 1-1,1-1 1,-1 1 0,1 0-1,-1-1 1,0 1 0,0 0-1,1 0 1,-1 0 0,0 0-1,0 0 1,0 0 0,0 1 0,0-1-1,0 1 1,0-1 0,0 1-1,0 0 1,0 0 0,-1 0-1,-2 0 1,-5 0 13,0 0 0,0 0 0,0 2 1,0-1-1,1 1 0,-1 0 0,1 1 0,-1 0 0,-16 9 0,1 4 195,1 1 0,1 1-1,1 1 1,0 2 0,2 0-1,0 1 1,2 0-1,0 2 1,-15 27 0,30-46-162,0-1 0,1 1 1,-1-1-1,1 1 0,0 0 1,1 0-1,-1 0 0,1 0 1,0 0-1,0 1 1,1-1-1,-1 0 0,1 0 1,0 1-1,1-1 0,-1 0 1,1 0-1,0 0 0,1 0 1,1 6-1,0-6-38,0 1 0,1-1 0,-1 0 0,1-1 0,0 1 0,0-1 0,1 0-1,-1 0 1,1 0 0,0 0 0,0-1 0,1 0 0,-1 0 0,0 0 0,1-1 0,0 0 0,6 2 0,2 0-185,1 0-1,-1-1 1,1 0 0,0-1 0,0-1-1,-1-1 1,1 0 0,23-3 0,-14-1-462,-1-1 0,0-1 0,0-2 0,39-17 0,-15 7-629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8.8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368 108 8276,'7'-29'4142,"-5"23"-3480,0 0-1,0 0 0,-1 0 1,0 0-1,0 0 0,0-8 0,-2 13-610,1-1-1,0 1 0,0 0 0,-1-1 1,1 1-1,-1 0 0,1-1 0,-1 1 1,0 0-1,1 0 0,-1 0 0,0 0 0,0 0 1,0 0-1,0 0 0,0 0 0,0 0 1,0 0-1,0 0 0,0 0 0,0 1 1,0-1-1,-1 0 0,1 1 0,0-1 0,-1 1 1,1 0-1,0-1 0,0 1 0,-1 0 1,1 0-1,-1 0 0,-1 0 0,-10-1-9,-1 2 0,1 0 0,-1 0-1,1 1 1,0 1 0,0 0 0,0 1-1,-16 6 1,21-7-42,0 1-1,0-1 0,0 1 1,0 1-1,0-1 0,1 1 1,0 1-1,0-1 1,0 1-1,1 1 0,0-1 1,0 1-1,-6 9 0,10-11 2,0 0-1,1 0 0,0 0 0,0 0 0,1 0 1,-1 0-1,1 0 0,0 0 0,0 0 0,1 0 1,-1 0-1,1 0 0,0 0 0,0 0 0,1 0 1,0-1-1,0 1 0,0 0 0,0-1 0,1 0 0,-1 1 1,1-1-1,4 4 0,8 12-3,2 0 0,0-1 1,21 17-1,23 15 4,-39-35 17,-1 2 0,37 39-1,-57-56 4,1 0 1,-1 0-1,0 1 0,0-1 0,0 1 0,0-1 0,0 1 0,0 0 0,0-1 0,-1 1 0,1 0 0,-1-1 0,1 1 1,-1 0-1,1 0 0,-1 0 0,0-1 0,0 1 0,0 0 0,0 0 0,0 0 0,-1-1 0,1 1 0,0 0 0,-1 0 1,0 2-1,-1-1 28,-1 0 0,1-1 0,0 1 0,-1-1 0,1 0 0,-1 1 0,1-1 1,-1 0-1,0-1 0,0 1 0,0 0 0,0-1 0,-4 2 0,-11 2 143,1 0 1,0-1-1,-1 0 0,-24 0 0,17-2-72,-1-2-1,-42-4 1,60 3-308,-1 0 1,1-1-1,0 0 0,0 0 1,0-1-1,0 1 0,0-2 1,1 1-1,-1-1 0,1-1 0,0 1 1,-8-7-1,14 10 5,1 1-1,-1-1 1,0 0 0,1 1-1,-1-1 1,0 0 0,1 1-1,-1-1 1,1 0 0,-1 0-1,1 0 1,0 1 0,-1-1-1,1 0 1,0 0 0,-1 0-1,1 0 1,0 0 0,0 0-1,0 0 1,0 0 0,0 0-1,0 1 1,0-1 0,0 0-1,0 0 1,1 0 0,-1 0-1,0 0 1,1 0 0,-1 0-1,13-3-3774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9.2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342 155 7315,'-7'17'8706,"-9"38"-6877,5-11-1223,-162 385 391,57-157-884,112-264-95,1-1 0,0 1-1,1 0 1,0 0-1,0 0 1,1 1 0,0-1-1,1 0 1,0 16-1,4-17 2,4-15-10,5-14-5,69-178-2,66-173 2,-135 337 5,74-183-20,-76 197 20,0 0 0,2 1 0,0 0 1,1 1-1,2 1 0,0 0 1,26-24-1,-38 40 10,-1 0 1,1 0-1,0 1 0,0-1 1,0 1-1,0 0 1,0 0-1,0 0 0,1 0 1,-1 1-1,1 0 1,-1 0-1,1 0 0,-1 0 1,7 0-1,-8 2 7,0-1 0,0 1-1,0 0 1,0 0 0,0 0 0,-1 0 0,1 1-1,0-1 1,-1 1 0,1-1 0,-1 1 0,0 0-1,1 0 1,-1 0 0,0 0 0,0 0 0,0 1-1,0-1 1,-1 1 0,1-1 0,-1 1 0,1-1-1,-1 1 1,1 4 0,2 4 19,-1 1-1,0 0 1,-1 0 0,0 0 0,-1 0-1,0 0 1,-1 0 0,0 0 0,-1 0-1,-1 0 1,0 0 0,0 0-1,-6 16 1,2-9-28,-1 0-1,-1 0 0,0-1 1,-1 0-1,-1-1 1,-1 0-1,-17 21 1,15-24-35,0 0 0,-1-1 0,0-1 0,-1 0 0,-20 11 0,27-17-100,-1-1-1,0-1 1,0 0-1,0 0 1,-1-1-1,1 0 1,-1-1 0,0 0-1,0 0 1,0-1-1,-14 0 1,22-1-53,0 0 0,0 0 0,-1 0 0,1-1-1,0 1 1,0-1 0,0 1 0,0-1 0,0 0 0,0 0 0,0 0 0,0 0 0,0 0 0,0 0 0,0-1 0,1 1-1,-1-1 1,1 1 0,-1-1 0,1 1 0,-1-1 0,1 0 0,0 0 0,0 0 0,0 0 0,0 0 0,0 0 0,0 0 0,0 0-1,1 0 1,-1 0 0,1 0 0,0 0 0,-1-1 0,1 1 0,0 0 0,0 0 0,1 0 0,0-5 0,8-27-3610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9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219 111 8596,'-2'-2'357,"0"1"0,0-1 0,0 0 0,0 1-1,0-1 1,0 1 0,0 0 0,0-1 0,-1 1 0,1 0 0,-1 1 0,1-1 0,0 0 0,-1 1-1,1-1 1,-1 1 0,0 0 0,1 0 0,-1 0 0,-4 0 0,2 1-123,1 1 1,-1-1-1,1 1 1,-1 0-1,1 0 0,0 1 1,-1-1-1,1 1 1,1 0-1,-7 5 1,-1 3-67,1 0 1,0 0 0,0 2 0,1-1 0,1 1 0,-9 18 0,11-18-89,0 0 0,1 0 1,0 1-1,1 0 0,1 0 0,0 0 1,1 0-1,-1 16 0,3-25-72,0-1-1,0 1 0,1-1 1,-1 1-1,1-1 1,0 0-1,0 0 1,1 1-1,0-1 0,-1 0 1,1 0-1,0 0 1,1 0-1,-1-1 0,1 1 1,0-1-1,-1 1 1,2-1-1,-1 0 1,0 0-1,0 0 0,1-1 1,0 1-1,0-1 1,-1 0-1,1 0 1,0 0-1,1-1 0,-1 1 1,8 1-1,1 0-1,0-1 0,0 0 0,1 0 0,-1-2 0,0 0-1,1 0 1,-1-1 0,0-1 0,1 0 0,-1-1 0,0 0 0,0-1-1,-1 0 1,1-1 0,-1-1 0,0 0 0,14-10 0,-17 10 9,-1 0 0,0 0 0,-1-1 0,1 0 1,-2 0-1,1-1 0,-1 0 0,0 0 0,0 0 0,-1-1 1,0 0-1,-1 0 0,0 0 0,0-1 0,-1 1 0,0-1 1,-1 0-1,0 0 0,0 0 0,-1 0 0,-1 0 0,1 0 1,-3-14-1,1 14-25,-1-1 1,0 1-1,0-1 1,-1 1-1,-1 0 1,0 0-1,0 0 1,-1 1 0,0-1-1,0 1 1,-1 0-1,-1 1 1,1-1-1,-1 1 1,-1 1-1,-12-11 1,15 14-145,-1 0 0,-1 0 0,1 0 0,-1 1 0,1 0 0,-1 0 0,0 1 0,0 0 0,0 0 0,0 1 0,0 0 0,0 0 0,-1 0 0,1 1 0,0 0 1,-1 1-1,1-1 0,0 1 0,0 1 0,0 0 0,0 0 0,0 0 0,0 0 0,-10 7 0,-12 11-3408,19 4-119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0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2 5747,'0'0'119,"0"-1"1,-1 1 0,1 0-1,0 0 1,-1 0 0,1 0 0,0 0-1,-1-1 1,1 1 0,0 0-1,-1 0 1,1 0 0,0 0-1,-1 0 1,1 0 0,0 0 0,-1 0-1,1 0 1,0 1 0,-1-1-1,1 0 1,0 0 0,-1 0-1,1 0 1,0 0 0,-1 1 0,1-1-1,0 0 1,0 0 0,-1 0-1,1 1 1,0-1 0,0 0 0,-1 0-1,1 1 1,0-1 0,0 0-1,0 1 1,-1-1 0,1 0-1,0 1 1,0-1 0,0 0 0,0 1-1,0-1 1,0 1 0,-12 27 907,0 0-514,-29 34 391,23-36-617,1 0-1,-14 31 0,-40 78 196,39-80-247,-39 99 0,-1 74 143,-8 25 8,36-128-204,-47 222 1,60-205-145,-14 86-9,31 61 31,0-6-43,10-242-8,3 0 0,5 62-1,0-3 1,-3-64-9,7 276 3,-2-239-3,3 0 1,22 88 0,23 81-25,-31-143 15,-9-32-11,4 0-1,2 0 1,34 74-1,76 147-115,-115-266-32,6 14-685,-26-59-3566,2 4 1669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29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21 7619,'0'0'116,"1"-1"0,-1 0-1,1 1 1,-1-1-1,1 1 1,0-1 0,-1 1-1,1 0 1,0-1-1,-1 1 1,1 0 0,0-1-1,0 1 1,-1 0-1,1 0 1,0 0 0,0 0-1,-1 0 1,1-1-1,0 2 1,0-1-1,0 0 1,-1 0 0,1 0-1,0 0 1,0 0-1,-1 0 1,1 1 0,0-1-1,0 0 1,-1 1-1,1-1 1,0 1 0,-1-1-1,1 1 1,0-1-1,-1 1 1,1-1 0,-1 1-1,1-1 1,-1 1-1,1 0 1,-1-1 0,1 1-1,-1 0 1,0-1-1,1 1 1,-1 0-1,0 0 1,0-1 0,0 1-1,1 0 1,-1 0-1,0 0 1,0 0 0,1 6 89,0 1 1,-1-1 0,1 0 0,-1 0-1,-2 11 1,-9 33 300,-2 1 1,-3-2-1,-1 0 1,-27 50-1,35-78-314,-16 21 243,15-25 126,29-40-18,63-87-23,44-53-376,-102 135-130,1 0 0,1 2 0,44-33 1,-62 53 31,1-1-1,-1 1 1,1 1 0,0-1 0,1 1 0,-1 1 0,1 0 0,0 0-1,16-1 1,-23 3-16,-1 1 0,1 0 0,0 0 0,0 1 0,-1-1 0,1 0-1,0 1 1,-1 0 0,1-1 0,0 1 0,-1 0 0,1 0 0,-1 1 0,1-1-1,-1 0 1,3 3 0,-3-1 0,0-1 1,0 1-1,0 0 0,0-1 0,0 1 0,-1 0 1,0 0-1,1 0 0,-1 0 0,0 0 0,-1 0 1,1 1-1,-1-1 0,1 0 0,-1 0 0,0 1 0,0 3 1,-2 25 45,-2-1 0,-1 0 1,-1 0-1,-11 31 0,-13 68-1500,29-125 1199,1 0 1,-1 0-1,1 0 1,0 0-1,1 0 1,-1 0 0,1 0-1,1 5 1,-1-9 100,-1 0 1,0 0-1,1 0 0,-1 1 1,1-1-1,0 0 1,-1 0-1,1 0 0,0 0 1,0 0-1,0 0 1,0 0-1,-1 0 1,1 0-1,1-1 0,-1 1 1,0 0-1,0-1 1,0 1-1,0 0 1,0-1-1,1 0 0,-1 1 1,0-1-1,0 0 1,1 1-1,-1-1 0,0 0 1,0 0-1,1 0 1,-1 0-1,0 0 1,3-1-1,23-5-2122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0.4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375 841 7924,'5'-10'1106,"0"1"1,-1 0 0,0-1 0,-1 0 0,3-12 0,0-9 566,3-51 1,-6 41-748,-2 35-812,0 1 0,-1-1-1,0 0 1,0 0 0,0 1 0,-1-1-1,0 0 1,0 1 0,0-1 0,-1 1-1,1-1 1,-2 1 0,1 0 0,-4-8 0,4 12-82,1-1 0,-1 0 0,1 1 0,-1 0 0,1-1 0,-1 1 0,0 0 0,1 0 0,-1 0 0,0 0 0,0 0 0,0 0 0,0 0 0,0 1 0,0-1 0,-3 0 0,1 1-8,0 0 0,-1 0-1,1 0 1,0 1 0,0 0 0,0-1 0,-1 1 0,1 1-1,0-1 1,-6 3 0,-15 10 24,0 0 0,0 2 0,2 1-1,0 0 1,1 2 0,0 1 0,2 0 0,0 2-1,2 0 1,0 1 0,2 1 0,-15 26 0,27-42-37,-1 1 0,1-1 1,1 0-1,-1 1 0,1 0 0,1 0 1,-2 12-1,3-17-10,1-1-1,0 0 1,0 0 0,0 0 0,0 0-1,1 0 1,-1 0 0,1 0-1,0 0 1,0 0 0,0 0 0,0 0-1,0 0 1,1-1 0,-1 1-1,1 0 1,0-1 0,-1 0-1,1 1 1,1-1 0,-1 0 0,0 0-1,0 0 1,1 0 0,-1 0-1,4 2 1,4 0-12,0 0 1,0 0-1,0 0 0,0-1 1,0-1-1,1 0 0,-1 0 1,1-1-1,0-1 0,-1 0 1,1 0-1,0-1 1,-1 0-1,1-1 0,16-4 1,-11 1-36,0 0 1,-1 0 0,0-2 0,0 0 0,0-1 0,-1 0 0,-1-1 0,1 0 0,19-20-1,-17 12-4,-1 0-1,-1-2 0,-1 0 0,-1 0 0,0-1 1,-2-1-1,11-26 0,45-161-110,-52 157 150,26-93-30,46-148 564,-178 517 554,-19 51-473,96-229-1297,2 1 0,1 0 0,-9 96 0,21-139-7,-1 1-1,1-1 1,0 1-1,1 0 1,-1-1-1,1 1 1,0-1 0,4 10-1,3-7-3504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0.8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318 189 7059,'73'-110'9242,"-72"109"-9171,0 0 0,-1 0 1,1 0-1,0 0 0,-1 0 0,1 0 1,-1 0-1,1 0 0,-1-1 1,1 1-1,-1 0 0,0 0 0,0 0 1,1-1-1,-1 1 0,0 0 1,0 0-1,0-1 0,0 1 0,-1 0 1,1 0-1,0-1 0,0 1 0,-1 0 1,1 0-1,-1 0 0,1 0 1,-2-3-1,0 2 4,-1-1-1,1 1 1,-1 0 0,1-1-1,-1 1 1,0 0 0,0 1 0,0-1-1,0 0 1,-5-1 0,-4-1-11,1 0 0,-1 1 0,0 0 0,0 1 0,-18-1 0,27 3-48,-1 1-1,0-1 1,1 1-1,-1 0 1,0 0-1,1 0 0,-1 0 1,1 1-1,0-1 1,0 1-1,-1 0 1,1 0-1,0 0 0,0 0 1,1 1-1,-1-1 1,0 1-1,1 0 1,-1-1-1,1 1 1,0 0-1,0 1 0,0-1 1,1 0-1,-1 0 1,1 1-1,0-1 1,0 1-1,0-1 1,-1 5-1,0 0 2,1-1 0,0 1 1,0 0-1,0 0 0,1 0 1,1 0-1,-1 0 0,1 0 0,0-1 1,1 1-1,0 0 0,0-1 0,4 9 1,40 57 33,-33-56-57,-1 1 1,-1 0-1,14 32 0,-22-44 26,-2 0-1,1-1 1,0 1-1,-1 0 0,0 0 1,-1 0-1,1 0 1,-1 0-1,0 0 1,0 0-1,-1 0 1,0 0-1,0-1 1,0 1-1,-1 0 1,0 0-1,-4 8 0,3-10 46,0 0-1,-1 0 0,0 0 0,0 0 0,0 0 0,0-1 0,0 1 0,-1-1 0,1 0 0,-1-1 0,0 1 0,0-1 0,0 0 1,0 0-1,0-1 0,-1 1 0,1-1 0,-7 0 0,-4 2 70,-1-1 0,1 0 1,-1-2-1,-32-2 0,42 1-242,0 0-1,1-1 1,-1 1-1,0-1 1,1-1-1,-1 1 1,-7-5-1,12 5-202,-1 1-1,1-1 1,-1 0 0,1 0-1,0 0 1,0 0 0,0 0-1,0 0 1,0-1 0,1 1-1,-1-1 1,1 1 0,-1-1 0,1 0-1,0 1 1,0-1 0,0 0-1,1 0 1,-1 0 0,0-3-1,2-30-3975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1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212 1 7203,'0'0'133,"1"0"-1,0 0 0,-1 0 1,1 0-1,-1 0 0,1 0 1,0 0-1,-1 0 0,1 0 1,-1 0-1,1 0 0,-1 0 1,1 0-1,0 1 0,-1-1 1,1 0-1,-1 0 0,1 1 0,-1-1 1,1 0-1,-1 1 0,1-1 1,-1 1-1,0-1 0,1 0 1,-1 1-1,1-1 0,-1 1 1,0-1-1,0 1 0,1-1 1,-1 1-1,0 0 0,0-1 1,1 1-1,-1-1 0,0 1 1,0-1-1,0 1 0,0 0 1,0-1-1,0 1 0,0-1 1,0 1-1,0 0 0,0 0 1,0 33 1267,-12 59-693,-5 0 1,-4-1-1,-4-1 1,-3-2-1,-76 161 0,101-244-783,0 1-1,0 0 0,0 0 0,1 0 1,0 0-1,1 0 0,-1 0 0,1 10 0,1-17 46,-1 0 1,1 1-1,0-1 0,0 0 0,0 0 0,0 0 0,0 0 0,0 1 0,0-1 0,0 0 0,0 0 0,0 0 0,-1 1 0,1-1 0,0 0 0,0 0 0,0 0 0,0 1 0,0-1 0,1 0 0,-1 0 0,0 0 1,0 1-1,0-1 0,0 0 0,0 0 0,0 0 0,0 1 0,0-1 0,0 0 0,0 0 0,0 0 0,1 0 0,-1 0 0,0 1 0,0-1 0,0 0 0,0 0 0,1 0 0,-1 0 0,0 0 0,0 0 0,0 0 1,0 1-1,1-1 0,-1 0 0,0 0 0,0 0 0,0 0 0,1 0 0,-1 0 0,0 0 0,0 0 0,0 0 0,1 0 0,9-11-2315,-1 0 409,18-12-1603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1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7748,'14'-2'5889,"32"2"-5159,-2 1-225,0 3 1,0 2 0,-1 1 0,51 16 0,-91-22-475,0 0 0,-1 0 1,1 0-1,0 0 0,0 1 1,-1 0-1,1-1 0,-1 1 1,1 0-1,-1 0 0,0 0 1,0 0-1,0 1 0,0-1 1,0 1-1,0-1 0,-1 1 1,1 0-1,-1-1 0,0 1 1,0 0-1,0 0 0,0 0 1,0 0-1,-1 0 0,1 4 1,-1 6 86,0 0 1,-1 0 0,0 1-1,-1-1 1,-4 13 0,-3 35 244,8-57-348,1 0 1,0 1 0,0-1 0,0 0-1,1 1 1,-1-1 0,1 0 0,0 0-1,1 0 1,-1 0 0,1 0 0,-1 0-1,1 0 1,0 0 0,1-1 0,-1 1-1,1-1 1,-1 1 0,1-1 0,0 0 0,0 0-1,1 0 1,-1-1 0,1 1 0,-1-1-1,1 0 1,0 0 0,-1 0 0,1 0-1,0-1 1,0 1 0,1-1 0,-1 0-1,6 0 1,2 1-8,-1-2-1,1 1 1,-1-2 0,1 0-1,0 0 1,-1-1-1,0 0 1,1-1 0,-1 0-1,0-1 1,17-8 0,-11 3-5,-1-1 0,0 0 1,-1 0-1,0-2 0,0 0 0,23-26 1,-34 34 7,-1 0 0,0 1 0,1-1 1,-2 0-1,1-1 0,0 1 0,-1 0 1,0-1-1,0 0 0,0 1 0,-1-1 0,0 0 1,1 0-1,-2 0 0,1 0 0,0 0 0,-1 0 1,0 0-1,0 0 0,-1 0 0,0 0 0,1 0 1,-1 1-1,-1-1 0,1 0 0,-1 0 1,0 1-1,0-1 0,0 1 0,-5-7 0,2 4 38,-1 0-1,0 0 0,0 1 1,0 0-1,-1 0 0,0 1 1,0-1-1,-1 2 0,1-1 1,-1 1-1,0 0 0,0 0 0,0 1 1,-1 0-1,1 1 0,-1 0 1,0 0-1,0 1 0,-10-1 1,4 2-75,0 1 1,1 0 0,-1 0 0,1 2-1,-1 0 1,1 0 0,0 2 0,0-1-1,1 2 1,-25 13 0,7 7-972,31-26 900,-1 0-1,1 1 0,-1-1 1,1 1-1,-1-1 0,1 1 0,0-1 1,-1 1-1,1 0 0,0-1 0,-1 1 1,1-1-1,0 1 0,0 0 0,0-1 1,0 1-1,0 0 0,-1-1 0,1 1 1,0-1-1,0 1 0,0 0 0,1-1 1,-1 1-1,0 0 0,0-1 1,0 1-1,0 0 0,1-1 0,-1 1 1,0-1-1,1 1 0,-1-1 0,0 1 1,1 0-1,-1-1 0,1 0 0,-1 1 1,0-1-1,1 1 0,-1-1 0,1 1 1,0-1-1,-1 0 0,1 1 0,-1-1 1,1 0-1,-1 0 0,1 1 1,0-1-1,-1 0 0,1 0 0,0 0 1,-1 0-1,2 0 0,28 2-3898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2.6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201 223 8084,'-31'75'5616,"-77"157"-1887,91-192-3179,16-35-458,0 0 1,-1 0 0,0 0-1,0-1 1,0 1 0,-1 0-1,1-1 1,-1 1 0,0-1-1,0 0 1,-1 0 0,1 0 0,-1 0-1,-5 3 1,9-19 187,2-3-266,0 1 1,1 0-1,0 0 0,2 0 1,6-18-1,8-23-15,10-69 26,-22 87-28,1 0 0,2 0 1,1 0-1,2 2 0,26-52 0,-38 86 3,-1-1-1,1 1 1,0 0-1,0-1 1,0 1-1,0 0 1,0 0-1,0-1 0,1 1 1,-1 0-1,0 0 1,1 0-1,2-1 1,-4 2 0,1 0 0,-1 0 0,1 0 0,-1 0 0,1 0 0,-1 0 0,1 0 0,-1 0 0,1 0 0,-1 0 0,1 1 0,-1-1 0,1 0 0,-1 0 0,1 0 0,-1 1 0,1-1 0,-1 0 0,1 0 0,-1 1 0,0-1 0,1 1 0,-1-1 0,1 0 0,-1 1 0,0-1 0,1 1 0,2 5 2,0 0 1,0 0-1,-1 0 0,1 0 1,1 9-1,1 1 5,16 44 90,2-2 0,53 94 0,-61-126-83,2 0-1,1-2 1,0 0 0,2-1-1,1-1 1,0 0-1,42 30 1,-59-49-10,-1 0-1,1-1 1,0 1-1,0-1 1,0 0 0,0 0-1,0 0 1,1-1 0,-1 1-1,0-1 1,1 0 0,-1 0-1,1-1 1,-1 1 0,9-1-1,-10-1 18,-1 0-1,1 0 0,0-1 1,-1 1-1,1-1 1,-1 1-1,0-1 0,0 0 1,1 0-1,-1 0 1,0 0-1,-1 0 0,1 0 1,0-1-1,-1 1 1,1-1-1,-1 1 0,1-1 1,-1 1-1,0-1 1,0 0-1,-1 0 0,1 1 1,0-5-1,2-5 62,9-30 97,-2 0 0,-2-1 0,3-52 0,3-82-437,-5 96-802,1 29-1011,5 25-2755,4 14 1107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2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1 7491,'1'1'439,"1"0"-1,-1 0 1,0 0-1,0 1 1,0-1-1,0 0 0,0 1 1,0-1-1,-1 0 1,1 1-1,0-1 1,-1 1-1,1-1 1,0 3-1,0 27 2184,-17 33-2029,11-49 162,-32 96 248,-16 53-62,50-149-844,0 0-1,1 0 0,0 0 0,1 0 0,1 0 0,0 0 0,1 0 0,6 26 0,-6-35-83,0-2 0,1 1 0,0 0 0,0 0 0,0 0 0,1-1 0,-1 1 0,1-1-1,0 0 1,0 0 0,1 0 0,-1 0 0,1 0 0,0-1 0,0 0 0,0 0 0,5 3 0,-2-3-18,0 0 0,-1 0 0,2-1 0,-1 1 0,0-2 0,0 1 0,1-1 0,-1 0 0,0-1 0,14 0 0,-6-2-215,0 1 0,0-2 0,0 0 0,-1-1 0,0-1 0,0 0 0,0 0 0,0-2 0,-1 0-1,0 0 1,12-10 0,-21 15-119,-1-1 0,0 0 0,1 0 0,-2 0 0,1 0-1,0 0 1,0 0 0,-1-1 0,0 1 0,0-1 0,0 0 0,0 1-1,0-1 1,-1 0 0,2-8 0,-1-25-3223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3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1 287 8564,'18'23'3217,"3"-14"417,20 4-2097,6-12-705,11-2-160,-6-12-592,-9-5-448,-4-4-592,-13-6-273,-25-5-2544,-10 3 447</inkml:trace>
  <inkml:trace contextRef="#ctx0" brushRef="#br0" timeOffset="1">114 1 8820,'2'7'3105,"14"-1"385,14-1-2513,8-9-225,3-1-640,10 1-688,-6-1-433,3 5-2464,1 0 63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3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39 228 6195,'2'6'1422,"-1"0"1,0 0-1,0 1 0,0-1 1,-1 1-1,-1 11 1,-15 74 712,3-29-1208,11-49-805,-10 143 796,12-139-857,1 0-1,0 0 0,1 0 0,1 0 1,1-1-1,9 28 0,-12-43-59,-1 0 0,1 0 0,0 0 0,-1 0 0,1 0 0,0-1 1,0 1-1,0 0 0,0-1 0,0 1 0,1 0 0,-1-1 0,0 0 0,1 1 0,-1-1 0,1 0 0,0 0 0,-1 1 0,1-1 0,0-1 0,0 1 0,-1 0 1,3 0-1,-2-1 0,0 0 0,0 0 0,0-1 0,0 1 0,0-1 0,0 1 0,0-1 0,0 0 0,0 0 0,0 0 0,0 0 0,-1 0 0,1 0 0,-1-1 0,1 1 0,-1 0 0,1-1 0,1-1 0,7-11-5,0 1 1,0-2-1,-1 1 0,7-18 1,14-37-74,-20 43-2,1 1-1,22-34 1,-32 57 76,0 0 0,0 0 1,0 0-1,1 0 0,-1 0 0,1 1 1,0-1-1,-1 0 0,1 1 0,0-1 1,0 1-1,0 0 0,0 0 0,0 0 1,0 0-1,0 0 0,0 0 0,1 0 1,-1 1-1,0-1 0,0 1 0,1 0 1,-1-1-1,0 1 0,1 0 0,-1 0 0,0 1 1,1-1-1,-1 0 0,0 1 0,1 0 1,-1-1-1,0 1 0,0 0 0,0 0 1,0 0-1,0 0 0,0 0 0,0 1 1,0-1-1,0 1 0,2 3 0,10 7-13,-1 1-1,-1 1 1,-1 0-1,15 21 0,-20-26 16,46 75 9,-32-49 0,35 44 0,-54-77-2,0-1 0,0 1 0,1-1 0,-1 1 0,0-1 0,1 0-1,-1 1 1,1-1 0,-1 0 0,1 0 0,0 0 0,-1 0 0,1-1 0,0 1-1,0 0 1,0-1 0,-1 1 0,1-1 0,0 1 0,0-1 0,0 0 0,0 0-1,0 0 1,3 0 0,-2-2 17,0 1 1,0 0-1,0 0 0,0-1 1,0 0-1,0 0 0,0 0 1,-1 0-1,1 0 0,-1 0 1,0-1-1,5-4 0,1-4 84,-1 0 0,0-1 0,0 0 0,-1 0 0,8-24-1,0-18 159,-3 1 0,10-107 1,-14-106-517,-6 251 95,-1 0-1,-1 0 1,-1 0 0,0 1 0,-4-16 0,5 26 52,0 1 0,0 0 0,-1 0 1,1 0-1,-1 0 0,0 0 0,0 1 0,0-1 0,0 0 1,0 1-1,0-1 0,-1 1 0,1 0 0,-1 0 0,0 0 1,0 0-1,0 0 0,0 1 0,0-1 0,0 1 0,0 0 0,0 0 1,0 0-1,-1 0 0,1 0 0,-6 0 0,-3 1-432,0 0 0,0 1-1,0 0 1,0 1-1,0 1 1,0-1 0,-15 7-1,23-8 296,-66 24-2830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4.0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7379,'1'3'392,"1"-1"-1,-1 1 1,1-1-1,0 0 1,0 0-1,-1 0 1,2 0 0,-1 0-1,0 0 1,0 0-1,0-1 1,1 1-1,-1-1 1,1 0-1,0 0 1,-1 0-1,1 0 1,3 1-1,52 7 987,-43-7-849,330 19 3193,-204-15-2991,-129-6-685,860 10 1015,-845-11-1315,0-2 1,44-10 0,-51 4-498,-27 5-654,-30 4-580,-55 14-3217,46-11 1792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0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160 181 2097,'-2'-3'450,"0"-1"-1,1 0 1,0 0 0,0 0-1,0 0 1,0 0 0,0 0-1,1-6 1,0 8-345,0 0 0,0 0-1,0 0 1,0 0 0,0 0 0,0 0 0,-1 0-1,1 0 1,-1 0 0,1 0 0,-1 0 0,0 0-1,0 0 1,0 1 0,0-1 0,0 0 0,0 1-1,0-1 1,0 1 0,-1-1 0,1 1 0,-1-1-1,1 1 1,-4-2 0,-24-13 2220,26 14-2053,0 0 1,0 0-1,0 1 0,0-1 1,0 1-1,0 0 0,0 0 0,0 0 1,0 0-1,-5-1 0,5 3-224,2-1-1,-1 1 0,0 0 1,0-1-1,0 1 0,0 0 1,0 0-1,1 0 0,-1 1 0,0-1 1,1 0-1,-1 1 0,1-1 1,-1 1-1,1-1 0,0 1 0,-1-1 1,1 1-1,0 0 0,0 0 1,1 0-1,-2 1 0,-2 5 22,0-1 1,1 1-1,0 0 0,1 0 0,-1 0 0,2 0 0,-1 1 0,1-1 1,0 0-1,1 1 0,0-1 0,0 1 0,1-1 0,1 9 0,-1-13-62,0 0 0,0-1-1,0 1 1,1-1-1,-1 0 1,1 1-1,0-1 1,0 0 0,0 0-1,0 0 1,1 0-1,-1 0 1,1-1-1,-1 1 1,1-1 0,0 0-1,0 0 1,0 0-1,0 0 1,1 0-1,-1 0 1,0-1 0,1 0-1,-1 0 1,1 0-1,0 0 1,-1 0 0,1-1-1,0 1 1,-1-1-1,1 0 1,0 0-1,-1-1 1,5 0 0,-2 0-5,0 0 1,-1-1 0,1 1 0,-1-1 0,1-1-1,-1 1 1,0-1 0,0 0 0,0 0 0,0 0 0,-1-1-1,1 1 1,-1-1 0,0 0 0,0-1 0,0 1 0,-1-1-1,1 0 1,-1 1 0,0-2 0,-1 1 0,1 0 0,-1 0-1,0-1 1,0 1 0,-1-1 0,2-6 0,-1 4 3,-1 0 1,1 0-1,-2 1 1,1-1 0,-1 0-1,0 0 1,0 0-1,-1 0 1,0 0 0,-1 1-1,1-1 1,-2 0-1,1 1 1,-1-1-1,0 1 1,0 0 0,-1 0-1,0 0 1,-8-10-1,10 15 0,1 1 0,0 0 0,-1-1 0,1 1 0,0 0 0,-1 0 0,1 0 0,-1 0 0,0 0 0,1 0 0,-1 1 0,0-1 0,0 1 0,1-1 0,-1 1 0,0-1 0,0 1 0,0 0 0,0 0-1,1 0 1,-1 0 0,0 0 0,0 0 0,0 1 0,-1-1 0,-1 2 11,0 0-1,0 0 0,0 0 0,0 0 1,1 1-1,-1-1 0,1 1 1,0 0-1,0 0 0,-4 5 0,-5 7 76,1 1-1,1 0 0,-16 32 0,24-42-78,1-1 0,-1 1 0,1 0 0,0 0 0,0 0-1,0 0 1,1 0 0,0 0 0,0 0 0,1 0 0,-1 0-1,1 0 1,1 0 0,-1 0 0,1-1 0,0 1 0,0 0-1,1-1 1,0 0 0,0 1 0,5 7 0,-5-10-11,-1 1 0,1-1 0,0 1 0,0-1 0,0 0 0,1 0 0,-1 0 0,1-1 0,-1 1 0,1-1 0,0 0 1,0 0-1,0 0 0,0 0 0,0-1 0,0 1 0,1-1 0,-1 0 0,0-1 0,1 1 0,-1-1 0,1 0 0,-1 0 0,0 0 0,1 0 0,-1-1 0,1 0 0,-1 0 0,8-3 0,-9 3 2,0-1 0,1 1-1,-1-1 1,0 0-1,-1 0 1,1-1-1,0 1 1,0 0-1,-1-1 1,0 0-1,1 1 1,-1-1 0,0 0-1,0 0 1,-1 0-1,4-7 1,-3 3 2,0 1 1,-1-1-1,1 1 0,-1-1 1,-1 0-1,1 0 1,-1 1-1,-1-13 1,0 10-1,0 1 1,-1-1-1,0 1 1,0-1-1,-1 1 1,0 0-1,0 0 1,-1 0-1,0 0 1,0 1-1,-1 0 1,0-1-1,0 2 1,-9-10 0,12 15-5,-1-1 1,1 1 0,0 0 0,-1 0 0,1 0 0,-1 0-1,1 0 1,-1 1 0,1-1 0,-1 1 0,0-1 0,1 1 0,-1 0-1,0 0 1,1 0 0,-1 1 0,1-1 0,-1 1 0,0-1 0,1 1-1,-1 0 1,1 0 0,0 0 0,-1 0 0,1 0 0,0 1-1,-1-1 1,1 1 0,0-1 0,0 1 0,0 0 0,0 0 0,-2 4-1,-1-2 8,1 1-1,0 0 0,0 0 1,0 0-1,1 0 0,0 1 0,0 0 1,0-1-1,1 1 0,0 0 0,0 0 1,0 0-1,-1 9 0,3-11-7,0 0 0,0-1-1,0 1 1,0-1 0,1 1-1,0 0 1,-1-1 0,1 1-1,0-1 1,1 1 0,-1-1 0,1 0-1,-1 0 1,1 0 0,0 1-1,0-1 1,0-1 0,1 1-1,-1 0 1,1-1 0,-1 1-1,1-1 1,0 0 0,0 0-1,0 0 1,0 0 0,0 0-1,1-1 1,-1 1 0,0-1 0,1 0-1,-1 0 1,1 0 0,-1-1-1,1 1 1,-1-1 0,7 0-1,-5 1 2,0-2-1,0 1 0,0 0 0,0-1 0,-1 0 0,1 0 1,0 0-1,0-1 0,0 0 0,-1 0 0,1 0 1,4-3-1,-7 3-1,0-1 0,0 1 0,0-1 0,0 0 0,0 0 0,0 0 1,-1 0-1,1 0 0,-1 0 0,0 0 0,0 0 0,0 0 0,0-1 0,-1 1 0,1 0 1,-1-1-1,0 1 0,0 0 0,-1-7 0,0-1 6,0 0-1,-1-1 1,0 1-1,-4-10 1,6 18-5,-1 0 0,0 1 0,0-1 0,1 0-1,-2 1 1,1-1 0,0 1 0,0 0 0,-1-1 0,1 1 0,-1 0 0,0 0 0,0 0 0,0 0 0,0 0 0,0 1 0,0-1 0,0 0 0,-1 1 0,1 0 0,0-1-1,-5 0 1,6 2-1,-1 0 0,1 0 0,-1 0-1,1 1 1,0-1 0,-1 1-1,1-1 1,-1 1 0,1-1 0,0 1-1,-1 0 1,1 0 0,0-1-1,0 1 1,0 0 0,0 0 0,0 0-1,0 0 1,0 1 0,0-1-1,0 0 1,0 0 0,-1 3 0,-19 38 2,13-23 6,5-14-9,0 0-1,0 0 1,1 0 0,-1 1 0,1-1 0,1 1-1,-1-1 1,1 1 0,0 0 0,0 11 0,1-15 0,0 0 0,1 1 0,-1-1 0,1 0 1,0 1-1,0-1 0,0 0 0,0 0 0,0 1 0,0-1 0,1 0 1,-1 0-1,1-1 0,-1 1 0,1 0 0,0 0 0,-1-1 1,1 1-1,0-1 0,0 0 0,0 1 0,1-1 0,-1 0 1,0 0-1,0 0 0,1 0 0,-1-1 0,4 1 0,-4 0 1,0 0 0,0-1-1,0 0 1,0 1-1,0-1 1,0 0-1,0 0 1,0 0 0,0-1-1,0 1 1,0 0-1,0-1 1,0 1-1,0-1 1,0 0 0,0 1-1,-1-1 1,1 0-1,0 0 1,0 0-1,-1-1 1,1 1 0,-1 0-1,1-1 1,-1 1-1,1 0 1,-1-1-1,0 0 1,0 1 0,0-1-1,0 0 1,0 0-1,0 1 1,0-1-1,-1 0 1,1 0 0,-1 0-1,1-4 1,0 2 3,0 0-1,0 0 1,-1 0 0,1 0 0,-1 0 0,0-1 0,0 1 0,-1 0 0,1 0 0,-1 0-1,0 0 1,0 0 0,-1 0 0,1 0 0,-1 0 0,0 0 0,0 1 0,-3-6-1,4 8-2,0 0-1,0 0 1,0 0-1,0 0 1,0 1-1,0-1 1,0 0-1,-1 0 1,1 1-1,0-1 1,-1 0-1,1 1 1,0 0-1,-1-1 1,1 1-1,-1 0 1,1 0-1,0-1 1,-1 1-1,1 0 1,-1 0-1,1 1 1,-1-1-1,1 0 1,0 0-1,-1 1 1,1-1-1,-1 1 0,1-1 1,0 1-1,0 0 1,-1-1-1,1 1 1,0 0-1,-2 1 1,0 1-1,1-1 0,-1 0 0,0 1-1,1-1 1,0 1 0,0 0 0,0 0 0,0 0 0,0 0 0,0 0 0,1 0 0,0 0 0,-2 4-1,3-2 1,-1 0 0,1-1 0,-1 1 0,1 0 0,1 0 0,-1-1 0,2 9 0,-2-12 0,0 0 0,0-1 0,0 1 0,0 0 0,1-1 0,-1 1 0,0 0 0,0-1 0,0 1 0,1 0 0,-1-1 0,0 1 0,1 0 0,-1-1 0,1 1 0,-1-1 0,0 1 0,1-1 0,0 1 0,-1-1 0,1 1 0,-1-1 0,1 0 0,-1 1 0,1-1 0,0 0 0,-1 1 0,1-1 0,0 0 0,-1 0 0,1 1 0,0-1 0,-1 0 0,1 0 0,0 0 0,0 0 0,-1 0 0,1 0 0,0 0 0,-1 0 0,1-1 0,0 1 0,-1 0 0,1 0 0,0 0 0,-1-1 0,1 1 0,0 0 0,0-2 0,21-10 7,-17 10-4,-1 0 0,1-1 1,-1 1-1,1-1 0,-1 0 0,0 0 0,0 0 0,-1-1 1,1 1-1,0-1 0,-1 0 0,0 0 0,0 0 0,0 0 1,-1-1-1,1 1 0,-1-1 0,3-8 0,-5 12-2,0 1-1,0 0 0,1-1 1,-1 1-1,0 0 0,0-1 1,0 1-1,1-1 0,-1 1 1,0-1-1,0 1 0,0 0 1,0-1-1,0 1 1,0-1-1,0 1 0,0-1 1,0 1-1,0 0 0,0-1 1,0 1-1,0-1 0,0 1 1,-1-1-1,1 1 0,0 0 1,0-1-1,0 1 1,-1-1-1,1 1 0,0 0 1,0-1-1,-1 1 0,1 0 1,0-1-1,-1 1 0,1 0 1,0 0-1,-1-1 0,1 1 1,-1 0-1,1 0 1,0 0-1,-1 0 0,1-1 1,-1 1-1,1 0 0,-1 0 1,1 0-1,0 0 0,-1 0 1,1 0-1,-1 0 0,1 0 1,-1 0-1,1 0 1,0 0-1,-1 0 0,0 1 1,-24 13 9,-10 31 27,33-41-32,0-1 1,0 0 0,0 0-1,1 1 1,-1-1-1,1 1 1,0 0 0,0-1-1,0 1 1,1 0-1,-1-1 1,1 8 0,0-11-5,1 0 0,-1 1 1,1-1-1,-1 0 0,1 0 1,-1 0-1,1 0 1,-1 1-1,1-1 0,0 0 1,-1 0-1,1 0 1,-1 0-1,1 0 0,-1 0 1,1 0-1,-1-1 0,1 1 1,-1 0-1,1 0 1,-1 0-1,1 0 0,-1-1 1,1 1-1,-1 0 1,1-1-1,-1 1 0,1 0 1,-1-1-1,0 1 0,1 0 1,-1-1-1,0 1 1,1-1-1,20-15 12,-13 7-9,1-1 0,-2 1 0,1-1 1,-2-1-1,1 1 0,-1-1 0,-1 0 0,8-22 0,-13 32-2,1 1-1,-1-1 0,0 1 1,0-1-1,1 1 0,-1 0 1,0-1-1,0 1 0,0-1 1,0 0-1,0 1 0,0-1 1,0 1-1,0-1 0,0 1 1,0-1-1,0 1 0,0-1 1,0 1-1,0-1 0,0 1 1,-1-1-1,1 1 1,0-1-1,0 1 0,0 0 1,-1-1-1,1 1 0,0-1 1,-1 1-1,1 0 0,-1-1 1,-13 10 28,-13 23-27,-3 24-1135,24-48-1952,8-18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4.4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61 9012,'6'2'2977,"26"0"705,9-1-2449,8-6-65,16 1-367,28-1-65,-8-4-384,6-9-208,-6 13-480,4 5-945,-35-6 3747,4-8-6516,-2 18 2625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4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28 6323,'23'-25'4986,"-15"22"-1732,-11 20-1794,-106 305 2451,65-187-3057,38-118-708,1 1-1,0 0 1,1 1 0,1-1-1,-1 33 1,4-47-119,0-1 1,1 1-1,-1 0 0,1-1 1,0 1-1,0-1 0,0 1 1,0-1-1,0 0 1,1 1-1,0-1 0,-1 0 1,1 0-1,0 0 0,4 4 1,-3-5-18,0 0 0,0 0-1,0 0 1,1 0 0,-1-1 0,0 1 0,1-1 0,-1 0 0,1 0 0,-1 0-1,1-1 1,0 1 0,-1-1 0,1 0 0,0 0 0,-1 0 0,1 0 0,6-2 0,5-1-40,1 0 0,-1-2 0,0 0 0,-1 0 0,1-2 0,24-14 0,82-59-361,-112 73 359,7-4-76,-1-1 0,0 0 0,0-1 0,-2-1 0,0 0 0,0-1 0,-1 0 0,-1-1 0,-1 0 0,0-1 0,11-26 0,-17 8 25,-4 25 114,-1 16 135,-25 97 733,24-82-742,-1 0 69,1 1 1,2 34-1,0-50-200,1 1 1,0-1 0,0 0 0,1 0 0,-1-1 0,1 1 0,0 0-1,1 0 1,-1-1 0,1 1 0,0-1 0,1 0 0,-1 0 0,7 6-1,-7-9-69,0 1-1,0-1 0,1 0 0,-1 0 0,1 0 1,0-1-1,0 1 0,-1-1 0,1 0 0,0 0 1,0 0-1,0-1 0,0 1 0,0-1 1,0 0-1,0 0 0,0 0 0,0-1 0,0 1 1,0-1-1,0 0 0,0 0 0,7-4 0,2 0-536,0 0-1,0-1 0,-1-1 0,0 0 1,19-16-1,-24 18-200,-1-1 0,0 0-1,-1-1 1,9-12 0,14-32-3287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5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7 8964,'-7'-7'3106,"8"12"319,12-1-2272,7 3-961,7 6-817,-2 3-367,7 9-2434,-3 2 113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5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474 206 6931,'11'-9'900,"-1"0"0,0-1 0,0-1-1,-1 0 1,0 0 0,8-14 0,-14 18-655,1 1 0,0 0 1,-1-1-1,0 0 0,-1 0 0,0 0 1,0 0-1,0 0 0,-1 0 0,0 0 1,0-1-1,-1 1 0,0-10 1,0 17-206,0-1 1,0 1-1,-1-1 1,1 0 0,0 1-1,0-1 1,0 1-1,0-1 1,-1 1 0,1-1-1,0 1 1,-1-1-1,1 1 1,0-1 0,-1 1-1,1-1 1,0 1 0,-1-1-1,1 1 1,-1 0-1,1-1 1,-1 1 0,1 0-1,-1-1 1,1 1-1,-1 0 1,0 0 0,1 0-1,-1 0 1,1-1-1,-1 1 1,1 0 0,-1 0-1,0 0 1,1 0-1,-1 0 1,1 0 0,-1 0-1,0 0 1,1 1-1,-1-1 1,0 0 0,-24 12 624,6 1-426,1 1-1,0 0 1,1 2-1,1 0 1,1 0-1,0 2 0,-17 26 1,-79 147 480,100-171-616,-144 302 939,132-264-902,2 0-1,3 1 1,-19 112-1,30-68-663,6-77-2537,10-82-3142,-2 10 2286</inkml:trace>
  <inkml:trace contextRef="#ctx0" brushRef="#br0" timeOffset="1">43 650 5042,'10'-9'4370,"-2"5"-672,13-6-144,13 8-2354,13 2-159,-2-4-705,20-1-672,-11-2-769,12 7-2769,-17-17 225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6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30 258 5683,'-1'1'395,"-1"-1"1,1 1-1,0 0 1,0-1-1,0 1 1,0 0-1,0 0 1,0 0 0,0 0-1,0 0 1,0 0-1,0 0 1,0 0-1,0 0 1,1 1-1,-1-1 1,0 0-1,1 0 1,-1 2-1,2-2-213,-1-1 0,1 1 0,0-1 0,-1 0 0,1 1 0,0-1-1,0 0 1,-1 1 0,1-1 0,0 0 0,0 0 0,0 1-1,-1-1 1,1 0 0,0 0 0,0 0 0,0 0 0,0 0 0,-1 0-1,1-1 1,2 1 0,60-13 1633,-24-1-1487,-1-1 0,68-39 0,-90 44-316,0 0 0,0-1-1,-1-1 1,-1-1-1,0 0 1,-1 0-1,0-2 1,16-22-1,-28 35-11,0 1-1,0 0 0,0 0 0,-1 0 0,1-1 1,0 1-1,-1 0 0,1-1 0,0 1 1,-1-1-1,0 1 0,1-1 0,-1 1 0,0-1 1,0 1-1,0-1 0,0 1 0,0 0 0,0-1 1,0 1-1,-1-1 0,1 1 0,0-1 1,-1 1-1,1-1 0,-1 1 0,-1-2 0,1 1 1,-1 1-1,1 0 0,-1 0 0,0 0 0,0 0 0,0 0 0,0 0 1,1 1-1,-1-1 0,0 0 0,0 1 0,0 0 0,0-1 0,0 1 1,-1 0-1,1 0 0,0 0 0,0 0 0,0 1 0,-3 0 0,-19 5 29,1 0-1,0 2 1,1 1-1,0 0 1,0 2-1,1 1 1,0 0-1,-29 25 1,35-28-1,0 2 94,1 0 0,-1 1-1,2 0 1,-20 22 0,28-27-37,-1 1 0,1 0 1,0 0-1,0 0 0,1 1 1,0-1-1,1 1 0,-1 0 1,2 0-1,-3 15 1,4-20-63,1-1 1,-1 0-1,1 1 1,0-1-1,1 1 1,-1-1-1,1 0 1,-1 1-1,1-1 1,0 0-1,0 1 1,0-1-1,1 0 1,-1 0-1,1 0 1,0 0-1,0 0 1,2 2 0,0 0-10,0-2 0,1 1 1,-1 0-1,1-1 0,0 0 1,-1 0-1,2 0 1,-1 0-1,10 3 0,1-2-75,0 0 0,0-1 0,0 0 0,0-2 1,1 0-1,23-1 0,-18-2-355,0-1 0,0-1 0,0-1 0,-1-1 0,1 0 0,20-11 0,-23 8-1768,-1 0 1,0-2 0,28-20 0,-20 9-2933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6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404 113 7732,'2'0'320,"1"0"1,0-1 0,-1 1 0,1 0 0,-1-1 0,1 0 0,0 1 0,-1-1 0,0 0 0,1 0-1,-1-1 1,0 1 0,1 0 0,-1-1 0,0 0 0,0 1 0,0-1 0,0 0 0,0 0 0,-1 0 0,1 0-1,-1 0 1,1 0 0,-1-1 0,0 1 0,0 0 0,2-5 0,-3 5-251,0-1 1,0 1 0,0-1-1,0 1 1,-1-1-1,1 1 1,-1 0-1,0-1 1,1 1 0,-1 0-1,0 0 1,0-1-1,0 1 1,-1 0-1,1 0 1,0 0 0,-1 0-1,0 1 1,1-1-1,-1 0 1,0 1-1,0-1 1,0 1 0,0-1-1,0 1 1,0 0-1,0 0 1,0 0 0,-1 0-1,-3-1 1,-1 0-34,1 0 0,-1 0 1,0 1-1,0-1 0,0 2 1,0-1-1,0 1 0,0 0 1,0 0-1,0 1 0,0 0 1,0 0-1,1 1 0,-1 0 1,-6 3-1,9-4-28,-1 1 1,2 0-1,-1 0 0,0 0 1,0 0-1,1 1 0,-1 0 0,1 0 1,0 0-1,0 0 0,0 0 1,0 0-1,0 1 0,1 0 1,-1-1-1,1 1 0,0 0 0,0 0 1,1 0-1,-1 0 0,1 1 1,0-1-1,0 0 0,0 9 0,2 5 6,1-1 0,0 1 0,2-1 0,0 1 0,1-1 0,12 30-1,-8-27-12,-2 0 0,-1 1 0,-1 0 1,5 31-1,-10-46 10,0 0 0,0 1 0,0-1 1,-1 0-1,0 0 0,0 0 1,0 0-1,-1 0 0,0 0 1,0 0-1,-1 0 0,1-1 0,-1 1 1,-1-1-1,1 0 0,-1 0 1,0 0-1,0 0 0,-8 7 1,3-5 43,0 0 1,0-1 0,0 0-1,-1 0 1,0-1 0,0-1-1,0 1 1,-1-2 0,-20 6-1,25-8-64,0 0-1,1 0 0,-1 0 1,0-1-1,0 1 0,0-2 1,1 1-1,-1-1 0,0 1 0,0-1 1,1-1-1,-1 1 0,1-1 1,-1 0-1,1-1 0,-1 1 1,1-1-1,0 0 0,0 0 0,-7-7 1,11 8-67,-1 1 1,0-1 0,1-1 0,-1 1-1,1 0 1,0 0 0,0 0-1,-1-1 1,2 1 0,-1-1 0,0 1-1,0-1 1,1 1 0,-1-1-1,1 1 1,0-1 0,0 0 0,0 1-1,0-1 1,0 1 0,1-1 0,-1 1-1,1-1 1,0 1 0,1-6-1,2 1-583,-1 0 0,1 1 0,0-1 0,0 0 0,1 1 0,0 0 0,11-10 0,26-20-3037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6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244 21 7555,'24'-21'5142,"-34"43"-805,-7 13-4064,-169 462 2571,175-457-2779,7-24-411,-1 0 1,-11 28-1,16-43 303,0-1 0,0 0-1,0 0 1,-1 0-1,1 1 1,0-1-1,0 0 1,0 0 0,0 0-1,0 1 1,0-1-1,0 0 1,0 0 0,-1 0-1,1 0 1,0 1-1,0-1 1,0 0-1,0 0 1,-1 0 0,1 0-1,0 0 1,0 0-1,0 0 1,-1 1-1,1-1 1,0 0 0,0 0-1,0 0 1,-1 0-1,1 0 1,0 0 0,0 0-1,0 0 1,-1 0-1,1 0 1,0 0-1,0 0 1,-1 0 0,1 0-1,0 0 1,0 0-1,0-1 1,-1 1-1,1 0 1,0 0 0,0 0-1,0 0 1,0 0-1,-1 0 1,1-1-1,0 1 1,0 0 0,0 0-1,0 0 1,-1-1-1,-5-10-3961,4 4 318</inkml:trace>
  <inkml:trace contextRef="#ctx0" brushRef="#br0" timeOffset="1">12 307 6627,'3'-6'3618,"10"3"-1,12-3-1152,6-3-1232,12 8-192,7-5-705,2-1-544,-7 7-593,5 9-527,-7-5-2546,13 10 384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7.3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257 123 7203,'2'-1'346,"0"0"-1,0 0 1,1 0-1,-1-1 0,0 1 1,0-1-1,0 0 1,0 1-1,-1-1 1,1 0-1,0 0 0,-1 0 1,1 0-1,-1-1 1,0 1-1,0 0 1,0 0-1,0-1 1,0 1-1,0-1 0,-1 1 1,1-5-1,0 2-132,-1 1-1,0-1 0,0 1 1,-1-1-1,1 1 1,-1 0-1,0-1 0,0 1 1,-1 0-1,1-1 1,-1 1-1,-4-7 1,6 10-178,-1 1 0,1-1 1,0 0-1,-1 1 0,1-1 1,-1 0-1,0 1 0,1-1 1,-1 1-1,1-1 0,-1 1 1,0-1-1,0 1 1,1-1-1,-1 1 0,0 0 1,0-1-1,1 1 0,-1 0 1,0 0-1,0-1 0,0 1 1,1 0-1,-1 0 1,0 0-1,-1 0 0,-23 13 391,-20 37-228,37-40-85,-1 0-84,-14 16 84,0 0 1,2 2-1,0 0 0,2 2 0,2 0 0,-24 54 1,40-80-99,0 0 1,0 0-1,0 0 1,0 0 0,0 0-1,1 0 1,0 0-1,0 0 1,0 0 0,0 0-1,1 0 1,0 0-1,1 4 1,-1-6-14,-1 0 1,1 0-1,0-1 1,0 1-1,0 0 0,1-1 1,-1 1-1,0-1 1,1 1-1,-1-1 0,1 0 1,-1 0-1,1 1 1,-1-1-1,1 0 0,0-1 1,0 1-1,-1 0 1,1 0-1,0-1 1,0 1-1,0-1 0,0 1 1,0-1-1,0 0 1,0 0-1,0 0 0,3 0 1,8-2-11,0 0 0,0 0 0,-1-1 0,1-1 0,-1 0 0,0-1-1,0 0 1,-1-1 0,1 0 0,-1-1 0,-1 0 0,1-1 0,16-16 0,1-3-19,-1-2 0,-1 0 0,28-43-1,-44 57 102,-1 0 0,13-29 0,-22 44-64,0 0 0,0-1 1,-1 1-1,1 0 0,0 0 1,0 0-1,0 0 0,-1-1 1,1 1-1,0 0 0,0 0 0,-1 0 1,1 0-1,0 0 0,0 0 1,-1 0-1,1 0 0,0 0 1,0 0-1,-1 0 0,1 0 1,0 0-1,0 0 0,-1 0 0,1 0 1,0 0-1,0 0 0,-1 0 1,1 0-1,0 0 0,0 0 1,-1 0-1,1 1 0,0-1 1,0 0-1,0 0 0,-1 0 0,1 0 1,0 1-1,0-1 0,0 0 1,0 0-1,-1 0 0,1 1 1,0-1-1,0 0 0,0 0 1,0 1-1,0-1 0,0 1 0,-7 12 100,1 0-1,0 1 1,1 0-1,1 1 0,0-1 1,1 1-1,0-1 0,1 1 1,1 20-1,0-29-260,2-1 0,-1 0-1,1 0 1,-1 1 0,1-1-1,1 0 1,-1 0 0,1 0 0,0 0-1,0 0 1,0-1 0,1 1-1,3 5 1,-3-7-284,-1-1-1,0 1 0,1-1 1,-1 0-1,1 0 1,-1 0-1,1 0 0,0-1 1,0 1-1,0-1 1,0 0-1,0 0 0,0 0 1,5 1-1,22 2-3878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7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765 208 8164,'29'-71'7107,"-26"60"-6619,0-1-1,0 0 1,-1 1-1,-1-1 1,0 0-1,0 0 1,-3-20-1,2 31-468,0 0 0,0 0 0,-1 0-1,1 0 1,0 0 0,-1 0-1,1 0 1,0 0 0,-1 0-1,1 0 1,-1 0 0,0 0 0,1 1-1,-1-1 1,0 0 0,1 0-1,-1 1 1,0-1 0,0 0-1,1 1 1,-1-1 0,0 1 0,0-1-1,0 1 1,0-1 0,0 1-1,0 0 1,0 0 0,0-1-1,0 1 1,0 0 0,0 0 0,0 0-1,0 0 1,0 0 0,0 0-1,0 0 1,0 0 0,0 1-1,0-1 1,0 0 0,0 1-1,0-1 1,0 0 0,0 1 0,0-1-1,0 1 1,1 0 0,-1-1-1,-1 2 1,-49 34 279,50-35-288,-28 24 139,2 0 0,0 2-1,2 1 1,1 1 0,1 1-1,-34 60 1,55-86-133,1-1 0,-1 1 0,1 0 0,0 0 0,0 0 0,0 0 0,0 0 0,1 0 0,-1 0 0,1 0 0,0 0 0,1 0 1,-1 0-1,1 0 0,0 0 0,0 0 0,0 0 0,2 6 0,-1-8-17,-1 1 0,1-1 0,-1 0 0,1 0 0,0 0 0,0 0 0,0 0 0,0 0-1,0-1 1,0 1 0,1-1 0,-1 0 0,0 1 0,1-1 0,-1 0 0,1 0 0,-1 0 0,1-1 0,0 1 0,-1-1 0,1 1 0,0-1 0,-1 0 0,1 0 0,0 0 0,-1 0 0,1-1 0,4 0 0,8-3-50,0 0-1,0-1 1,-1 0 0,0-2 0,0 1 0,0-2 0,-1 1 0,0-2 0,0 0 0,-1-1-1,0 0 1,-1 0 0,0-1 0,-1-1 0,0 0 0,-1 0 0,0-1 0,12-24 0,-10 19 50,-6 19 10,-8 33 15,-26 68 114,-4-1 1,-5-1 0,-52 96-1,72-163-33,-1 0 0,-2-2 1,-1 0-1,-2-1 0,-33 32 0,42-47-29,0-1 0,-1-1 0,-1 0 0,0-2 0,-1 1 0,0-2 0,0-1 0,-1 0 1,-1-1-1,-35 9 0,47-15-93,0 0 0,0-1 0,-1 0 0,1 0 0,-1-1 0,1 0 0,0 0 0,-1-1 0,1 0 0,0 0 0,-1-1 0,1 0 0,0-1 0,0 0 0,1 0 0,-1-1-1,0 0 1,1 0 0,0-1 0,0 1 0,1-2 0,-1 1 0,1-1 0,0 0 0,0 0 0,1-1 0,0 1 0,0-1 0,1 0 0,-1-1 0,2 1 0,-1-1 0,1 0 0,0 0 0,1 0 0,-3-14 0,2 4-291,1 1-1,2-1 0,-1 0 1,2 0-1,1 0 0,0 0 1,1 0-1,1 1 0,11-33 1,-8 32-595,1 0 1,1 0 0,0 1 0,1 0 0,18-22-1,34-29-3067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8.0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44 260 7956,'-40'20'6403,"40"-20"-6347,0 0 0,-1 0 0,1 0 1,0 0-1,0 0 0,0 0 1,-1 0-1,1 0 0,0 1 0,0-1 1,0 0-1,0 0 0,0 0 1,-1 0-1,1 0 0,0 0 0,0 1 1,0-1-1,0 0 0,0 0 1,0 0-1,0 0 0,-1 1 0,1-1 1,0 0-1,0 0 0,0 0 1,0 0-1,0 1 0,0-1 0,0 0 1,0 0-1,0 0 0,0 1 1,0-1-1,0 0 0,0 0 0,0 0 1,0 0-1,0 1 0,0-1 0,1 0 1,-1 0-1,0 0 0,0 1 1,0-1-1,0 0 0,0 0 0,0 0 1,0 0-1,1 0 0,-1 0 1,0 1-1,27 1 818,14-5-747,1-2-1,-1-2 1,40-11 0,-64 14-104,0-2 1,0 0 0,-1 0 0,1-2 0,-2 0-1,1-1 1,-1 0 0,-1-2 0,24-19 0,-35 26-8,-1 1 0,1 0 0,-1-1 1,0 1-1,0-1 0,0 0 1,0 1-1,-1-1 0,1 0 0,-1 0 1,0 0-1,0 0 0,-1 0 0,1 0 1,-1-1-1,0 1 0,0 0 0,0 0 1,-1 0-1,0 0 0,1 0 0,-1 0 1,-1 0-1,1 0 0,0 0 1,-1 0-1,0 0 0,0 1 0,0-1 1,0 1-1,-1-1 0,1 1 0,-1 0 1,0 0-1,0 0 0,0 0 0,0 1 1,-1-1-1,1 1 0,-1 0 0,1 0 1,-1 0-1,0 0 0,0 1 1,0 0-1,0-1 0,0 2 0,0-1 1,0 0-1,0 1 0,-5-1 0,0 3 60,-1 0-1,0 0 0,1 1 0,-1 0 1,1 0-1,0 1 0,0 1 0,1-1 1,-1 2-1,1-1 0,0 1 0,0 0 1,1 0-1,0 1 0,-8 10 0,-9 10 164,2 1-1,-34 57 0,49-74-183,0 1 1,1 0-1,1 0 1,0 0-1,1 0 0,0 1 1,1 0-1,-2 13 1,4-22-56,1 1-1,0-1 1,0 0 0,0 1-1,1-1 1,-1 0 0,1 0-1,0 0 1,0 0 0,0 1 0,1-1-1,0-1 1,-1 1 0,1 0-1,1 0 1,-1-1 0,0 1 0,1-1-1,0 0 1,0 1 0,0-1-1,0-1 1,0 1 0,1 0-1,-1-1 1,1 0 0,6 4 0,1-2-135,-1 0 1,1-1-1,0 0 1,0 0 0,0-1-1,0-1 1,0 0-1,0 0 1,0-1 0,0-1-1,1 0 1,-1 0-1,0-1 1,0 0 0,19-8-1,1-2-868,0-1-1,0-1 0,53-36 0,-27 12-1048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19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94 6291,'-10'-27'4369,"8"20"-3911,0-1 0,-1 1 0,1 1 0,-2-1 1,-6-12-1,9 18-418,0 0 1,0 0-1,1 1 1,-1-1 0,0 0-1,0 0 1,0 1-1,0-1 1,0 1-1,0-1 1,0 1 0,-1-1-1,1 1 1,0-1-1,0 1 1,0 0 0,0 0-1,-1 0 1,1 0-1,0 0 1,0 0-1,0 0 1,0 0 0,-1 0-1,1 0 1,0 0-1,0 1 1,0-1-1,0 1 1,0-1 0,-1 1-1,1-1 1,0 1-1,0 0 1,1-1 0,-1 1-1,0 0 1,0 0-1,0-1 1,0 1-1,0 0 1,0 2 0,-6 3 18,1 1 0,1 0 0,-1 0 0,1 1 0,0-1 0,1 1 0,0 0 0,0 0 0,0 1 0,1-1 0,1 1 0,0 0 0,0 0 0,0-1 0,1 1 0,0 0 0,1 0 0,0 0 0,0 1 0,1-1 0,1-1 1,3 16-1,-4-21-51,-1-1 0,1 0 0,0 0 0,0 1 0,0-1 0,0 0 0,0 0 0,1 0 0,-1 0 0,1-1 0,-1 1 0,1 0 1,0 0-1,0-1 0,-1 1 0,1-1 0,0 0 0,0 0 0,1 1 0,-1-1 0,4 1 0,-1-1 0,0 0 0,-1 0 1,1-1-1,0 0 0,0 0 0,-1 0 0,1 0 0,0-1 0,0 0 0,7-2 0,-4 1 1,-1 0-1,1-1 0,-1 0 0,0-1 0,0 0 1,0 0-1,0 0 0,0-1 0,-1 1 0,0-2 1,0 1-1,10-13 0,-13 10-2,0 0-1,-1 0 1,0 0-1,0-1 0,-1 1 1,0-1-1,0 0 1,-1 1-1,0-1 1,-1 1-1,0-1 1,0 1-1,-1-1 1,0 1-1,0-1 1,-1 1-1,-6-13 1,8 19 4,0 0 1,0 0-1,-1 0 1,1 0-1,-1 0 1,1 0-1,-1 1 1,1-1-1,-1 0 1,0 1-1,0 0 1,0-1-1,0 1 1,0 0-1,0 0 1,0 0-1,-1 0 1,1 0-1,0 1 1,0-1 0,-1 1-1,1-1 1,0 1-1,-1 0 1,1 0-1,0 0 1,-1 0-1,1 1 1,0-1-1,-1 0 1,1 1-1,0 0 1,0-1-1,-1 1 1,1 0-1,0 0 1,0 0-1,0 1 1,0-1-1,-3 3 1,-1 0 15,0 0 0,0 0 1,0 1-1,1 0 0,-1 0 1,1 1-1,0 0 0,1 0 1,-1 0-1,1 0 0,-4 9 1,4-4-12,0 1 0,1 1 1,0-1-1,1 0 0,-1 21 0,2-26-9,2-1-1,-1 0 1,1 1-1,-1-1 1,2 0-1,-1 0 1,1 0-1,0 0 1,0 0-1,1 0 1,-1 0-1,8 9 1,-9-13-4,1 0 1,-1-1-1,1 1 1,-1 0 0,1-1-1,0 0 1,-1 1 0,1-1-1,0 0 1,0 0 0,0 0-1,0 0 1,0-1 0,0 1-1,0 0 1,0-1 0,1 1-1,-1-1 1,0 0-1,0 0 1,0 0 0,0 0-1,1 0 1,-1 0 0,0-1-1,0 1 1,0-1 0,0 1-1,0-1 1,0 0 0,0 0-1,0 0 1,0 0 0,0 0-1,0 0 1,0-1-1,-1 1 1,1 0 0,2-4-1,2 0 2,0 0 1,0-1-1,-1 0 0,0 0 0,0 0 0,0 0 0,-1-1 0,0 0 0,5-12 0,-7 13 2,-1 0-1,0 0 0,0 0 0,-1 0 1,0 0-1,0 0 0,0 0 1,-1 0-1,1 0 0,-2 0 0,1 0 1,-1 0-1,-3-9 0,4 12-4,-1-1 0,1 1 0,-1-1 0,0 1 0,0 0 0,0-1 0,0 1 0,-1 0 0,0 0 0,1 1 0,-1-1 0,0 1 0,0-1 0,0 1 0,0 0 0,-1 0 0,1 0 0,-1 0 0,1 1 0,-1-1 0,-6 0 0,7 2 0,0 0-1,0 1 0,0-1 1,0 1-1,0 0 0,0 0 1,1 0-1,-1 0 0,0 1 1,1-1-1,-1 1 0,1-1 1,-1 1-1,1 0 0,0 0 1,0 0-1,0 0 0,0 0 1,0 1-1,0-1 0,0 1 1,1-1-1,0 1 0,-2 3 1,-2 2 8,1 0 1,0 1-1,1-1 1,0 1-1,0 0 1,-2 15-1,4-16 4,1-1-1,0 1 1,1 0-1,2 15 1,-3-22-12,0 0 1,0 1 0,1-1-1,-1 1 1,0-1-1,1 0 1,-1 1 0,1-1-1,-1 0 1,1 1-1,0-1 1,-1 0 0,1 0-1,0 0 1,0 0 0,0 1-1,0-1 1,0 0-1,0 0 1,0-1 0,0 1-1,0 0 1,1 0-1,-1-1 1,0 1 0,0 0-1,1-1 1,-1 1-1,1-1 1,-1 0 0,0 1-1,1-1 1,1 0-1,5-1 7,-1 0 0,1 0-1,0-1 1,-1 0 0,1-1-1,-1 1 1,0-2 0,12-6 0,-16 8-6,0 0 0,-1 0 1,1 0-1,-1-1 0,0 1 1,1-1-1,-1 0 0,0 1 1,-1-1-1,1 0 0,-1 0 1,1 0-1,-1 0 0,0-1 1,0 1-1,0 0 0,0 0 1,-1-1-1,1 1 0,-1-1 1,0 1-1,0 0 0,-1-5 1,1 0 2,-1 0-1,-1 0 1,0 1 0,0-1 0,0 0 0,-1 1-1,0-1 1,-1 1 0,0 0 0,0 0 0,0 0-1,-1 1 1,0-1 0,0 1 0,-1 0 0,1 1-1,-1-1 1,-1 1 0,-7-5 0,12 9-4,0 0 0,0 0 0,0 0-1,0 0 1,0 1 0,0-1 0,0 1 0,0-1 0,0 1 0,0 0 0,0 0 0,-1 0-1,1 0 1,0 0 0,0 0 0,0 1 0,0-1 0,0 1 0,0-1 0,0 1 0,0 0 0,0 0-1,0 0 1,0 0 0,0 0 0,1 0 0,-1 1 0,0-1 0,1 0 0,-1 1 0,1-1-1,-1 1 1,1 0 0,0-1 0,0 1 0,0 0 0,0 0 0,-2 3 0,-1 2 5,1 1 1,-1-1 0,1 1-1,0 0 1,1 0 0,0 0-1,0 0 1,1 0 0,-1 11-1,2-14-4,0 1 0,0 0 0,1-1 0,-1 1-1,1-1 1,1 1 0,-1-1 0,1 1 0,0-1 0,0 0 0,0 0 0,1 0-1,-1 0 1,1 0 0,1 0 0,-1-1 0,1 0 0,-1 1 0,1-1-1,0-1 1,1 1 0,-1-1 0,1 1 0,-1-1 0,1 0 0,0-1-1,0 1 1,0-1 0,1 0 0,-1-1 0,1 1 0,7 1 0,-6-2 3,-1 0 0,1 0 1,-1 0-1,1-1 1,-1 1-1,1-2 1,-1 1-1,1-1 1,-1 0-1,11-3 1,-14 3-3,-1 0 0,1-1 0,-1 1 0,1-1 1,-1 0-1,0 0 0,0 1 0,1-2 0,-2 1 1,1 0-1,0 0 0,0 0 0,-1-1 1,1 1-1,-1-1 0,0 0 0,1 1 0,-1-1 1,0 0-1,-1 0 0,1 1 0,-1-1 0,1 0 1,-1 0-1,0 0 0,0-4 0,0-4 5,-1 1-1,0 0 1,-1 0-1,0 0 1,-1 1-1,0-1 1,0 0-1,-1 1 1,0 0-1,-1 0 0,0 0 1,0 0-1,-1 1 1,-10-13-1,14 20-3,1-1-1,-1 1 0,1 0 1,-1-1-1,0 1 1,0 0-1,1 0 0,-1 0 1,0 1-1,0-1 0,0 0 1,0 1-1,0-1 1,0 1-1,0-1 0,0 1 1,0 0-1,0 0 0,0 0 1,0 0-1,0 1 1,0-1-1,-3 1 0,0 1 8,1 0-1,0 0 1,0 0-1,0 0 1,1 1-1,-1 0 0,1-1 1,-1 1-1,1 1 1,-5 4-1,2 0 5,1-1 1,-1 1-1,1 0 0,0 1 0,1-1 0,0 1 0,0 0 1,1 0-1,0 0 0,-1 11 0,3-18-13,1 0 0,0 0 0,-1 1 0,1-1 0,0 0 0,0 0 0,0 1 0,1-1 0,-1 0-1,1 0 1,-1 1 0,1-1 0,0 0 0,-1 0 0,1 0 0,0 0 0,1 0 0,-1 0 0,0 0 0,0 0 0,1 0 0,-1-1 0,1 1-1,0-1 1,-1 1 0,1-1 0,0 1 0,0-1 0,0 0 0,0 0 0,0 0 0,0 0 0,0 0 0,0-1 0,1 1 0,-1-1 0,0 1 0,0-1-1,1 0 1,3 1 0,4-2 11,1 1-1,-1-1 1,0-1-1,0 0 1,1 0-1,-1-1 0,11-5 1,-17 7-8,-1-1 0,1 1 0,0-1 0,-1 0 0,0 0 0,1 0 0,-1 0 1,0 0-1,0-1 0,0 1 0,0-1 0,-1 0 0,1 0 0,-1 0 0,1 0 0,-1-1 0,2-3 0,-3 3 0,0 0 0,-1 0 0,1 0 0,-1 0 0,1 0 0,-1-1 0,-1 1 0,1 0 0,-1 0 0,1 0 0,-1 0 0,0 0 0,-1 0 0,1 0 0,-1 0 0,-3-5 0,4 6-4,0 0 0,-1 0 1,1 0-1,-1 0 0,0 1 0,0-1 0,0 1 0,0-1 1,0 1-1,0 0 0,-1 0 0,1 0 0,-1 0 1,0 0-1,1 1 0,-1-1 0,0 1 0,0 0 0,-3-2 1,3 3 0,0 0 0,1 0 1,-1 0-1,0 0 0,0 0 1,1 1-1,-1-1 0,0 1 1,1 0-1,-1 0 0,1 0 1,-1 0-1,1 0 1,-1 0-1,1 1 0,-1-1 1,1 1-1,0-1 0,0 1 1,0 0-1,0 0 0,0 0 1,-1 3-1,-1 0 1,0 0 0,1 0 0,-1 0 0,1 0 1,1 1-1,-1-1 0,1 1 0,0 0 0,0 0 0,1 0 0,-1 0 0,2 0 0,-1 0 1,0 0-1,1 10 0,1-13-3,-1-1 1,0 1 0,1-1-1,0 0 1,-1 1 0,1-1 0,0 0-1,0 1 1,0-1 0,1 0-1,-1 0 1,0 0 0,1 0-1,-1 0 1,1 0 0,0 0-1,0-1 1,0 1 0,0-1 0,0 1-1,0-1 1,0 0 0,0 0-1,0 0 1,1 0 0,-1 0-1,0 0 1,1 0 0,-1-1 0,0 1-1,1-1 1,-1 0 0,1 0-1,-1 0 1,1 0 0,-1 0-1,1 0 1,-1-1 0,4 0-1,-3 0 3,0 0 0,0 0 0,0-1 0,0 1 0,0-1 0,0 1 0,0-1-1,0 0 1,-1 0 0,1 0 0,-1-1 0,1 1 0,-1-1 0,0 1 0,0-1-1,0 0 1,0 0 0,-1 1 0,1-1 0,-1 0 0,1-1 0,0-2 0,0 1 1,-1 0 1,1 1-1,-1-1 1,0 0 0,0 0-1,0 0 1,-1 0-1,0 0 1,0 0 0,0 0-1,-1 0 1,1 0 0,-3-9-1,2 13-4,1 1 0,-1-1 1,1 1-1,-1 0 0,1-1 0,-1 1 0,0 0 0,1-1 0,-1 1 0,1 0 1,-1 0-1,0-1 0,1 1 0,-1 0 0,1 0 0,-1 0 0,0 0 1,1 0-1,-1 0 0,0 0 0,1 0 0,-1 0 0,0 0 0,1 0 0,-1 0 1,1 1-1,-1-1 0,0 0 0,1 0 0,-1 1 0,1-1 0,-1 0 1,1 1-1,-1-1 0,0 1 0,1-1 0,0 0 0,-1 1 0,1-1 0,-1 1 1,1-1-1,0 1 0,-1 0 0,1 0 0,-24 25-22,23-25 19,-13 34-2,14-34 5,-1-1 0,1 1 0,-1-1 0,1 1 0,0 0 0,0-1 0,-1 1 0,1 0-1,0-1 1,0 1 0,0 0 0,0-1 0,0 1 0,0 0 0,0 0 0,0-1 0,0 1 0,0 0 0,0-1 0,0 1 0,1 0 0,-1-1 0,0 1 0,0 0 0,1-1 0,-1 1-1,0 0 1,1-1 0,-1 1 0,1-1 0,-1 1 0,1-1 0,-1 1 0,1-1 0,-1 1 0,1-1 0,0 1 0,-1-1 0,1 0 0,-1 1 0,1-1 0,0 0 0,-1 0 0,2 1-1,23-25-7,-22 22 10,0 0 0,0 0-1,-1 0 1,1 0 0,0 0-1,-1-1 1,0 1 0,1-1-1,-1 0 1,0 0 0,-1 0-1,3-3 1,-3 5-3,-1 0 1,1 0-1,0-1 1,-1 1 0,1 0-1,-1 0 1,0 0-1,1 0 1,-1-1-1,0 1 1,0 0-1,0 0 1,0 0-1,0-1 1,0 1-1,0 0 1,0 0 0,0-1-1,-1 1 1,1 0-1,0 0 1,-1 0-1,1 0 1,-1-1-1,1 1 1,-1 0-1,0 0 1,1 0 0,-1 0-1,0 0 1,0 0-1,0 1 1,0-1-1,-1-1 1,-1 1-1,1 1 1,-1-1-1,0 1 1,1 0 0,-1 0-1,1 1 1,-1-1-1,1 0 1,-1 1-1,1-1 1,-1 1-1,1 0 1,0 0-1,-1 0 1,1 0 0,0 0-1,0 1 1,0-1-1,0 1 1,0-1-1,0 1 1,-2 2-1,-43 41 28,46-44-25,0 0 0,0 0 0,0 0 0,0 0 0,0 0 0,0 0 0,1 1 0,-1-1 0,0 0 0,1 1 0,-1-1 0,1 1 0,-1-1 0,1 0 0,0 1 0,-1-1 0,1 1 0,0 2 0,1-3-1,-1-1 1,1 1 0,-1-1-1,1 1 1,-1 0-1,1-1 1,-1 0-1,1 1 1,0-1-1,-1 1 1,1-1-1,0 0 1,-1 1-1,1-1 1,0 0-1,-1 0 1,1 1-1,0-1 1,0 0 0,0 0-1,-1 0 1,1 0-1,0 0 1,0 0-1,0 0 1,61-12-85,-55 11 26,4-4-104,-11 0-93,-19 3-312,-38 17-2502,43-14-169,2-17-63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38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310 81 9012,'0'-3'386,"-1"1"0,1-1 0,0 1-1,0 0 1,0-1 0,1 1 0,-1 0 0,1-1-1,-1 1 1,1 0 0,0-1 0,0 1 0,0 0 0,0 0-1,0 0 1,0 0 0,0 0 0,1 0 0,-1 0-1,1 0 1,2-2 0,0 1-118,0 0 0,1 0-1,-1 1 1,1-1 0,0 1-1,-1 0 1,1 0 0,0 1 0,9-2-1,-2 1-179,0 0 0,0 1 0,0 0 0,0 1 0,1 1 0,-1 0 1,20 5-1,-21-3-71,-1 0 0,0 1 0,0 1 0,0 0 0,-1 0 0,0 1 1,0 0-1,0 1 0,-1 0 0,10 10 0,-15-15-14,-1 1-1,0-1 1,0 1-1,-1-1 1,1 1-1,0 0 1,-1 0-1,0-1 1,1 1-1,-1 0 1,0 0-1,-1 0 0,1 1 1,0-1-1,-1 0 1,0 0-1,0 0 1,0 0-1,0 0 1,0 1-1,-1-1 1,1 0-1,-1 0 1,0 0-1,0 0 1,0 0-1,0 0 1,-1 0-1,1-1 1,-1 1-1,1 0 1,-1-1-1,0 1 1,0-1-1,0 1 1,-1-1-1,1 0 1,-4 2-1,-8 8 40,0-1-1,0-1 1,-1 0 0,-1-1-1,1-1 1,-18 6 0,-103 31 306,71-26-209,63-18-136,0-1 0,0 1 0,0-1 0,0 1 1,0 0-1,0 0 0,0 0 0,0 0 0,0 0 0,0 0 0,1 1 0,-1-1 0,0 1 1,1-1-1,-1 1 0,1-1 0,0 1 0,-1 0 0,1 0 0,0 0 0,0-1 0,0 1 1,0 3-1,0-2-3,1 0 1,0 0-1,0 0 1,1 0-1,-1 0 1,1-1-1,-1 1 1,1 0-1,0 0 1,0-1-1,0 1 1,0 0-1,1-1 1,-1 1-1,3 2 1,6 8-9,0 0 0,1-1 0,1 0 0,24 20 0,35 15-15,-42-29-17,44 35 0,-67-48 34,-1 0 0,1 1 1,-1-1-1,0 1 0,0 0 0,-1 0 0,1 1 0,-1-1 0,-1 1 1,0 0-1,0 0 0,4 13 0,-6-16 7,-1 0 1,0 0-1,0-1 1,-1 1-1,1 0 1,-1 0-1,0-1 1,0 1-1,0 0 1,0-1-1,0 1 1,-1-1-1,0 1 1,0-1-1,0 0 1,0 0-1,0 0 1,-1 0-1,1 0 1,-1 0-1,-4 3 1,-7 6 47,0-1 1,-32 19 0,44-29-43,-22 13 155,-1-1 0,0-1 0,-1-1-1,-1-1 1,-37 8 0,49-15-61,0 0-1,0-1 1,0 0 0,-1-1 0,1-1-1,-1-1 1,1 0 0,0-1 0,0 0 0,0-1-1,-18-7 1,28 8-182,1 0 1,-1 0-1,1-1 0,0 0 0,0 0 0,0 0 1,0 0-1,1-1 0,-1 1 0,1-1 1,0 0-1,0 0 0,0 0 0,1 0 1,-1-1-1,-2-6 0,4 9-176,0 0-1,1-1 1,-1 1 0,0 0-1,1-1 1,-1 1-1,1 0 1,0-1 0,0 1-1,0-1 1,0 1-1,0 0 1,1-1 0,-1 1-1,1-1 1,0 1-1,-1 0 1,1 0-1,0-1 1,0 1 0,0 0-1,1 0 1,-1 0-1,0 0 1,1 0 0,-1 0-1,1 1 1,0-1-1,0 0 1,0 1 0,0-1-1,0 1 1,4-2-1,25-10-4144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2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687 152 2289,'6'-14'740,"0"0"0,0 0-1,-2 0 1,1-1 0,-2 1 0,3-24-1,-6 36-623,0 1 0,0 0 0,0 0 0,0 0 0,0-1 0,0 1 0,-1 0 0,1 0 0,0 0 0,-1 0 0,1-1 0,-1 1 0,1 0 0,-1 0 0,1 0 0,-1 0-1,0 0 1,0 0 0,1 1 0,-1-1 0,0 0 0,0 0 0,0 0 0,0 1 0,0-1 0,0 1 0,-1-2 0,1 2-75,0 0 1,0 0-1,0 0 1,0 0-1,1 0 1,-1 1-1,0-1 1,0 0-1,0 0 1,0 0-1,1 1 1,-1-1-1,0 0 1,0 1-1,0-1 1,1 1-1,-1-1 1,0 1-1,1-1 1,-1 1-1,0 0 1,1-1-1,-1 1 1,1 0-1,-1-1 1,1 1-1,0 0 1,-1 0-1,1-1 1,-1 1-1,1 0 1,0 0-1,0 0 1,0 0-1,-1-1 1,1 1-1,0 1 1,-10 82 809,3-21-662,-30 285 657,22-169-536,-24 67-17,20-147-221,-7 115 0,12-50 52,-44 196 0,29-176 22,-9 243-1,15-231-66,9-93-49,1-10-11,2-15-4,-3 131-1,-5 68-11,18-267-3,-6 37 1,-24 82 0,3-17 10,-17 98-8,11-66 29,-20 213 0,-1 68 3,36-290 41,-4 260 0,23-373-73,1 13 54,-1-24-230,1-18-704,-4-73-2965,10 22 1044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4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502 156 3298,'-32'-12'5574,"31"12"-5468,0 0 0,0-1 0,0 1 0,0 0 0,0-1 0,0 1 0,0-1 0,1 1 0,-1-1 0,0 1 0,0-1 0,1 0 0,-1 0 0,0 1 0,1-1 0,-1 0-1,0 0 1,1 1 0,-1-1 0,1 0 0,0 0 0,-1 0 0,1 0 0,0 0 0,-1 0 0,1 0 0,0 0 0,0 0 0,0-1 0,1 1-81,0 0 0,0 1 0,0-1 0,0 1 0,0-1-1,0 1 1,0-1 0,1 1 0,-1-1 0,0 1 0,0 0 0,0 0 0,1 0 0,-1 0 0,0 0 0,0 0 0,1 0 0,-1 0 0,0 0-1,0 0 1,2 1 0,29 6 161,22 3 183,0-1 0,0-4 0,100-1 0,-105-4-181,62-4 175,189-32 0,83-5-30,-382 41-332,168-9 25,-140 6-20,1-2 0,-1-1 0,53-17 0,-70 18-4,1 1-1,-1 0 1,0 1 0,1 0-1,0 1 1,23-1-1,-33 3 3,0 0-1,1 0 1,-1 0-1,0 1 0,0 0 1,0-1-1,-1 1 1,1 0-1,0 0 1,0 1-1,0-1 0,-1 1 1,1-1-1,-1 1 1,1 0-1,-1 0 0,0 0 1,1 0-1,-1 0 1,0 1-1,0-1 0,-1 1 1,1-1-1,0 1 1,-1-1-1,0 1 1,1 0-1,-1 0 0,0 0 1,-1 0-1,1 0 1,0 0-1,-1 0 0,0 3 1,4 27 64,-3-19-49,1 1 0,0 0 0,9 25 0,-6-20-6,0 0 0,-1 1 0,-1-1 0,-1 1 0,-1 23 0,-9 111 101,2-76-53,4-52-42,-6 105 188,17 256 0,0-284-74,-7 159 1,-28 105-61,10-189-53,9 273 1,11-87-29,4 49-29,-5-336 45,-14 142 0,1-67-8,-17 187 2,22-252 8,-25 308 23,28-355-31,7 81 0,-2-93 1,-1 1 0,-2 0 0,-1-1 0,-7 51 0,-12 8 20,4 1 0,4 0 1,-1 130-1,14 222 76,-1-439-93,0 1 1,-1-1 0,1 0-1,0 0 1,-1 1 0,1-1-1,-1 0 1,0 0 0,0 0-1,0 0 1,0 0 0,0 0-1,0 0 1,-1 0-1,1 0 1,-1-1 0,1 1-1,-1 0 1,0-1 0,1 1-1,-1-1 1,0 0 0,0 0-1,0 1 1,0-1-1,0 0 1,0-1 0,-1 1-1,1 0 1,0-1 0,0 1-1,0-1 1,-1 0 0,1 1-1,-4-2 1,-13 2 28,-1 0 1,1-2-1,-28-4 0,22 2-60,-36-2 55,1 3 1,-1 2 0,-111 16-1,113-8-21,-1-3 0,-76-3-1,-124-19 96,-60 0 172,-166 23 359,421-9-603,51 1-55,0 1 1,0 1-1,0 0 0,0 1 0,-17 3 1,31-3-34,-1-1 1,1 0-1,0 0 1,-1 0-1,1 0 1,-1 0-1,1 0 1,-1 0-1,1 0 1,-1 0-1,1 0 1,0 0 0,-1 0-1,1 0 1,-1 0-1,1 0 1,-1 0-1,1 0 1,-1-1-1,1 1 1,0 0-1,-1 0 1,1 0-1,0-1 1,-1 1-1,1 0 1,0-1-1,-1 1 1,1 0-1,0-1 1,-1 1-1,1 0 1,-1-2-1,-8-7-7747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6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328 44 6035,'0'-1'246,"-1"-1"0,1 0 1,-1 1-1,0-1 0,1 0 1,-1 1-1,0-1 1,0 1-1,0 0 0,0-1 1,0 1-1,-1 0 0,1-1 1,0 1-1,-1 0 0,1 0 1,-1 0-1,1 0 0,-1 0 1,1 1-1,-1-1 0,1 0 1,-1 1-1,0-1 0,-2 0 1,-1-1 41,-1 0 0,1 0 0,-1 0 1,0 1-1,1 0 0,-9-1 0,7 3-148,1 1-1,0 0 0,-1 0 1,1 1-1,0-1 1,0 1-1,1 1 0,-1-1 1,1 1-1,0 0 0,-1 0 1,-4 6-1,-5 6 129,0 1-1,-14 21 1,16-23-132,1 2-1,1 0 1,0 0 0,2 1 0,0 0 0,1 1-1,0 0 1,2 0 0,-7 34 0,9-34-60,2 1 1,1-1-1,0 1 1,1-1-1,1 1 1,5 23-1,-5-36-67,1 0 0,0-1 0,0 1 0,0-1 0,1 0 0,0 0 0,0 0 0,1 0 0,0 0 0,0-1 0,0 1 0,0-1 0,1 0 0,0-1 0,0 1 0,0-1 0,1 0 0,-1 0 0,1-1 0,0 1 0,12 4 0,-3-4-106,0 0-1,-1-1 0,1-1 1,0 0-1,0-1 0,1-1 1,-1 0-1,0-1 0,0-1 1,0 0-1,0-1 0,-1-1 1,1 0-1,-1-1 0,0 0 1,0-1-1,18-12 0,-4 2-750,0-1 0,-1-2-1,39-36 1,-54 44 740,-1-1 1,0-1-1,-1 0 1,-1-1 0,0 0-1,-1 0 1,0-1-1,-1 0 1,-1 0-1,0 0 1,-1-1 0,-1 0-1,-1 0 1,3-27-1,-10 27 639,-7 18 159,-12 26 330,18-15-855,0-1-1,0 1 0,2 0 0,-1 1 0,2-1 0,0 1 0,0-1 1,1 1-1,1 0 0,0 0 0,1-1 0,1 1 0,0-1 1,8 27-1,-8-32-114,1 0 0,1 0 1,-1 0-1,1 0 0,0-1 0,1 0 1,0 0-1,0 0 0,1 0 1,-1-1-1,9 7 0,-9-9-17,1 0-1,-1 0 1,1-1 0,0 0-1,0 0 1,0-1 0,0 0-1,1 0 1,-1 0-1,0-1 1,1 0 0,0 0-1,-1 0 1,1-1-1,-1 0 1,8-1 0,-3 0-11,-1-1 0,0 0-1,0-1 1,0 0 0,0-1 0,0 0 0,-1 0 0,1-1 0,-1 0 0,-1-1 0,1 0 0,-1 0 0,0-1 0,0 0 0,0 0-1,-1-1 1,9-12 0,-11 12-12,0 1 0,0-2-1,0 1 1,-1-1-1,0 1 1,-1-1 0,0 0-1,0 0 1,-1-1-1,0 1 1,-1 0 0,0-1-1,0 1 1,-1-1 0,0 1-1,-1-1 1,0 1-1,-1-1 1,-3-13 0,-1 7 26,0 1 1,-1 0-1,-1 0 1,-1 0-1,0 1 1,-1 0-1,0 1 1,-1 0 0,0 0-1,-18-14 1,22 21-136,1 0 0,-1 1 0,0 0 0,-1 0-1,1 1 1,-1 0 0,0 0 0,0 1 0,0 0 0,0 0 0,-1 1 0,1 0 0,-1 0 0,1 1 0,-1 0 0,0 1 0,1 0 0,-1 0 0,0 1 0,1 0 0,-16 4 0,23-5-58,0 0 1,-1 1-1,1-1 1,0 1-1,0-1 1,0 1-1,0-1 1,-1 1-1,1 0 1,0 0-1,0-1 1,0 1-1,0 0 1,1 0-1,-1 0 1,0 0 0,0 0-1,0 0 1,1 0-1,-1 1 1,1-1-1,-1 0 1,1 0-1,-1 0 1,1 1-1,0-1 1,-1 0-1,1 0 1,0 1-1,0-1 1,0 2-1,1 16-3343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6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7619,'0'20'2962,"-20"10"479,15 17-1920,-18 16-192,1 9-273,-10 16-175,12-2-225,-5-4-208,14-13-160,9-5-192,13-17-160,-7-15-544,1-8-224,6-13-785,-6-15-1040,-3-16-1297,25-5-192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7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90 7587,'-1'19'8537,"-9"76"-6135,6-72-2088,1-1 1,1 0 0,1 1-1,1-1 1,3 31 0,-2-49-303,-1 0 0,1 0 1,-1 0-1,1 0 0,1 0 1,-1 0-1,0-1 1,1 1-1,0 0 0,0-1 1,0 1-1,0-1 1,1 0-1,-1 0 0,1 0 1,0 0-1,-1 0 0,2 0 1,-1-1-1,0 1 1,0-1-1,1 0 0,-1 0 1,1 0-1,0-1 1,-1 1-1,1-1 0,0 0 1,0 0-1,0 0 1,0-1-1,0 1 0,0-1 1,0 0-1,0 0 0,0 0 1,6-2-1,2 0-42,0 0 0,-1-2 0,1 1-1,-1-1 1,0-1 0,0 0 0,0-1 0,0 0-1,-1 0 1,0-1 0,-1-1 0,0 0-1,0 0 1,0 0 0,11-16 0,-5 5-60,-1-1 1,-1-1-1,0 0 1,-2 0-1,-1-1 1,15-43-1,24-94-35,-71 204 529,8-19-203,-18 45 0,27-58-204,-8 23-187,2 0 0,1 1 0,1 0 0,-6 76 0,15-111 67,0 0-1,0 0 1,0 1-1,0-1 0,0 0 1,1 1-1,-1-1 1,1 0-1,0 0 1,0 0-1,-1 0 0,1 0 1,0 0-1,1 0 1,-1 0-1,0 0 0,1 0 1,-1 0-1,2 1 1,-1-2-112,-1 0 1,1-1 0,-1 1-1,1 0 1,-1-1-1,1 1 1,-1-1 0,1 0-1,-1 1 1,1-1-1,0 0 1,-1 0 0,1 0-1,-1 0 1,1 0-1,0 0 1,-1-1 0,1 1-1,-1 0 1,1-1-1,-1 0 1,1 1 0,2-2-1,22-9-2910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7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27 7443,'4'18'5366,"-14"23"-3196,5-21-1518,-53 241 1776,54-228-2288,4-32-131,0 1-1,0-1 1,0 0 0,0 1-1,0-1 1,0 0-1,0 1 1,0-1 0,1 0-1,-1 1 1,0-1-1,1 0 1,-1 1-1,1-1 1,0 0 0,-1 0-1,1 0 1,0 0-1,1 2 1,2-8 20,0-1-1,0 1 1,-1-1-1,0 0 1,0 0 0,2-7-1,6-17 1,6-17-32,2 1 0,32-56 0,-44 91-10,0-1 0,0 1 0,1 1-1,1-1 1,0 1 0,0 1 0,1 0-1,0 0 1,0 1 0,1 0 0,1 1-1,-1 0 1,21-8 0,-30 14 13,-1 0 0,1 0 0,-1 1 1,1-1-1,-1 1 0,1 0 0,-1-1 0,1 1 1,-1 0-1,1 0 0,-1 0 0,1 0 0,0 0 1,-1 0-1,1 0 0,-1 1 0,1-1 0,-1 0 0,1 1 1,-1 0-1,1-1 0,-1 1 0,0 0 0,1-1 1,-1 1-1,0 0 0,1 0 0,-1 0 0,0 0 1,0 0-1,0 1 0,0-1 0,0 0 0,0 0 1,0 1-1,-1-1 0,1 1 0,0-1 0,-1 0 1,1 1-1,-1-1 0,1 1 0,-1 0 0,0-1 1,0 3-1,2 10 31,-1 1-1,-1-1 1,0 0 0,-3 18 0,2-10 33,-3 19 194,-14 64 0,2-14 362,15-91-616,1 0 0,0 0 0,0 1-1,0-1 1,0 0 0,0 0 0,0 0 0,0 0 0,0 0-1,-1 1 1,1-1 0,0 0 0,0 0 0,0 0 0,0 0-1,0 1 1,0-1 0,0 0 0,0 0 0,0 0 0,0 1-1,0-1 1,0 0 0,0 0 0,0 0 0,1 0 0,-1 1-1,0-1 1,0 0 0,0 0 0,0 0 0,0 0 0,0 0-1,0 1 1,0-1 0,0 0 0,1 0 0,-1 0 0,0 0-1,0 0 1,0 0 0,0 1 0,0-1 0,1 0 0,-1 0-1,0 0 1,0 0 0,0 0 0,0 0 0,1 0 0,-1 0 0,0 0-1,0 0 1,0 0 0,1 0 0,-1 0 0,0 0 0,0 0-1,0 0 1,0 0 0,1 0 0,-1 0 0,0 0 0,0 0-1,0 0 1,0 0 0,1-1 0,15-13 69,15-26-92,39-71-120,-50 76-20,1 0 1,2 1-1,46-51 0,-63 80 140,0-1 0,1 1 0,0 0 0,0 1-1,0-1 1,1 1 0,12-5 0,-18 9 25,-1-1-1,1 0 1,-1 1 0,1-1-1,0 1 1,-1 0 0,1-1 0,-1 1-1,1 0 1,0 0 0,-1 0-1,1 0 1,0 0 0,-1 0 0,1 1-1,-1-1 1,1 0 0,0 1-1,-1-1 1,1 1 0,-1 0 0,1-1-1,-1 1 1,0 0 0,1 0-1,-1 0 1,0 0 0,0 0-1,1 0 1,-1 1 0,0-1 0,0 0-1,0 1 1,0-1 0,-1 0-1,1 1 1,0-1 0,-1 1 0,1-1-1,-1 1 1,1-1 0,-1 1-1,1 0 1,-1-1 0,0 4 0,1 15 42,-2 0 1,0-1-1,-1 1 1,-1 0-1,-7 29 1,-1 5-90,-7 6-208,14-52-75,1 1 0,0 0 0,0 0 0,1 1 0,0-1 1,1 0-1,0 1 0,0-1 0,1 1 0,1 13 0,-1-22 243,0-1 0,0 0 0,0 0 1,0 1-1,0-1 0,0 0 0,0 1 0,0-1 0,0 0 0,0 0 1,0 1-1,0-1 0,1 0 0,-1 0 0,0 1 0,0-1 1,0 0-1,0 0 0,1 0 0,-1 1 0,0-1 0,0 0 1,0 0-1,1 0 0,-1 0 0,0 1 0,0-1 0,0 0 0,1 0 1,-1 0-1,0 0 0,1 0 0,-1 0 0,0 0 0,0 0 1,1 0-1,-1 0 0,0 0 0,0 0 0,1 0 0,-1 0 1,1 0-1,18-13-3657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8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125 114 7203,'-2'-1'277,"1"1"0,0-1 1,0 1-1,0 0 0,0-1 0,0 1 0,-1 0 0,1 0 0,0 0 0,0-1 0,0 1 1,-1 1-1,1-1 0,0 0 0,0 0 0,0 0 0,-1 1 0,1-1 0,0 0 0,0 1 0,0-1 1,0 1-1,0-1 0,-2 2 0,1 0-13,-1 1 1,0-1-1,1 1 1,0 0-1,0-1 1,0 1-1,0 0 1,-3 5 0,-1 6 26,0 0 1,-6 28-1,11-40-144,-6 24 126,-5 18 327,-14 90 0,26-130-556,0-1-1,-1 1 1,1 0-1,1 0 1,-1-1-1,0 1 1,1 0 0,0-1-1,0 1 1,0-1-1,0 1 1,0-1 0,1 0-1,2 6 1,-3-10-29,0 0 0,0 1 0,0-1 0,0 0 0,0 0 0,0 0 0,0 0-1,0 0 1,-1 0 0,1 0 0,-1 0 0,1 0 0,0-1 0,-1 1 0,0 0 0,1 0 0,-1 0 0,0-1 0,0 1 0,1 0 0,-1-2 0,4-9 37,15-29-39,1 0 0,3 2 0,1 1-1,31-37 1,-38 53-9,2 1 0,0 1 0,1 1 0,1 0 0,1 2 0,0 0 0,44-23 0,-53 34 6,-1 1 0,1 0 0,0 1 0,0 0 0,1 1 0,26-2 0,-37 4-5,1 1 0,-1 0 1,1 0-1,0 0 0,-1 0 1,1 0-1,-1 1 0,1 0 1,-1-1-1,1 1 0,-1 0 1,1 1-1,-1-1 0,0 1 1,0 0-1,0-1 0,0 1 1,0 0-1,0 1 0,0-1 1,-1 1-1,1-1 0,-1 1 1,0 0-1,1 0 0,-1-1 1,-1 2-1,1-1 0,0 0 1,1 6-1,0 3 69,-1-1 0,0 1 1,-1 0-1,0 0 0,-1 0 0,-1 0 0,0 0 1,-3 16-1,-29 99 501,10-43-271,6-27-130,13-44-235,0 1 1,0 0 0,1 0 0,-1 19-1,3-20-827,1-21-875,-1-24-2021,6-2-335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8.9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238 294 5442,'-2'-4'489,"0"0"0,0 0 0,1 0 0,0 0 0,0 0 0,0 0 0,0 0 0,1 0 0,-1 0 0,1 0 0,0 0 0,1-1-1,-1 1 1,2-7 0,1 2 8,1 0-1,0 1 0,0-1 0,0 1 1,9-12-1,0 2-78,1 1 0,0 0 0,30-28 0,-35 37-347,1 0-1,0 1 1,0 0 0,0 1-1,1 0 1,0 0-1,0 1 1,15-5 0,-22 10-58,-1-1 0,1 0 0,-1 1 0,1 0 0,-1 0 0,1 0 0,-1 0 0,0 1 0,1-1 0,-1 1 0,1 0 0,-1 0 0,0 0 0,1 0 0,-1 1 0,0-1 0,0 1 0,0 0 0,0 0 0,0 0 0,-1 0 0,1 0 0,-1 1 0,1-1 1,-1 1-1,0 0 0,0 0 0,0 0 0,0 0 0,0 0 0,-1 0 0,2 5 0,3 4 19,-2 1 0,1 1 1,-2-1-1,1 0 0,-2 1 0,0 0 1,0 14-1,-3-1 24,-1-1 0,-1 1 0,-1-1 1,-2 1-1,0-1 0,-2-1 0,-1 0 0,-14 31 0,-14 18 227,-63 96-1,93-159-269,-18 29 127,-62 73-1,80-105-127,0 0-1,0 0 1,-1-1 0,-1 0-1,1 0 1,-1-1-1,0 0 1,0 0-1,-1-1 1,1-1-1,-1 0 1,0 0 0,-1 0-1,1-2 1,-12 3-1,18-5-18,0 1 0,0-1 0,1 0 0,-1 0 0,0-1-1,0 1 1,0-1 0,1 0 0,-1 0 0,0 0 0,1 0 0,-1-1-1,1 1 1,-1-1 0,1 0 0,0 0 0,0 0 0,0 0-1,0-1 1,0 1 0,0-1 0,1 0 0,-1 0 0,1 0 0,0 0-1,0 0 1,0-1 0,0 1 0,0-1 0,1 1 0,-2-7 0,1 2-11,0 0 0,1 1 1,0-1-1,1 0 0,0 0 1,0 0-1,0 0 0,1 0 1,1 1-1,-1-1 0,1 0 1,0 1-1,1-1 0,5-9 1,-7 14 13,0 0 0,1 0 0,-1 1 0,1-1 0,0 1 0,0 0 0,0-1 0,0 1 0,0 0 0,0 0 1,1 0-1,-1 0 0,1 1 0,-1-1 0,1 1 0,-1 0 0,1-1 0,0 1 0,0 0 0,0 0 0,3 0 0,-1 1 8,1 0-1,0 0 1,-1 0-1,1 1 1,-1-1-1,1 1 1,-1 1-1,0-1 1,1 1-1,7 4 1,7 4 83,0 1 0,-1 1 0,-1 1 0,26 23 0,-13-9-217,3 4 465,1-1 0,49 30 0,-69-52-763,0 0 0,0-1 0,26 9 0,-27-13-716,0 1-1,0-1 0,1-1 0,26 0 0,-5-4-2753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9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290 103 7748,'1'-6'626,"-1"0"1,1 0 0,-1 0 0,-1 0-1,1 0 1,-1 0 0,0 0-1,0 0 1,-1 1 0,-4-12 0,6 15-545,-1 1 0,0-1 1,0 0-1,0 1 0,-1-1 1,1 1-1,0-1 0,-1 1 1,1 0-1,-1-1 0,1 1 1,-1 0-1,1 0 1,-1 0-1,0 0 0,1 0 1,-1 1-1,0-1 0,0 0 1,0 1-1,0-1 0,0 1 1,0 0-1,0 0 0,1 0 1,-1 0-1,0 0 0,0 0 1,0 0-1,0 0 0,0 1 1,0-1-1,0 1 0,0 0 1,1-1-1,-1 1 0,-2 1 1,-10 6 77,-1 0 0,1 1 1,1 1-1,0 0 0,0 0 1,1 2-1,0-1 0,1 2 1,1-1-1,0 1 0,0 1 1,2 0-1,-1 0 0,2 1 1,-9 23-1,10-22-60,1 0-1,0 0 1,1 0 0,1 0 0,1 1 0,-1 31 0,3-37-63,1-1 0,0 1 0,1 0 0,0-1 0,0 0 0,1 1 0,1-1 0,-1 0 0,2 0 0,-1-1 0,8 11 0,-8-14-31,1 0 1,0 0-1,1 0 0,-1-1 0,1 0 1,0 0-1,0 0 0,1-1 0,-1 0 1,1 0-1,0 0 0,0-1 0,0 0 1,0-1-1,1 0 0,-1 0 0,1 0 1,0-1-1,-1 0 0,1 0 0,0-1 1,0 0-1,9-2 0,9-1-9,0-1 0,0-2 0,-1 0-1,1-2 1,37-17 0,-31 11-80,-1-2 0,-1 0 0,46-35 0,-66 44 48,-1 0 0,1-1-1,-1 0 1,-1-1 0,0 0 0,0 0 0,-1-1 0,0 1-1,0-2 1,-1 1 0,0-1 0,-1 0 0,7-23 0,-13 10-3,1 23 38,-1 1 0,1-1 1,0 1-1,-1-1 0,1 1 1,-1 0-1,1-1 1,0 1-1,-1 0 0,1-1 1,-1 1-1,1 0 0,-1-1 1,1 1-1,-1 0 0,1 0 1,-1 0-1,1-1 0,-1 1 1,0 0-1,1 0 1,-1 0-1,1 0 0,-1 0 1,0 0-1,-2 1 7,1-1 1,-1 1-1,1 0 1,-1 0-1,1 0 0,-1 0 1,1 0-1,0 1 1,0-1-1,-1 1 1,1 0-1,0-1 0,0 1 1,-2 3-1,-5 6 34,1 0 1,0 0-1,1 0 0,0 1 0,1 0 0,0 1 1,1-1-1,0 1 0,-3 16 0,7-24-34,0-1-1,0 1 0,0 0 0,1 0 0,0 0 1,0 0-1,0 0 0,0-1 0,1 1 0,0 0 1,0 0-1,0 0 0,1-1 0,-1 1 1,1-1-1,0 1 0,1-1 0,-1 0 0,1 1 1,0-1-1,0-1 0,0 1 0,0 0 0,1-1 1,-1 0-1,1 1 0,0-1 0,6 3 0,-1-1-5,1-1 0,0 0 0,0-1 0,0 0 0,0 0 0,1-1 0,-1 0 0,1-1 0,-1-1 0,1 1 0,0-2-1,-1 1 1,1-1 0,-1-1 0,1 0 0,-1-1 0,0 0 0,17-7 0,-20 8-1,0-1 1,0-1-1,0 1 0,0-1 1,-1-1-1,0 1 0,0-1 1,0 0-1,0 0 0,-1-1 1,0 1-1,0-1 0,0-1 1,-1 1-1,0-1 0,0 1 1,0-1-1,-1 0 0,0 0 1,-1-1-1,0 1 0,0 0 1,0-1-1,-1 0 0,0 1 1,0-12-1,-3 4-48,0 0-1,-1 1 1,0-1-1,-1 1 1,-1 0-1,0 0 1,-1 0-1,-1 0 1,0 1-1,-12-17 1,14 23-8,-1 0 1,1 0 0,-1 1 0,-1 0-1,1 0 1,-1 0 0,0 1-1,-12-7 1,14 9 24,0 1 0,1 0-1,-1 1 1,0-1 0,0 1 0,0 0-1,0 0 1,0 1 0,0-1-1,0 1 1,0 0 0,0 0 0,0 1-1,-1 0 1,-7 2 0,6 0-363,0 0-1,1 1 1,-1 0 0,1 0-1,0 1 1,0 0 0,0 0-1,0 0 1,1 1 0,0 0 0,0 0-1,-6 10 1,0-1-2052,2-1-862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2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82 5058,'1'-2'457,"0"1"-1,-1-1 1,1 0-1,0 1 1,-1-1 0,0 0-1,1 0 1,-1 1-1,0-1 1,0 0-1,0 0 1,0 0-1,0 1 1,0-1-1,0 0 1,-1 0-1,1 1 1,0-1 0,-1 0-1,-1-2 1,1 1-280,-1 1 1,1 0 0,-1 0 0,0 0-1,0 0 1,0 1 0,0-1 0,0 0-1,0 1 1,0-1 0,0 1 0,-1 0 0,-2-2-1,2 2-160,-1 0-1,1-1 1,-1 1-1,1 1 0,-1-1 1,1 0-1,-1 1 1,0 0-1,1 0 1,-1 0-1,1 0 1,-1 0-1,0 1 0,1-1 1,-1 1-1,1 0 1,-1 1-1,1-1 1,0 0-1,-1 1 1,-4 3-1,2 1 48,0-1 0,1 1-1,0 1 1,1-1 0,-1 1 0,1-1 0,0 1 0,1 0-1,-1 1 1,2-1 0,-1 0 0,1 1 0,0 0-1,0-1 1,1 1 0,0 14 0,0-16-43,1 1 0,1-1 1,-1 0-1,1 1 0,0-1 1,1 0-1,-1 0 0,1 0 0,0 0 1,1 0-1,-1 0 0,1 0 0,1-1 1,-1 0-1,1 1 0,0-1 0,0 0 1,0-1-1,0 1 0,1-1 0,7 5 1,-7-5-21,0-1 1,1 0-1,-1 0 0,1-1 1,0 1-1,0-1 1,0-1-1,8 2 1,-12-2-1,1-1-1,-1 0 1,1 0 0,-1 0 0,1 0 0,0 0 0,-1-1 0,1 1 0,-1-1 0,1 0 0,-1 1-1,0-1 1,1 0 0,-1-1 0,0 1 0,1 0 0,-1-1 0,0 1 0,0-1 0,0 1 0,0-1 0,-1 0-1,3-3 1,5-7-1,-2 0 0,1-1 0,-2 0 0,0 0 0,0 0 0,5-21 0,-9 26-2,0 0-1,0 0 1,-1 0-1,0-1 1,0 1-1,-1 0 1,0 0 0,-1-1-1,1 1 1,-2 0-1,1 0 1,-6-15-1,6 20 4,-1 1 0,1 0-1,-1 0 1,0 0 0,0 0-1,0 0 1,0 0 0,0 0-1,0 1 1,-1-1 0,1 1-1,0-1 1,-1 1 0,-4-2-1,-44-12 68,30 9-20,19 5-46,-1 0 0,0 1 0,0-1 0,1 1 0,-1-1 0,0 1 0,0 0 0,1 0 0,-1 0 0,0 1 1,0-1-1,1 0 0,-1 1 0,0 0 0,0 0 0,1 0 0,-1 0 0,1 0 0,-1 0 0,1 1 0,0-1 0,-4 4 0,2-1 8,0 0-1,1 0 1,0 0-1,0 1 1,0-1-1,0 1 1,1 0-1,0 0 1,0 0-1,0 0 1,-1 8-1,1-4 13,0 1-1,0-1 1,1 1 0,1-1-1,0 1 1,0 0 0,1-1-1,0 1 1,0-1-1,1 0 1,0 1 0,1-1-1,8 17 1,-8-22-20,0 0 0,0-1 0,0 0 0,1 0 0,-1 0 0,1 0 0,0 0 0,0-1 0,0 1 0,0-1-1,0 0 1,0-1 0,1 1 0,-1-1 0,1 0 0,-1 0 0,1 0 0,0 0 0,-1-1 0,1 0 0,-1 0 0,1 0 0,0-1 0,-1 1 0,1-1 0,-1 0 0,1 0 0,6-3 0,-5 2 0,1 0 1,-1-1 0,0 1 0,0-1-1,0 0 1,0-1 0,0 1 0,-1-1 0,0 0-1,0 0 1,0-1 0,0 0 0,0 0-1,-1 0 1,0 0 0,0-1 0,-1 1-1,1-1 1,3-10 0,-5 9-1,0 0 0,-1 0 0,0-1 0,0 1 0,-1 0 0,0 0 0,0-1 0,-1 1 0,1 0 0,-4-12 1,3 16-3,0 0 0,0 0 1,0 1-1,-1-1 1,1 0-1,-1 1 1,1-1-1,-1 0 0,0 1 1,0 0-1,0 0 1,0-1-1,-1 1 1,1 0-1,0 1 0,-1-1 1,0 0-1,1 1 1,-1-1-1,0 1 1,0 0-1,0 0 1,1 0-1,-1 0 0,0 1 1,0-1-1,-4 1 1,-2-1 17,-1 2 0,0-1 0,1 2 0,-1-1 0,1 1 0,-1 1 0,1-1 0,0 2 0,0-1 0,0 1 0,0 1 0,1-1 0,0 1 0,0 1 0,0 0 0,1 0 0,-1 0 0,1 1 0,-6 8 0,9-10-5,0-1 0,0 1 1,1-1-1,0 1 0,0 0 0,0 0 0,1 1 0,-1-1 1,1 0-1,0 1 0,1 0 0,0-1 0,-1 1 0,2 0 1,-1 0-1,1-1 0,0 1 0,0 0 0,0 0 1,1 0-1,0-1 0,0 1 0,1 0 0,-1-1 0,1 1 1,0-1-1,1 1 0,-1-1 0,1 0 0,0 0 0,1 0 1,4 5-1,-5-6-10,1 0-1,0-1 1,0 1 0,0-1 0,1 0 0,-1 0 0,1 0 0,-1-1-1,1 1 1,0-1 0,0 0 0,0-1 0,0 1 0,1-1 0,-1 0-1,0 0 1,0-1 0,1 0 0,-1 0 0,0 0 0,1 0 0,-1-1-1,0 0 1,0 0 0,1 0 0,-1-1 0,0 0 0,0 0 0,0 0-1,-1 0 1,8-5 0,-6 3 0,0 0 0,0 0 0,0 0 0,-1-1 0,0 1 0,0-1 0,0-1 0,0 1 0,-1-1 0,0 0 0,0 0 0,0 0 0,-1 0 0,0-1 0,0 1 0,0-1 0,-1 0 0,0 0 0,-1 0 0,0 0 0,0 0 0,0 0 0,-1-11-1,0 11-4,-1 1-1,-1-1 0,1 0 0,-1 0 1,-1 1-1,1-1 0,-1 1 0,0 0 0,0 0 1,-1 0-1,0 0 0,0 0 0,0 1 1,-1 0-1,1 0 0,-12-9 0,13 12 1,-1 0 1,1-1-1,-1 2 0,0-1 1,0 0-1,1 1 0,-1 0 0,0 0 1,0 0-1,-1 0 0,1 1 1,0-1-1,0 1 0,0 0 0,0 0 1,0 1-1,0-1 0,0 1 1,-1 0-1,1 0 0,1 0 0,-1 1 1,0-1-1,0 1 0,0 0 1,1 0-1,-1 0 0,1 1 0,-6 4 1,4-2 4,1 0 0,-1 1 0,1 0 0,0-1 0,1 1 1,0 0-1,0 1 0,0-1 0,0 0 0,1 1 0,0 0 0,1-1 0,-1 1 1,1 0-1,1 0 0,-1 0 0,2 12 0,-2-14 0,1-1 1,0 1-1,1-1 0,-1 1 1,1-1-1,0 1 0,0-1 1,0 1-1,1-1 0,-1 1 1,1-1-1,0 0 0,1 0 1,-1 0-1,1 0 0,-1-1 1,1 1-1,0-1 0,1 1 1,-1-1-1,0 0 0,1 0 1,0-1-1,0 1 0,0-1 1,0 0-1,6 3 0,-4-3-1,0 0 0,1-1 0,-1 0 0,1 0 0,-1 0 0,1-1 1,-1 0-1,1 0 0,-1-1 0,1 1 0,-1-1 0,1-1 0,6-2 0,-9 3-1,-1-2-1,1 1 1,0 0 0,0-1-1,-1 0 1,0 0 0,1 0-1,-1 0 1,0 0 0,-1-1 0,1 0-1,-1 1 1,1-1 0,-1 0-1,0 0 1,0 0 0,-1 0-1,1 0 1,1-9 0,-1 4 0,-1 1-1,0 0 1,-1-1 0,1 1-1,-1 0 1,-1-1 0,0 1-1,0 0 1,0-1 0,-1 1-1,-1 0 1,-3-10 0,5 15-2,0 1-1,0 0 1,0 0 0,-1-1 0,1 1 0,0 0 0,-1 0 0,0 0-1,1 0 1,-1 1 0,0-1 0,0 0 0,0 1 0,0-1 0,0 1-1,0 0 1,0 0 0,-1 0 0,1 0 0,0 0 0,-1 0-1,1 0 1,0 1 0,-1-1 0,1 1 0,-1 0 0,1 0 0,-1 0-1,1 0 1,-1 0 0,1 0 0,-1 1 0,1-1 0,-1 1 0,1 0-1,0 0 1,-1 0 0,1 0 0,0 0 0,0 0 0,0 0 0,0 1-1,0-1 1,-2 3 0,-3 1 3,1 0 1,0 0-1,0 0 0,1 1 0,-1 0 0,1 0 0,0 1 1,1 0-1,-7 13 0,9-16 0,0 0 0,0 1 1,0-1-1,0 1 0,1 0 0,0-1 0,0 1 0,0 0 1,1 0-1,-1 0 0,1 0 0,0-1 0,1 1 0,-1 0 1,1 0-1,2 8 0,-2-11-1,0 0 0,1 0 0,-1 0 0,0 0 0,1 0 0,-1-1 0,1 1 0,0 0 0,0-1 0,-1 0 1,1 1-1,0-1 0,0 0 0,0 0 0,0 0 0,0 0 0,1 0 0,-1-1 0,0 1 0,0-1 0,0 1 0,1-1 0,-1 0 0,0 0 0,1 0 0,-1 0 1,0 0-1,0 0 0,1-1 0,-1 1 0,0-1 0,0 0 0,0 1 0,0-1 0,3-2 0,0 1 1,0 0 0,0 0-1,0 0 1,0-1 0,-1 1-1,0-1 1,1 0 0,-1-1 0,0 1-1,0-1 1,-1 0 0,1 0-1,-1 0 1,4-7 0,-5 5 0,0 0 1,-1-1-1,0 1 1,0-1-1,-1 1 1,0-1-1,0 1 1,-1-1-1,1 1 1,-3-10-1,3 14-1,-1 1-1,1-1 1,0 0-1,0 1 1,-1-1-1,1 1 1,-1-1-1,1 1 1,-1-1-1,0 1 1,1-1-1,-1 1 1,0 0-1,0-1 1,0 1-1,0 0 1,0 0-1,0 0 1,-1-1-1,1 1 1,0 0-1,-1 1 1,1-1-1,0 0 1,-1 0-1,1 1 1,-1-1-1,1 1 1,-1-1-1,1 1 1,-1-1-1,0 1 1,1 0-1,-1 0 1,0 0-1,1 0 1,-1 0-1,1 0 1,-1 0-1,0 1 1,1-1-1,-1 1 1,1-1-1,-1 1 1,1-1-1,-3 2 1,0 1 0,0 0 0,0 1 0,0-1 0,1 1 0,0 0 0,-1 0 0,1 0 0,0 0 0,1 1 0,-1-1 0,1 1 0,0-1 0,0 1 1,-1 6-1,2-9-1,0-1 0,0 1 1,1 0-1,-1-1 0,1 1 1,-1 0-1,1 0 1,0-1-1,0 1 0,0 0 1,0 0-1,0 0 0,0-1 1,0 1-1,0 0 0,1 0 1,-1-1-1,1 1 1,-1 0-1,1-1 0,0 1 1,0-1-1,0 1 0,0-1 1,0 1-1,0-1 0,0 1 1,0-1-1,0 0 1,1 0-1,-1 1 0,0-1 1,1 0-1,-1 0 0,1-1 1,-1 1-1,1 0 0,0 0 1,-1-1-1,1 1 1,0-1-1,-1 1 0,3-1 1,0 0-1,-1 0 1,0-1 0,0 1-1,1-1 1,-1 0 0,0 0-1,0 0 1,0 0-1,0 0 1,0-1 0,0 0-1,0 1 1,0-1 0,0 0-1,-1-1 1,1 1 0,-1 0-1,0-1 1,0 1 0,1-1-1,1-4 1,-1 4 1,-1 0-1,-1 1 1,1-1 0,0 0 0,-1 0-1,1 0 1,-1-1 0,0 1 0,0 0-1,0 0 1,0 0 0,-1-1-1,0 1 1,1-1 0,-1 1 0,0 0-1,-1-1 1,1 1 0,0 0 0,-3-7-1,3 9 0,0 0 0,-1 0-1,1 1 1,-1-1 0,0 0-1,1 0 1,-1 0 0,0 0-1,0 0 1,1 1 0,-1-1-1,0 0 1,0 1 0,0-1-1,0 0 1,0 1 0,0-1-1,0 1 1,0 0 0,0-1-1,0 1 1,0 0 0,0 0-1,0-1 1,0 1 0,0 0-1,-1 0 1,0 1 0,-1-1-1,0 1 1,0 0-1,0 0 1,0 0-1,0 0 1,0 1 0,1-1-1,-1 1 1,1 0-1,-5 3 1,3-2 1,0 1-1,0-1 1,1 1 0,-1 0 0,1 0-1,0 1 1,0-1 0,0 1-1,0-1 1,1 1 0,0 0 0,-3 9-1,5-13 0,0 0-1,-1 0 0,1 0 1,0 0-1,0 0 0,0-1 1,1 1-1,-1 0 0,0 0 1,0 0-1,0 0 0,1 0 1,-1 0-1,0 0 0,1-1 1,-1 1-1,1 0 0,-1 0 1,1 0-1,-1-1 0,1 1 1,0 0-1,-1-1 0,1 1 1,0 0-1,-1-1 0,1 1 1,1 0-1,0-1 0,0 1 1,1-1-1,-1 0 1,0 1-1,0-1 1,0 0-1,0 0 1,0-1-1,0 1 1,0 0-1,0-1 1,3 0-1,2-1 2,0-1-1,0 0 1,0 0-1,0-1 1,0 0-1,7-6 1,-13 10 0,0-1 0,0 1 1,0-1-1,0 0 0,0 1 0,-1-1 1,1 0-1,0 0 0,-1 0 0,1 1 0,0-1 1,-1 0-1,1 0 0,-1 0 0,1 0 1,-1 0-1,0 0 0,1 0 0,-1 0 0,0 0 1,0 0-1,0-1 0,0 1 0,0 0 1,0 0-1,0 0 0,0 0 0,0 0 0,0-1 1,-1 1 1,0 1 1,0-1 0,0 1-1,0-1 1,0 1 0,0-1-1,0 1 1,0 0-1,0 0 1,0 0 0,-1-1-1,1 1 1,0 0 0,0 0-1,0 1 1,0-1 0,0 0-1,0 0 1,0 0 0,0 1-1,0-1 1,0 0 0,0 1-1,0-1 1,0 1 0,0-1-1,0 1 1,0 0-1,0-1 1,-1 2 0,-3 1 30,0-1 1,1 1 0,-1 1-1,0-1 1,1 1 0,0-1-1,0 1 1,0 0 0,0 1-1,-5 7 1,9-11-35,0-1 1,0 1-1,1 0 0,-1-1 1,0 1-1,1 0 0,-1-1 1,0 1-1,1-1 0,-1 1 1,1 0-1,-1-1 1,1 1-1,-1-1 0,1 1 1,-1-1-1,1 0 0,-1 1 1,1-1-1,0 0 0,-1 1 1,1-1-1,0 0 0,-1 0 1,1 1-1,0-1 0,-1 0 1,1 0-1,0 0 0,0 0 1,-1 0-1,1 0 1,0 0-1,-1 0 0,1 0 1,0 0-1,0 0 0,-1-1 1,1 1-1,0 0 0,-1-1 1,1 1-1,-1 0 0,2-1 1,31-12-103,-33 13 73,1 0 1,0-1-1,-1 1 1,1 0-1,-1 0 1,1-1-1,-1 1 0,1 0 1,-1 0-1,1-1 1,-1 1-1,1-1 1,-1 1-1,1 0 0,-1-1 1,0 1-1,1-1 1,-1 1-1,0-1 1,1 1-1,-1-1 0,0 0 1,0 1-1,0-1 1,1 1-1,-1-1 1,0 1-1,0-1 0,0 0 1,0 1-1,0-1 1,0 0-1,-19 3-2060,-2 1 1778,-3-11-2588,4-5 556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0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47 7748,'1'10'7173,"-15"45"-4651,2-14-2043,1 0 1,3 2-1,1-1 0,2 1 1,2-1-1,3 71 1,0-113-467,0 1 0,0-1-1,0 1 1,0-1 0,0 1 0,0 0 0,0-1 0,0 1 0,1-1-1,-1 1 1,0-1 0,0 1 0,0-1 0,0 0 0,1 1 0,-1-1-1,0 1 1,1-1 0,-1 1 0,0-1 0,1 0 0,-1 1 0,0-1 0,1 1-1,-1-1 1,1 0 0,-1 0 0,0 1 0,1-1 0,-1 0 0,1 0-1,-1 0 1,1 1 0,-1-1 0,1 0 0,-1 0 0,1 0 0,-1 0-1,1 0 1,-1 0 0,1 0 0,-1 0 0,1 0 0,0 0 0,-1 0-1,1 0 1,-1-1 0,1 1 0,-1 0 0,0 0 0,1 0 0,-1-1-1,1 1 1,-1 0 0,1-1 0,-1 1 0,0 0 0,1-1 0,-1 1 0,0 0-1,1-1 1,-1 1 0,0-1 0,1 0 0,23-28 343,16-40-154,-12 19-1322,2 1 0,69-86 0,-89 125 591,1 0 1,1 0 0,0 1-1,0 1 1,1 0 0,0 1-1,0 0 1,21-7 0,3 1-34,72-16 1,-107 29 632,-1 0 0,1-1-1,-1 1 1,1 0-1,-1 0 1,1 0 0,-1 0-1,1 0 1,-1 0-1,1 0 1,-1 0 0,1 1-1,-1-1 1,1 0 0,-1 1-1,1 0 1,-1-1-1,1 1 1,-1 0 0,0 0-1,0-1 1,1 1-1,-1 0 1,0 0 0,0 0-1,0 1 1,0-1 0,0 0-1,0 0 1,0 1-1,-1-1 1,1 0 0,0 1-1,-1-1 1,1 0 0,-1 1-1,1-1 1,-1 1-1,0-1 1,1 1 0,-1-1-1,0 1 1,0 0-1,-1 1 1,1 12 252,0 0 0,-1-1-1,-7 29 1,4-18-24,-6 46 988,-29 106 0,38-177-1256,1 0-1,0 1 1,-1-1-1,1 1 1,0-1-1,-1 0 0,1 1 1,0-1-1,0 1 1,0-1-1,0 1 1,-1-1-1,1 1 1,0-1-1,0 1 0,0-1 1,0 1-1,0-1 1,0 1-1,0-1 1,0 0-1,0 1 1,0-1-1,0 1 1,1-1-1,-1 1 0,0-1 1,0 1-1,0-1 1,1 1-1,-1-1 1,0 0-1,0 1 1,1-1-1,-1 0 1,0 1-1,1 0 0,16-13 592,17-26-205,-12 4-482,-2 0-1,18-38 1,-17 28-747,30-44-1,-43 76 325,0 1-1,1 0 0,0 0 1,1 1-1,0 0 0,1 1 0,0 0 1,16-9-1,-22 15-22,0 0-1,1 1 1,-1 0-1,1 0 1,0 0 0,-1 1-1,1 0 1,0 0-1,6 0 1,16 0-2597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0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35 193 7924,'-1'4'411,"-1"-1"0,1 1 0,0 0 0,0 0 0,0-1 0,0 1 0,1 0 0,0 0 0,0 0 0,0 0 1,0 0-1,0-1 0,1 1 0,0 0 0,-1 0 0,2 0 0,1 5 0,-1-6-312,0-1-1,0 0 0,0 0 1,0 0-1,1 0 1,-1-1-1,0 1 1,1 0-1,-1-1 1,1 0-1,0 0 0,-1 0 1,1 0-1,0 0 1,0 0-1,0 0 1,0-1-1,0 0 0,-1 0 1,1 1-1,0-2 1,0 1-1,0 0 1,4-1-1,4-1-51,1 0-1,0-1 0,0-1 1,-1 0-1,0 0 1,0-1-1,0 0 1,0-1-1,-1 0 1,0-1-1,12-10 0,-6 4-58,-1-1 1,0-1-1,-1 0 0,-1-1 0,21-32 0,-32 45 9,0 0 0,0 0-1,-1 0 1,1 0 0,-1-1 0,1 1 0,-1-1 0,0 1 0,-1-1 0,1 1 0,-1-1 0,1 0 0,-1 1 0,0-1-1,0 1 1,-1-1 0,1 0 0,-1 1 0,0-1 0,0 1 0,-1-5 0,0 6 12,1 0-1,-1 0 1,0 0 0,0 0-1,0 1 1,0-1 0,0 0 0,0 1-1,0 0 1,0-1 0,-1 1 0,1 0-1,0 0 1,-1 0 0,1 1-1,-1-1 1,1 0 0,-1 1 0,1 0-1,-1-1 1,0 1 0,1 0 0,-1 0-1,1 1 1,-1-1 0,1 1 0,-1-1-1,1 1 1,-1 0 0,-4 1-1,-9 4 140,0 0-1,1 1 0,0 1 1,0 0-1,0 1 1,1 0-1,0 2 0,1-1 1,-19 21-1,17-15 82,1 0-1,0 1 1,1 0 0,2 1-1,-1 1 1,2 0 0,-10 25-1,17-38-174,1 1-1,0 1 1,0-1-1,0 0 1,1 0-1,0 1 1,1-1-1,-1 1 1,2-1 0,-1 1-1,1-1 1,0 0-1,0 1 1,1-1-1,0 0 1,0 0-1,5 9 1,-4-10-99,1-1 1,-1 1-1,1-1 1,1 0 0,-1 0-1,1 0 1,0 0-1,0-1 1,0 0-1,1 0 1,-1-1-1,1 1 1,0-1 0,0 0-1,0-1 1,1 1-1,-1-1 1,1-1-1,12 3 1,-6-3-242,0 0 1,1 0-1,-1-1 0,0-1 1,0 0-1,0-1 0,21-6 1,86-34-2103,-109 37 1848,41-16-938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0.9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374 121 8132,'-1'-8'821,"0"0"0,0 1 0,-1-1 0,1 1 0,-2 0 0,1-1 0,-1 1 0,0 0 0,-1 0 0,-6-10 0,7 14-720,0 0 0,0 1 0,0-1 0,0 1 0,-1 0 0,1 0 0,-1 0 0,1 0 0,-1 0 0,0 1 0,0 0 0,1-1 0,-1 2 0,0-1 0,0 0 0,0 1 0,0 0 0,0-1 0,0 2 0,0-1 0,0 0 0,-7 2 0,1 0-62,-1 0-1,0 1 0,1 0 0,0 1 1,0 0-1,0 0 0,0 1 1,0 0-1,-11 9 0,18-12-34,0 1 0,0-1 0,0 1 0,0-1 0,1 1 0,-1 0 0,1 0 0,0 0 0,-1 0 0,2 1 0,-1-1 0,0 1 0,1-1 0,-1 1 0,1-1 0,0 1 0,0 0-1,0 0 1,1-1 0,-1 1 0,1 0 0,0 0 0,0 0 0,1 0 0,-1-1 0,1 1 0,-1 0 0,1 0 0,0-1 0,1 1 0,1 4 0,11 17 0,2 0 0,0-1 1,1-1-1,39 40 0,4 8-1,-57-69 6,-1 1-1,0 0 1,1 0 0,-2 0 0,1 0 0,0 0-1,0 0 1,-1 0 0,0 1 0,0-1 0,0 1-1,0-1 1,0 1 0,-1-1 0,1 1 0,-1-1-1,0 1 1,-1 3 0,1-4 11,-1 0 0,0-1 0,-1 1 0,1-1 0,0 1 0,-1-1 0,1 0 0,-1 0 0,0 0 0,1 0 0,-1 0 0,0 0 0,-1 0 0,1 0 0,0-1 0,0 1 0,-1-1 0,-2 2 0,-5 1 41,-1 0 1,1-1-1,0 0 0,-1-1 0,1 0 0,-1 0 0,0-1 0,0-1 0,0 0 0,-15-2 0,14 1-57,1-1 1,-1-1-1,1 0 1,0 0-1,0-1 0,-14-7 1,22 9-177,0 0 0,0 0 0,0 0 0,-1 0 0,2 0 0,-1-1 0,0 1 0,0-1 0,1 0 0,0 0 0,-1 0 0,1 0 0,0 0 0,1 0 0,-1 0 0,0-1 0,1 1 0,0-1 0,0 1 0,0-1 0,0 0 0,1 1 0,-1-1 0,1-5 0,4-30-3664,7-7-206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1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231 121 7411,'-6'9'5349,"7"13"-3314,0-14-1519,2 31 42,-2-1 1,-2 1-1,-2-1 1,-13 69-1,-52 151-408,52-199 5,-92 231 504,93-246-478,11-29-63,10-26-6,32-110-162,-11 31 39,35-150-10,16-48-14,-67 259 33,1 0-1,1 1 1,1 1 0,2 0-1,0 1 1,2 1 0,31-35-1,-38 49 9,0 1 1,1 0-1,0 1 0,1 0 0,0 1 0,21-10 1,-30 16-5,0 0 1,0 1 0,0-1 0,0 1 0,1 0 0,-1 1 0,0-1 0,1 1 0,-1 0 0,0 0-1,1 0 1,4 1 0,-6 0-1,-1 0-1,1 0 1,0 0 0,-1 0-1,0 0 1,1 1-1,-1 0 1,0-1 0,1 1-1,-1 0 1,0 0-1,0 0 1,-1 0 0,1 0-1,0 0 1,-1 1-1,1-1 1,-1 0 0,0 1-1,2 5 1,-1-1 10,0-1-1,0 2 1,-1-1 0,0 0 0,0 0-1,-1 0 1,0 0 0,-1 0 0,1 1-1,-1-1 1,0 0 0,-1 0 0,0 0 0,-4 9-1,-4 11 66,-2-1-1,-18 29 1,24-44-51,-11 18 134,-42 56-1,50-74-147,-1 0-1,0-1 0,0 0 0,-1 0 0,-1-1 0,1-1 0,-16 9 0,24-15-71,0-1 1,-1 1-1,1-1 0,0 0 0,-1 0 0,1 0 0,0 0 1,-1-1-1,1 1 0,-1-1 0,1 0 0,-1 0 0,1 0 0,-1 0 1,1-1-1,-1 0 0,1 1 0,-1-1 0,1-1 0,0 1 1,-1 0-1,1-1 0,0 1 0,0-1 0,0 0 0,0 0 0,0 0 1,1-1-1,-3-2 0,2 2-218,1 0 0,0 0 0,0 0 0,0 0 0,1-1 1,-1 1-1,1 0 0,0-1 0,-1 1 0,2-1 0,-1 0 0,0 1 0,1-1 0,0 1 1,-1-1-1,2 0 0,-1 0 0,1-3 0,12-39-3292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1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67 3906,'-2'0'476,"0"0"0,-1 0 0,1 0 0,0 0 0,0 1 0,-1-1 0,1 0 1,0 1-1,0 0 0,0-1 0,0 1 0,0 0 0,0 0 0,0 0 0,0 1 0,0-1 1,0 0-1,0 1 0,1-1 0,-1 1 0,-1 2 0,-29 44 2403,21-28-2311,1-3-271,0 0 0,2 1 0,0 0 0,2 1 0,0-1 0,-4 21 1,8-32-240,1 1 0,1 0 1,-1 0-1,1-1 1,0 1-1,1 0 1,0-1-1,2 10 0,-2-13-39,0-1-1,1 1 0,0 0 0,-1 0 1,1-1-1,0 1 0,1-1 0,-1 0 1,0 0-1,1 0 0,0 0 1,0 0-1,0 0 0,0-1 0,0 1 1,5 2-1,2-1-7,0-1 0,0 0-1,0 0 1,0-1 0,1-1 0,-1 0 0,0 0 0,1-1 0,-1 0 0,1-1-1,-1 0 1,13-3 0,-11 2-7,1 0 1,-1-1-1,1-1 0,-1 0 0,0-1 1,0 0-1,-1-1 0,0 0 0,0-1 1,0 0-1,-1-1 0,0 0 0,0 0 0,9-12 1,-12 13 2,-1-1 0,-1 0 0,1-1 0,-2 0 1,1 0-1,-1 0 0,0 0 0,-1 0 0,0-1 1,0 1-1,-1-1 0,-1 0 0,1 0 0,-1 0 1,-1 0-1,0 0 0,-1 0 0,-2-17 0,1 19 3,0-1-1,0 1 1,-1-1-1,0 1 0,-1 0 1,1 0-1,-2 1 0,1-1 1,-1 1-1,0 0 1,0 0-1,-1 0 0,0 1 1,0 0-1,-1 0 1,0 0-1,0 1 0,-8-5 1,9 7-76,0 0 1,0 1-1,0-1 1,0 1 0,-1 0-1,1 1 1,0 0-1,-1 0 1,0 0-1,1 1 1,-1-1-1,1 2 1,-1-1-1,1 1 1,-1 0 0,1 0-1,-1 1 1,1 0-1,0 0 1,-1 0-1,1 1 1,1 0-1,-1 0 1,0 0-1,-5 5 1,11-8 12,-25 23-1203,25-22 1156,-1 0 0,1 0 0,-1-1 0,1 1 0,0 0 0,-1 0 0,1 0 0,0-1 0,0 1 0,0 0 0,0 0 0,0 0 0,0 0 0,0 0 0,0-1 0,0 1 0,0 0 0,0 0 0,0 0-1,1 0 1,-1-1 0,0 1 0,1 0 0,-1 0 0,0 0 0,1-1 0,-1 1 0,1 0 0,0-1 0,-1 1 0,1 0 0,-1-1 0,1 1 0,0-1 0,-1 1 0,1-1 0,0 1 0,0-1 0,-1 0 0,2 1-1,30 14-2876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2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83 8196,'1'0'192,"0"0"1,0 0-1,0 1 1,0-1-1,0 0 0,0 1 1,1-1-1,-1 1 1,-1-1-1,1 1 1,0-1-1,0 1 1,0 0-1,0-1 0,0 1 1,0 0-1,-1 0 1,1 0-1,0 0 1,-1-1-1,1 1 1,-1 0-1,1 0 1,-1 0-1,1 0 0,-1 0 1,1 0-1,-1 1 1,0-1-1,0 0 1,0 0-1,0 0 1,1 0-1,-2 0 0,1 0 1,0 0-1,0 0 1,0 1-1,-1 1 1,-16 54 1084,10-38-661,-8 23-70,-1 0 0,-3-1 1,-37 61-1,54-92 189,16-20-441,20-27-120,-33 35-171,141-196 97,-124 177-103,1 0 0,1 1 0,1 1 1,1 1-1,0 1 0,39-23 0,-52 36 25,-1 0 0,1 0 0,0 1 0,0 0 0,0 1-1,1-1 1,-1 2 0,0 0 0,1 0 0,-1 0 0,13 2 0,-19-1-9,0 0 1,0 1-1,-1-1 0,1 1 0,0 0 1,0 0-1,0 0 0,-1 0 0,1 0 0,0 1 1,-1-1-1,1 1 0,-1 0 0,0 0 1,0 0-1,1 0 0,-1 0 0,0 0 0,-1 0 1,1 1-1,0-1 0,-1 1 0,1-1 0,-1 1 1,0 0-1,0-1 0,0 1 0,0 0 1,0 0-1,-1 0 0,1 0 0,-1 0 0,0-1 1,0 1-1,0 0 0,0 0 0,0 0 1,-2 3-1,-3 25-3,-1-1 0,-2-1 0,-1 1 1,-19 40-1,-6 21-955,33-89 812,1 0 0,-1 0 0,0 0 0,1 0 0,-1 0 0,1 0-1,0 0 1,0 0 0,0 0 0,0 0 0,0 0 0,0 1 0,0-1 0,0 0 0,1 0 0,0 2 0,0-3-72,0-1 1,0 1-1,0-1 1,0 1-1,0-1 1,0 1 0,0-1-1,0 0 1,0 1-1,0-1 1,0 0-1,0 0 1,0 0-1,1 0 1,-1 0-1,0 0 1,0 0 0,0 0-1,0 0 1,0-1-1,0 1 1,0 0-1,0-1 1,0 1-1,0-1 1,0 1 0,0-1-1,0 1 1,1-2-1,27-10-3658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2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318 803 8244,'4'-7'1276,"0"-1"0,-1-1 1,1 1-1,2-14 1,7-69 1947,-3 13-2153,-1 53-814,-5 15-178,-1 1 0,0-1 1,-1 0-1,2-14 1,-4 23-70,1 0 0,-1 0 0,0 0 0,0 0 1,0 0-1,0-1 0,0 1 0,-1 0 0,1 0 0,0 0 1,0 0-1,-1 0 0,1-1 0,-1 1 0,1 0 0,-1 0 1,1 0-1,-1 0 0,0 0 0,1 1 0,-1-1 1,0 0-1,0 0 0,0 0 0,0 1 0,0-1 0,0 0 1,0 1-1,0-1 0,0 1 0,0-1 0,0 1 1,0-1-1,0 1 0,0 0 0,0 0 0,0-1 0,-1 1 1,1 0-1,0 0 0,0 0 0,0 0 0,-2 1 0,-8 0 51,0 1-1,0 0 1,0 1-1,0 0 1,1 1-1,-1 0 0,1 0 1,0 1-1,0 1 1,-16 12-1,2 0 127,1 0-1,-38 42 1,47-44-82,0 2 1,1-1-1,0 2 0,2 0 1,-16 32-1,23-42-68,0 1 0,0 1-1,1-1 1,1 0 0,-1 1 0,2 0 0,-1-1-1,1 1 1,1 0 0,0 0 0,1 0 0,0-1-1,3 15 1,-3-22-31,0 0-1,-1 0 0,2-1 1,-1 1-1,0-1 0,0 1 1,1-1-1,-1 1 0,1-1 0,0 0 1,0 0-1,0 0 0,0 0 1,0 0-1,0 0 0,0 0 1,1-1-1,-1 1 0,0-1 1,1 1-1,4 0 0,-2 0-3,0-1 0,1 0-1,-1-1 1,1 1 0,-1-1 0,1 0-1,-1-1 1,1 1 0,-1-1-1,10-2 1,-2-1-16,0-1 0,0 0-1,0 0 1,-1-1 0,0-1 0,0 0 0,0-1-1,18-16 1,0-9-169,39-56 0,-29 37 13,-18 23 68,-1-1 0,-2-1 1,-1 0-1,-2-2 0,-1 0 0,14-43 1,40-207-180,-32 117 252,-62 242 736,-56 116 0,6-19-339,69-158-363,-46 137-336,48-134-119,0 1-1,1-1 1,1 1 0,1 0-1,0-1 1,3 28-1,-2-43 144,0 0 0,1 0 0,-1 1 0,1-1 0,-1 0 0,1 0 0,0 0 0,0 0 0,1 0 0,-1 0-1,0 0 1,1-1 0,0 1 0,0 0 0,0-1 0,0 1 0,0-1 0,3 3 0,19 6-3306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3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412 152 6931,'11'-14'1457,"-1"0"0,-1 0-1,0-1 1,0 0 0,-2-1-1,10-27 1,-17 43-1431,1-1 1,-1 1-1,0-1 1,0 0-1,0 1 1,1-1-1,-1 1 1,0-1-1,0 0 1,0 1-1,0-1 1,0 0-1,-1 1 1,1-1-1,0 0 1,0 1-1,0-1 0,0 1 1,-1-1-1,1 0 1,0 1-1,-1-1 1,1 1-1,0-1 1,-1 1-1,1-1 1,-1 1-1,1-1 1,-1 1-1,1-1 1,-1 1-1,1 0 1,-1-1-1,1 1 1,-1 0-1,1 0 1,-1-1-1,0 1 1,1 0-1,-1 0 1,1 0-1,-1 0 0,0-1 1,1 1-1,-1 0 1,0 0-1,1 0 1,-1 1-1,0-1 1,1 0-1,-1 0 1,1 0-1,-1 0 1,0 0-1,1 1 1,-1-1-1,1 0 1,-1 1-1,0-1 1,-49 20 348,43-17-288,-7 4-6,0-1-1,0 2 0,1 0 0,0 1 0,1 0 0,0 1 0,0 0 0,1 1 0,-17 20 1,24-25-51,0 0 0,0 0 0,1 0 0,0 0 0,0 1 1,1-1-1,0 1 0,0-1 0,0 1 0,1 0 0,0 0 1,0 0-1,1 0 0,0-1 0,0 1 0,0 0 0,1 0 1,0 0-1,0 0 0,1 0 0,0-1 0,0 1 0,1-1 1,4 8-1,2 3 11,2-1 0,0 0 0,0-1 0,21 21 0,-19-24-33,-1 2-1,-1 0 1,0 0-1,-1 1 1,9 18 0,-18-32-8,-1 0 1,1 1 0,-1-1 0,1 1-1,-1-1 1,0 0 0,1 1-1,-1-1 1,0 1 0,0-1 0,0 0-1,0 1 1,0-1 0,0 1 0,-1-1-1,1 1 1,0-1 0,-1 0-1,1 1 1,-1-1 0,1 0 0,-1 1-1,0-1 1,1 0 0,-1 0 0,-1 2-1,-1-1 15,0 1 0,0-1 0,0 1 0,0-1 0,-1 0 1,1 0-1,-1 0 0,1-1 0,-7 3 0,-6 0 106,0 0-1,0-1 1,-30 2 0,23-4 52,-1-1 0,0-1-1,0 0 1,-23-6 0,40 5-364,0 1 0,0-1 0,0 0 1,0-1-1,1 0 0,-1 0 1,1 0-1,0-1 0,0 0 1,0 0-1,1 0 0,-1-1 1,1 0-1,0 0 0,1 0 0,-1-1 1,-6-10-1,5-11-3843,7-2-229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3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4 6371,'9'-4'6723,"-9"13"-4738,2 22-464,-2 8-513,-8 21 17,3 13-401,-11 21 0,0-6-288,-9 9 32,5-13-208,-7-6 49,11-23-241,-2-12-433,9-18-463,0-12-545,23-33-6530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4.2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0 121 7571,'0'-1'193,"0"1"0,0-1 0,0 0 0,0 0 0,0 0 0,1 0 0,-1 0 0,0 0 0,0 0 0,1 1 0,-1-1 0,0 0 0,1 0-1,-1 0 1,1 1 0,-1-1 0,1 0 0,-1 0 0,1 1 0,-1-1 0,1 0 0,0 1 0,-1-1 0,1 1 0,0-1 0,0 1 0,0-1-1,-1 1 1,1 0 0,1-1 0,31-1 2323,-8 2-1976,201-29 1461,-221 28-1994,1 0 1,-1 0-1,0 1 1,0 0 0,1 0-1,-1 0 1,0 0 0,1 1-1,-1 0 1,0 0-1,0 1 1,0-1 0,0 1-1,0 0 1,0 1 0,5 2-1,-7-2 8,0 0 0,-1 0 0,1 1 0,-1-1-1,0 1 1,0-1 0,0 1 0,0-1 0,0 1 0,-1 0-1,0 0 1,0 0 0,0 0 0,0 0 0,-1 0 0,1 0-1,-1 0 1,0 0 0,0 1 0,-1-1 0,0 4 0,-1 7 112,-1-1 0,-1 0 0,0 0 0,-9 18 1,8-21 3,1 0 1,0 0 0,1 0 0,0 0 0,0 1 0,2-1 0,-2 22 0,3-30-120,0-1 0,1 0 0,-1 1 0,1-1 0,0 0 0,0 0 1,-1 0-1,1 0 0,1 0 0,-1 0 0,0 0 0,0 0 0,1 0 0,-1 0 0,1-1 0,-1 1 0,1 0 0,0-1 0,0 0 0,3 3 0,1-1-1,-1 0-1,2-1 0,-1 1 0,0-1 1,0 0-1,1-1 0,7 1 1,2 0-7,-1-1 0,1 0 0,-1-1 0,1-1 0,21-4 0,-26 2-6,0-1-1,-1 0 0,1 0 0,-1-1 1,0 0-1,0-1 0,-1 0 0,1 0 0,-1-1 1,-1-1-1,1 1 0,-1-1 0,-1-1 1,1 1-1,-2-1 0,1-1 0,-1 1 1,0-1-1,-1 0 0,6-16 0,-8 18 2,-1 0-1,1 0 1,-1 0-1,-1 0 0,0-1 1,0 1-1,0 0 1,-1-1-1,0 1 0,-1 0 1,0-1-1,0 1 1,-1 0-1,0 0 0,-1 0 1,1 0-1,-1 0 1,-1 1-1,0-1 1,0 1-1,0 0 0,-1 0 1,0 0-1,0 1 1,-1 0-1,1 0 0,-1 0 1,-8-5-1,7 6-44,0 0-1,0 1 1,0 0-1,0 0 1,-1 1-1,0 0 1,0 0-1,0 1 1,0 0-1,0 0 1,-14 0-1,-3 1-440,-1 2 0,-36 5 0,-18 0-885,46-3-2331,16 9-274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40.5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 33 6819,'3'-3'5702,"-8"-4"-4158,-13-4-864,13 10-623,1 1 0,-1 0-1,0 0 1,1 0 0,-1 1-1,0-1 1,1 1 0,-1 0-1,1 1 1,-1-1 0,1 1-1,-1 0 1,1 0 0,0 0-1,0 0 1,0 1 0,0 0-1,1 0 1,-1 0 0,1 0-1,0 0 1,-1 1 0,2-1-1,-1 1 1,0 0 0,1 0-1,-1 0 1,1 0 0,0 1-1,1-1 1,-1 0 0,1 1-1,0-1 1,0 1 0,0 0-1,0-1 1,1 1 0,0 0-1,0-1 1,0 1 0,1 0-1,-1-1 1,1 1 0,0-1-1,4 10 1,-4-9-48,1 0 0,0 0 0,0 0 1,0-1-1,1 1 0,-1 0 0,1-1 0,0 0 1,1 1-1,-1-1 0,1-1 0,0 1 0,0 0 0,0-1 1,0 0-1,0 0 0,1 0 0,0 0 0,-1-1 1,1 0-1,0 0 0,7 2 0,-5-3-5,1 0 0,-1-1 0,0 1-1,1-2 1,-1 1 0,1-1 0,-1 0 0,0 0-1,0-1 1,0 0 0,0 0 0,0-1 0,0 0-1,0 0 1,9-7 0,-12 8 2,1-1 0,-1 0 0,1 0 0,-1 0 0,0-1 0,0 0 0,-1 1 0,1-1 0,-1-1 0,0 1 0,0 0 0,0-1 0,0 1 1,-1-1-1,0 0 0,0 0 0,0 0 0,0 0 0,-1 0 0,1-10 0,-2 9 13,0 1 0,-1 0 0,0 0 1,0 0-1,0 0 0,0 0 0,-1 0 1,0 1-1,0-1 0,0 0 0,0 1 0,-1 0 1,0-1-1,0 1 0,0 0 0,-1 0 1,1 1-1,-1-1 0,0 1 0,0 0 0,-7-5 1,6 5 8,0 0 0,1 1 0,-1 0-1,0-1 1,0 2 0,0-1 0,-1 1 0,1 0 0,0 0 0,0 0 0,-1 1 0,1-1 0,-1 1 0,1 1 0,0-1 0,-1 1 0,1 0 0,0 0 0,0 0 0,0 1 0,-1 0 0,2 0 0,-1 0 0,0 1 0,0 0 0,1 0-1,-1 0 1,1 0 0,0 0 0,0 1 0,-4 5 0,4-5-17,0 0 0,0 1 1,0-1-1,1 1 0,0 0 0,0-1 0,1 1 0,-1 1 0,1-1 0,0 0 0,0 1 0,1-1 0,-1 1 0,1-1 1,1 1-1,-1 0 0,1-1 0,0 1 0,0 0 0,0-1 0,1 1 0,0 0 0,0-1 0,1 1 0,-1-1 1,1 1-1,0-1 0,1 0 0,4 9 0,-4-10-11,0 0 0,-1 0-1,1 0 1,1-1 0,-1 1 0,0-1 0,1 1 0,0-1-1,0 0 1,0-1 0,0 1 0,0-1 0,1 0 0,-1 0-1,1 0 1,-1 0 0,1-1 0,0 0 0,-1 0 0,1 0-1,0 0 1,0-1 0,0 0 0,0 0 0,-1 0 0,1-1-1,0 1 1,0-1 0,0 0 0,-1-1 0,7-1 0,-4 0-1,1 0 0,-1 0 0,0 0 0,0-1 0,0 0 0,0 0 0,-1-1 0,9-8 0,-12 11 1,-1 0 0,0 0-1,0 0 1,-1 0 0,1-1 0,0 1 0,-1-1-1,1 1 1,-1-1 0,0 0 0,0 1 0,0-1 0,0 0-1,0 0 1,-1 0 0,1 0 0,-1 1 0,0-1-1,1 0 1,-1 0 0,-1 0 0,1 0 0,0 0 0,-1 0-1,-1-4 1,1 1 4,-1 1 0,0 0 0,0-1 0,0 1 0,-1 0 1,1 0-1,-1 0 0,-1 1 0,1-1 0,0 1 0,-1 0 0,0-1 0,0 2 0,-1-1 0,1 0 0,-1 1 0,1 0 0,-1 0 0,0 0 0,0 1 0,0 0 0,-1 0 0,1 0 1,-10-2-1,7 2 16,0 0 0,-1 1 0,0-1 0,1 2 1,-1-1-1,1 1 0,-1 1 0,0-1 1,-12 4-1,16-2-15,1 0 1,0 0-1,0 0 1,0 0-1,0 1 1,1-1-1,-1 1 1,1 0-1,-1 0 1,1 0-1,0 1 1,0-1-1,1 1 1,-1 0-1,1 0 1,-1 0-1,1 0 1,1 0-1,-1 0 1,-1 5-1,1-3 9,0-1 0,0 0 0,0 1 0,1-1 0,0 1 0,0 0 0,1-1 0,0 1 0,0 0 0,0-1 1,0 1-1,1 0 0,0-1 0,3 10 0,-2-11-7,0 0 1,0 0-1,0 0 0,1-1 1,0 1-1,0-1 1,0 1-1,0-1 1,0 0-1,1 0 1,-1 0-1,1-1 1,0 1-1,0-1 0,0 0 1,0 0-1,0-1 1,6 3-1,-4-2-6,0-1-1,0 1 1,0-1 0,0 0-1,1 0 1,-1-1-1,0 0 1,1 0-1,-1 0 1,0-1 0,0 0-1,0 0 1,1-1-1,-1 1 1,0-1 0,-1-1-1,1 1 1,0-1-1,-1 0 1,1 0-1,-1-1 1,0 0 0,0 1-1,0-2 1,-1 1-1,1-1 1,-1 1 0,0-1-1,-1 0 1,1-1-1,-1 1 1,0 0-1,0-1 1,-1 0 0,1 0-1,-1 0 1,0 0-1,-1 0 1,0 0 0,0 0-1,0 0 1,-1-1-1,0 1 1,0 0-1,0-1 1,-1 1 0,0 0-1,0 0 1,-1 0-1,1 0 1,-1 0-1,-1 0 1,1 0 0,-4-5-1,3 6 5,0 1 0,-1 0 0,1 0 0,-1 0 1,0 0-1,0 1 0,-1-1 0,1 1 0,-1 0 0,1 0 0,-1 1 0,0-1 0,0 1 0,0 0 0,0 1 0,0-1 0,-1 1 0,1 0 0,0 0 0,-1 1 1,1-1-1,0 1 0,-1 1 0,1-1 0,-1 1 0,1 0 0,0 0 0,-1 0 0,1 1 0,0-1 0,0 1 0,0 1 0,-7 4 0,6-5 5,1 1-1,0 0 0,1 1 0,-1-1 1,0 1-1,1 0 0,0 0 0,0 0 1,0 1-1,1-1 0,-1 1 0,1 0 1,-5 10-1,6-11-5,1 0 0,0 0 0,0 1 0,0-1 0,1 0-1,-1 1 1,1-1 0,0 0 0,0 1 0,0-1 0,1 0 0,0 1 0,0-1 0,0 0 0,0 0 0,0 0 0,1 0 0,0 0 0,0 0-1,4 6 1,-1-4 7,0 0-1,0 0 0,1 0 0,0-1 0,0 0 0,1 0 0,-1 0 0,1-1 0,0 0 0,0 0 1,1-1-1,-1 0 0,1 0 0,-1-1 0,1 0 0,0 0 0,0-1 0,0 0 0,0 0 0,0-1 1,14-1-1,-17 1-11,0 0 1,0-1-1,0 1 1,0-1-1,-1 0 1,1 0-1,0-1 1,0 0-1,-1 0 1,1 0 0,-1 0-1,0 0 1,0-1-1,0 0 1,0 0-1,0 0 1,0 0-1,-1-1 1,1 0-1,-1 1 1,0-1-1,0 0 1,-1 0-1,1-1 1,-1 1 0,0-1-1,0 1 1,0-1-1,-1 1 1,0-1-1,0 0 1,0 0-1,0 0 1,-1 0-1,0-9 1,1 10 0,-1-1 0,0 1-1,-1-1 1,1 0 0,-1 1 0,0-1 0,0 1 0,0 0-1,-1-1 1,0 1 0,0 0 0,0 0 0,0 0 0,0 0-1,-1 0 1,0 0 0,0 1 0,0-1 0,0 1 0,0 0-1,-1 0 1,1 0 0,-1 1 0,0-1 0,0 1 0,0 0-1,0 0 1,0 0 0,0 0 0,-1 1 0,1 0 0,-1-1-1,1 2 1,-1-1 0,1 1 0,-1-1 0,0 1 0,1 0-1,-1 1 1,1-1 0,-1 1 0,1 0 0,-1 0 0,1 0-1,0 1 1,-1 0 0,1 0 0,-4 2 0,0 0 4,0 1-1,1-1 1,-1 1 0,1 1 0,1-1 0,-1 1-1,1 1 1,0-1 0,0 1 0,0 0-1,-4 8 1,9-13-3,0 0 0,0 0 0,-1 0 0,1 0 0,0 0 0,1 0 0,-1 1 0,0-1 0,1 0 0,-1 1 0,1-1 0,0 0 0,0 1 0,0-1 0,0 0 0,0 1 0,0-1 0,1 0 0,-1 1 0,1-1 0,-1 0 0,1 0 0,0 1 0,0-1 0,0 0 0,0 0 0,1 0 0,-1 0 0,0 0 0,1-1 0,-1 1 0,1 0 0,0-1 0,0 1 0,-1-1 0,1 1 0,0-1 0,0 0 1,0 0-1,1 0 0,-1 0 0,0 0 0,0 0 0,5 0 0,2 3-1,0-2 1,1 1 0,-1-1-1,1-1 1,0 0 0,0 0-1,-1-1 1,1 0 0,14-2-1,-20 1 1,-1 1 0,0-1 1,0 1-1,0-1 0,0 0 0,-1 0 0,1-1 0,0 1 0,0 0 0,-1-1 0,1 0 1,0 0-1,-1 0 0,0 0 0,1 0 0,-1 0 0,0 0 0,0-1 0,-1 1 0,1-1 0,0 1 1,-1-1-1,1 0 0,-1 0 0,0 0 0,0 1 0,0-1 0,0 0 0,-1 0 0,1-1 1,-1 1-1,0 0 0,0 0 0,0-5 0,0 5-1,0-1 0,0 1 1,-1 0-1,1 0 0,-1 0 1,1 0-1,-1 0 0,0 0 0,-1 0 1,1 0-1,0 0 0,-1 0 0,1 0 1,-1 1-1,0-1 0,0 1 1,0-1-1,0 1 0,-1 0 0,1 0 1,0 0-1,-1 0 0,0 0 0,1 0 1,-1 1-1,0 0 0,0-1 1,0 1-1,0 0 0,0 0 0,0 0 1,0 1-1,0-1 0,0 1 0,-1 0 1,1 0-1,0 0 0,0 0 0,0 0 1,0 1-1,-1-1 0,1 1 1,0 0-1,0 0 0,0 0 0,0 0 1,1 1-1,-1-1 0,0 1 0,0 0 1,1 0-1,-1 0 0,1 0 1,0 0-1,0 0 0,-1 1 0,1-1 1,-2 5-1,-1 0 3,1-1 0,0 1 0,1 0 0,-1 0 0,2 1 0,-1-1 0,1 1 0,-3 13 0,5-20-2,-1 1-1,1 0 1,0-1-1,-1 1 1,1-1-1,0 1 1,0 0-1,0-1 0,0 1 1,1-1-1,-1 1 1,0 0-1,1-1 1,-1 1-1,1-1 1,-1 1-1,1-1 1,0 1-1,0-1 1,0 0-1,0 1 1,0-1-1,0 0 0,0 0 1,0 0-1,0 1 1,0-1-1,1 0 1,-1-1-1,0 1 1,1 0-1,-1 0 1,1-1-1,-1 1 1,1 0-1,-1-1 1,1 1-1,-1-1 0,1 0 1,-1 0-1,1 0 1,0 1-1,-1-1 1,1-1-1,-1 1 1,1 0-1,0 0 1,-1-1-1,4 0 1,-1 0 0,1 1 1,-1-1-1,1 0 1,-1-1-1,0 1 0,1-1 1,-1 0-1,0 0 1,0 0-1,0 0 1,0-1-1,-1 0 1,5-3-1,-6 4 0,-1 0 0,0 0 0,0 0 0,1 0 0,-1 0 0,0-1-1,-1 1 1,1 0 0,0 0 0,-1-1 0,1 1 0,-1-1 0,0 1 0,1 0 0,-1-1-1,-1 1 1,1-1 0,0 1 0,0 0 0,-1-1 0,1 1 0,-1 0 0,0-1-1,0 1 1,0 0 0,0 0 0,-2-3 0,3 4-1,-1-1 0,1 1-1,0 0 1,-1 0 0,1 0 0,-1 0 0,1 0 0,-1 0-1,1 0 1,-1 0 0,0 0 0,1 0 0,-1 1 0,0-1-1,0 0 1,0 0 0,0 1 0,0-1 0,0 0 0,0 1-1,0-1 1,0 1 0,0-1 0,0 1 0,0 0-1,0-1 1,0 1 0,0 0 0,0 0 0,-1 0 0,1 0-1,0 0 1,0 0 0,0 0 0,0 0 0,0 0 0,-1 0-1,1 1 1,0-1 0,0 0 0,0 1 0,0-1 0,0 1-1,0 0 1,0-1 0,0 1 0,0 0 0,0-1 0,0 2-1,-2 1 2,0 0 0,0 0 0,1 1 0,0-1 0,-1 1 0,1-1 0,1 1 0,-1 0 0,0-1 0,1 1 0,0 0 0,0 0 0,-1 6 0,2-10-1,0 1 0,0-1 0,0 1 0,0-1 0,0 1 0,0-1 0,0 1 1,0-1-1,0 0 0,0 1 0,0-1 0,0 1 0,0-1 0,1 1 0,-1-1 0,0 1 0,0-1 0,0 0 0,1 1 0,-1-1 0,0 0 0,1 1 0,-1-1 0,0 0 0,1 1 0,-1-1 0,0 0 0,1 1 0,-1-1 0,0 0 0,1 0 0,-1 0 0,1 1 0,-1-1 0,1 0 0,-1 0 0,0 0 0,2 0 0,22-4 10,18-20-10,-43 25 1,0 0 1,-1 0-1,1-1 1,-1 1-1,1 0 1,0-1-1,-1 1 1,1-1-1,-1 1 1,0-1-1,1 0 1,-1 0-1,1 0 1,-1 0-1,1 0 0,-1 0 1,1 0-1,-1 0 1,0-1-1,1 1 1,-1-1-1,1 1 1,0-1-1,-1 1 1,1-1-1,-1 0 1,1 0-1,0 0 1,-1 0-1,1 0 0,0 0 1,0 0-1,0 0 1,0 0-1,0 0 1,0-1-1,0 1 1,0 0-1,1-1 1,-1 1-1,0 0 1,1-1-1,-1 1 1,1-1-1,0 1 1,-1-1-1,1 0 0,0 1 1,0-1-1,0 1 1,0-1-1,0 1 1,0-1-1,1 0 1,-1 1-1,0-1 1,1 1-1,-1-1 1,1 1-1,0 0 1,-1-1-1,1 1 0,0-1 1,0 1-1,0 0 1,0 0-1,0 0 1,2-2-1,-10 9 37,-1 0 0,2 1 0,-1 0 0,-10 15 0,26-26-47,-4 2-8,0 1 1,0-1-1,0-1 0,0 1 1,0-1-1,-1 0 0,1 0 0,-1 0 1,0 0-1,0-1 0,0 0 0,0 0 1,3-5-1,-10 12-160,-1 0-1,1 0 1,-1-1-1,0 1 1,1-1-1,-1 0 1,0 0 0,0 0-1,0-1 1,-1 0-1,-6 2 1,23-42-6613,-8 12 3194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4.8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289 107 7603,'1'-1'315,"1"-1"-1,-1 0 0,1 1 1,-1-1-1,0 0 0,0 0 0,0 0 1,0 0-1,0 0 0,-1 0 1,1 0-1,0 0 0,-1 0 0,0 0 1,1-1-1,-1 1 0,0 0 1,0 0-1,0 0 0,0-1 0,-1 1 1,1 0-1,-2-4 0,2 2-133,-1 0-1,0 0 0,-1 0 0,1 0 1,-1 0-1,1 0 0,-1 1 0,0-1 1,-1 1-1,1-1 0,-6-5 0,7 8-133,-1 1-1,1-1 0,-1 1 0,1-1 1,-1 1-1,1 0 0,-1 0 0,1 0 1,-1 0-1,0 0 0,1 0 0,-1 0 1,1 0-1,-1 1 0,1-1 0,-1 1 1,1-1-1,-1 1 0,1-1 1,0 1-1,-1 0 0,-2 2 0,-29 19 331,12-1-157,1 0 0,1 1 1,1 1-1,1 1 0,1 0 0,1 1 0,1 1 1,1 0-1,2 1 0,-10 31 0,16-42-93,1 1-1,0-1 0,1 1 1,1 0-1,0 0 0,1 0 1,2 22-1,-1-33-103,1 1 0,0-1 0,1 0 0,-1 0-1,1 0 1,0 0 0,0 0 0,1 0 0,0 0 0,0-1 0,0 1-1,1-1 1,0 0 0,0 0 0,0-1 0,1 1 0,-1-1 0,1 0 0,0 0-1,0 0 1,0-1 0,10 5 0,-2-3-67,0-1 1,0 0-1,0-1 0,1-1 1,-1 0-1,1 0 0,0-2 1,-1 1-1,1-2 0,0 0 1,-1-1-1,1 0 0,-1-1 1,17-5-1,-6 0-238,-1 0 0,0-2-1,-1 0 1,0-1 0,-1-2-1,0 0 1,25-21 0,-21 9-95,-1-1-1,-1-2 1,-2 0 0,0-1 0,-2-1 0,-2 0 0,18-41-1,-30 59 492,-1 0 0,0 0 0,0-1 0,-1 1-1,2-24 1,-5 35-85,0 1 0,1 0 0,-1-1 0,0 1 0,0 0 0,0-1 0,0 1 0,0-1 0,0 1 0,0 0 0,0-1 1,0 1-1,0-1 0,0 1 0,0 0 0,0-1 0,0 1 0,0 0 0,0-1 0,0 1 0,0-1 0,0 1 0,-1 0 0,1-1 0,0 1 0,0 0 0,-1-1 0,1 1 0,0 0 0,0-1 0,-1 1 0,1 0 0,0 0 0,-1-1 0,1 1 0,-1 0 0,-9 13 813,-5 24-140,-11 24 466,-28 104-1,49-146-1101,1 1-1,1 0 0,1 0 0,0 0 0,2 0 0,0 0 0,1 0 0,2 0 0,0 0 0,5 19 1,-6-34-121,-1 0-1,1 0 1,0-1 0,0 1 0,1-1 0,-1 0 0,1 0 0,0 1 0,0-2 0,1 1 0,-1 0 0,1-1 0,0 1 0,-1-1 0,1 0-1,1-1 1,-1 1 0,0-1 0,7 3 0,-7-4-93,0 0-1,0 0 1,0 0 0,0 0-1,0-1 1,0 0 0,0 0-1,0 0 1,1 0 0,-1-1-1,0 0 1,0 0 0,0 0-1,0 0 1,0 0 0,0-1-1,-1 0 1,1 0 0,0 0-1,-1 0 1,1 0-1,-1-1 1,0 1 0,5-6-1,3-4-476,-1-1 0,0 0-1,9-17 1,-12 20-283,22-33-1277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5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1 579 6147,'1'1'340,"1"0"0,-1-1 1,1 1-1,0 0 0,-1-1 0,1 0 0,0 1 1,-1-1-1,1 0 0,0 0 0,0 0 1,-1 0-1,1 0 0,0 0 0,-1 0 1,1-1-1,3 0 0,26-19 2073,-20 10-2069,-1-1 1,0-1-1,8-13 1,-16 21-101,115-145 1289,-1-1-1241,-101 127-302,-2 0 0,-1-1 1,-1 0-1,-1-1 0,14-52 0,-24 72 46,-2 7 67,-8 17 240,-10 35 413,12-8-16,-27 84 0,19-81-329,-11 68 1,23-95-356,-6 50 159,9-67-326,1 1 1,0-1-1,0 0 0,0 1 0,1-1 0,-1 0 0,1 0 0,1 1 0,3 8 0,-5-13-73,1-1 0,0 0 0,0 1 0,0-1-1,-1 0 1,1 0 0,0 0 0,0 0 0,0 0 0,0 0 0,-1 0 0,1 0 0,0 0 0,0 0 0,0 0 0,0-1 0,-1 1 0,1 0-1,0 0 1,0-1 0,-1 1 0,1-1 0,1 0 0,23-11-2119,-22 11 1692,33-23-3484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6.0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119 138 8468,'-1'0'226,"0"-1"0,0 1 0,0 0 0,0 0 0,0 0 0,0 0 1,0 1-1,0-1 0,0 0 0,1 0 0,-1 0 0,0 1 0,0-1 0,0 0 0,0 1 0,0-1 1,1 1-1,-1-1 0,0 1 0,0-1 0,1 1 0,-1 0 0,0-1 0,1 1 0,-1 0 0,0 1 1,-14 32 2366,0 49-1331,14-78-1044,-12 88 750,-39 147 1,56-257-432,38-128-375,-23 98-211,2 2-1,2 0 1,34-50 0,-41 72 27,1 1 1,1 1-1,0 1 0,2 0 0,0 1 0,1 2 1,36-24-1,-51 38 19,0-1 0,0 1 0,1 0 0,0 0 0,0 1 0,-1 0 0,1 0 0,1 1 0,-1 0 0,0 0 0,0 1-1,14 0 1,-18 0 5,1 1 0,-1 0-1,0 0 1,0 0 0,0 0-1,1 0 1,-1 0-1,0 1 1,0-1 0,-1 1-1,1 0 1,0 0-1,-1 0 1,1 1 0,-1-1-1,1 0 1,-1 1 0,0 0-1,0-1 1,0 1-1,-1 0 1,1 0 0,-1 0-1,1 0 1,-1 0 0,0 0-1,0 1 1,-1-1-1,1 0 1,0 4 0,-1 1 12,1-1 1,-1 1 0,-1 0 0,0 0 0,0 0-1,0-1 1,-1 1 0,0-1 0,-1 1 0,1-1-1,-1 0 1,-1 0 0,0 0 0,1 0 0,-2-1-1,1 1 1,-1-1 0,0 0 0,-11 9-1,6-5 16,-1-1 0,0 0 0,0-1 0,-1 0 0,0-1 0,0 0-1,-1-1 1,0 0 0,0-1 0,-14 4 0,11-5-7,0-1 0,0 0 0,0-1 0,0-1 0,-1 0 1,1-1-1,0-1 0,-16-3 0,52 28-23,43 41 0,-21-24-92,20 16-1664,-57-53 1210,0-1 1,0 0-1,0 0 1,0-1 0,0 1-1,0-1 1,1 0-1,-1 0 1,1-1 0,-1 0-1,12 1 1,18-3-3132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6.5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50 9620,'2'3'812,"0"0"0,0 0 0,0 0 0,-1 0 0,1 1 0,-1-1 0,0 0 0,1 5 0,2 32 1584,-15 40-2040,9-74-46,-7 37-196,-3-1-1,-1-1 1,-2 0-1,-2-1 0,-38 65 1,36-81 119,13-22-31,8-17-48,21-48-179,3 0 0,2 2 0,3 1 0,48-69 0,-68 115 3,1-1-1,1 2 1,0-1-1,1 2 1,0 0-1,1 0 1,1 2-1,-1 0 1,2 1-1,-1 0 1,27-9 0,-40 17 21,0-1 1,0 1 0,0 0 0,1 1 0,-1-1 0,0 0-1,0 1 1,1 0 0,-1 0 0,0 0 0,1 0 0,-1 0-1,0 1 1,1-1 0,-1 1 0,0 0 0,0 0-1,0 0 1,0 1 0,0-1 0,0 1 0,0 0 0,0-1-1,0 1 1,-1 0 0,1 1 0,-1-1 0,0 0 0,1 1-1,-1-1 1,0 1 0,-1 0 0,1 0 0,0 0 0,-1 0-1,1 0 1,-1 0 0,0 0 0,0 0 0,0 0 0,-1 1-1,1-1 1,-1 0 0,0 0 0,0 1 0,0 3 0,0 1 17,-1-1 1,0 0-1,0 1 1,-1-1 0,1 0-1,-2 0 1,1 0 0,-1 0-1,0 0 1,0-1 0,-1 1-1,0-1 1,0 0 0,0 0-1,-1 0 1,0-1-1,0 0 1,-1 0 0,1 0-1,-1 0 1,0-1 0,0 0-1,-1 0 1,1-1 0,-10 4-1,-8 2 58,1-1 0,-1-1 1,-1-2-1,1 0 0,-1-1 0,-31 0 0,54-4-69,0 0 0,0 0 0,0 0 0,0 0 0,0 0 0,0 0 1,-1 1-1,2-1 0,-1 1 0,0 0 0,0-1 0,0 1 0,0 0 0,0 0 0,1 0 0,-1 1 0,0-1 0,1 0 0,-1 1 0,1-1 1,-1 0-1,1 1 0,-2 2 0,2-1-1,1-1 0,-1 1 0,1 0 0,0 0 0,0-1 0,0 1 0,0 0 0,0 0 1,1-1-1,-1 1 0,1 0 0,0-1 0,0 1 0,0-1 0,0 1 0,0-1 0,3 4 0,10 23-4,2-1-1,1-1 1,24 29-1,-32-45-247,0-1-1,0 0 0,1-1 0,1 0 0,-1 0 1,1-1-1,1 0 0,-1-1 0,1-1 0,13 6 1,-21-11-132,-1 0 1,1 0 0,-1 0-1,1-1 1,-1 1 0,1-1-1,0 0 1,-1 0 0,1 0-1,-1 0 1,1-1 0,-1 0 0,1 1-1,3-2 1,20-8-3426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6.9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 6 7908,'-6'-2'615,"-1"1"-1,0 0 1,0 0 0,1 0 0,-1 1 0,0 0 0,0 0 0,0 1 0,-7 1 0,11-1-521,1 0-1,-1 0 1,1 1 0,-1-1 0,1 0 0,0 1 0,-1-1 0,1 1 0,0 0 0,0 0-1,0 0 1,1 0 0,-1 0 0,0 0 0,1 0 0,-1 1 0,1-1 0,0 1 0,0-1-1,0 1 1,0-1 0,0 1 0,0-1 0,1 1 0,0 0 0,-1 3 0,-9 44 853,-2-1 1,-3 0 0,-29 68 0,6-18 511,34-91-1354,1 1 0,1-1 0,0 1 0,0 0 0,0 0 0,1 0 0,1 0 0,0 0 0,0 0 0,2 14 0,-1-19-72,0 0 1,1 1-1,0-1 1,0 0 0,0 0-1,0 0 1,0-1-1,1 1 1,0 0 0,-1-1-1,2 0 1,-1 1-1,0-1 1,0-1 0,1 1-1,0 0 1,-1-1-1,1 0 1,0 0 0,0 0-1,0 0 1,1 0-1,7 1 1,6 2-403,1-1 0,-1-1 0,1-1 0,0 0 0,0-1 0,33-3 0,-42 1 165,0 0 0,-1-1 0,1 0 0,0 0 0,-1-1 0,1 0 0,-1-1 0,0 0 0,0-1 0,0 1 0,-1-2 0,1 1 0,-1-1 0,11-12 0,-17 16 5,0 0 1,0 0-1,-1 0 0,0 0 0,1-1 0,-1 1 0,0 0 0,0-1 0,0 1 0,0-1 1,0 1-1,-1-1 0,1 0 0,-1 1 0,0-1 0,0 0 0,0 1 0,0-1 0,-1-5 0,-6-20-2266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7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11 337 5635,'-11'12'3857,"15"1"-351,12-2-737,9-8-1696,18-1-289,8-9-704,12-8-432,-4-3-560,4-7 2256,-18 2-4913,-20 0 2112</inkml:trace>
  <inkml:trace contextRef="#ctx0" brushRef="#br0" timeOffset="1">92 1 8580,'9'11'3153,"13"-6"321,6 0-2498,21-1-271,14 3-801,-2-16-705,-14 9-2656,21 13 431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7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135 332 8452,'-41'94'6429,"-8"48"-3918,34-97-2188,12-37-272,0-1 0,0 1 0,1 1 0,0-1 0,0 0 0,1 0 0,-1 15 0,2-21-42,1 0-1,-1 0 1,0 0-1,0 0 1,-1 0-1,1 0 1,0 0-1,-1 1 1,1-1 0,-1 0-1,0 0 1,1-1-1,-1 1 1,0 0-1,0 0 1,0 0 0,-1 0-1,-1 2 1,3 4 69,2-15 33,-2 4-101,0-1 0,0 1 1,1 0-1,-1 0 0,1 0 0,0 0 0,-1 0 0,1 0 0,3-5 0,5-22 25,1-16-7,1 0 0,2 1 0,2 1 0,2 1 0,2 0 0,2 1 0,38-58 0,-58 98-16,0 1 0,0-1 1,0 1-1,0-1 0,0 1 0,0 0 0,1 0 0,-1 0 0,0-1 0,1 1 0,-1 1 0,1-1 1,-1 0-1,1 0 0,-1 0 0,4 0 0,-4 1 1,0 0 0,0 0 0,0 0 1,0 0-1,0 0 0,0 1 0,0-1 0,-1 0 0,1 0 0,0 1 1,0-1-1,0 1 0,0-1 0,0 1 0,0-1 0,-1 1 0,1 0 1,0-1-1,-1 1 0,1 0 0,0 1 0,5 5 74,-2 1 0,1 0 0,-1 1-1,-1-1 1,4 11 0,-1-2-14,17 36 103,1-1 0,48 75-1,-60-110-166,0 0-1,1 0 0,0-1 1,2-1-1,-1-1 0,2 0 1,0 0-1,1-2 0,0 0 0,29 14 1,-44-25 1,0 0 0,0 0 0,0 0 0,0 0 0,-1-1 0,1 1 0,0-1 0,0 1 1,1-1-1,-1 0 0,0 0 0,0 0 0,0 0 0,0 0 0,0 0 0,0 0 0,0-1 0,0 1 0,0-1 1,0 0-1,0 1 0,0-1 0,-1 0 0,1 0 0,0 0 0,0 0 0,-1-1 0,1 1 0,-1 0 0,3-3 1,0-2 65,0 0 1,0-1-1,-1 1 1,1-1 0,-2 0-1,1 0 1,2-12-1,0 0 90,-2 0 0,0-1-1,-2 1 1,-1-39-1,-14-80 212,6 76-381,-20-201-3654,27 260 3512,1 0 0,-1 0-1,0 0 1,-1 0-1,1 0 1,0 0-1,-1 0 1,0 1 0,1-1-1,-1 0 1,0 1-1,0 0 1,-5-4-1,7 5 95,-16-13-1586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8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20 8036,'-11'-11'3025,"25"6"561,-3 3-2210,7 0-15,9 4-513,20 9-95,-4 5-369,13-2-64,-3 6-224,7 0-48,-8-6-240,-4-8-224,-8-1-257,-1-7-303,-15 1-257,-12-8-111,-17-9-5091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8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1 7652,'-23'27'3745,"-1"7"257,5 5-2017,4 19-256,6-8-721,6 20-255,5-12-449,-2-5-96,3-8-384,-1-1-433,-6-21-383,-6 2-673,-3-12-2609,0-10 529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8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56 6691,'-21'1'4995,"24"2"-2529,36 2-1126,334-11 1592,-170-3-2329,210 4-41,352-9-347,64 3-359,-438 23-1767,-521-25-5190,46-6 4457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56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159 127 5106,'-2'2'3732,"1"-2"-3665,1 0 0,-1-1 0,1 1 0,-1 0 0,1 0 0,-1 0 0,1-1 0,-1 1 0,1 0 0,-1-1 0,1 1 0,0 0 0,-1-1 0,1 1 0,0-1 0,-1 1 0,1 0 0,0-1 0,-1 1 0,1-1 0,0 1-1,0-1 1,0 1 0,0-1 0,-1 1 0,1-1 0,0 1 0,0-1 0,0 1 0,0-1 0,0 1 0,0-1 0,0 0 0,0 1 0,0-1 0,0 1 0,1-1 0,-1 1 0,0-1 0,0 1 0,1-1 0,-1 0-15,0 0 1,0 0 0,0 0-1,0 0 1,0 1 0,-1-1-1,1 0 1,0 0 0,0 0-1,-1 1 1,1-1 0,0 0-1,-1 0 1,1 1 0,-1-1-1,1 0 1,-1 1 0,1-1-1,-1 1 1,1-1-1,-1 0 1,0 1 0,1-1-1,-1 1 1,0 0 0,1-1-1,-1 1 1,0-1 0,0 1-1,0 0 1,1 0 0,-1-1-1,0 1 1,-1 0 0,-25-17 790,-20 35-296,44-17-518,1 0 1,-1 0-1,1 1 0,0-1 1,-1 1-1,1 0 0,0 0 1,0-1-1,0 2 0,0-1 0,0 0 1,1 0-1,-1 0 0,1 1 1,-1-1-1,1 1 0,0-1 1,0 1-1,-1 3 0,0-1 4,-3 5 51,4-8-72,-1 0-1,1 0 1,0 0-1,0 0 1,0 0 0,0 0-1,0 0 1,0 0-1,1 1 1,-1-1-1,1 0 1,-1 0 0,1 1-1,0-1 1,0 0-1,0 0 1,0 1-1,1-1 1,-1 0 0,0 1-1,1-1 1,0 0-1,-1 0 1,1 0 0,0 0-1,0 0 1,0 0-1,1 0 1,-1 0-1,2 3 1,10 5 20,0 1 0,0-2 0,1 0 0,0-1 0,0 0 0,1-1 0,0 0 0,19 4 0,-30-10-29,-1-1 1,0 0-1,1-1 0,-1 1 1,0 0-1,0-1 0,1 0 1,-1 0-1,0 0 0,0 0 0,0 0 1,0-1-1,0 1 0,0-1 1,-1 0-1,1 0 0,0 0 1,-1 0-1,0 0 0,1-1 0,-1 1 1,0-1-1,2-3 0,8-9 17,0-1 0,13-25 0,-22 36-9,-1 0 0,0-1 0,0 1 0,-1 0 0,0-1 0,0 1 0,0-1 0,0 1 0,-1-1 0,0 1 0,0-1 0,-1 1 0,0-1 0,0 0 0,0 1 0,0 0 0,-1-1 0,0 1 0,0 0 0,0 0 0,-1 0 0,1 0 0,-1 0-1,-1 1 1,1-1 0,-1 1 0,1 0 0,-1 0 0,0 0 0,-1 1 0,1-1 0,-1 1 0,-6-4 0,5 4 39,1 0 1,-1 0-1,0 1 0,0 0 0,-1 0 0,1 0 0,0 1 0,-1 0 0,-10-1 1,13 3-34,0 0 1,0 0 0,0 0 0,0 0-1,0 0 1,0 1 0,0 0 0,1-1-1,-1 2 1,0-1 0,1 0 0,0 1-1,-1-1 1,1 1 0,0 0 0,-3 4-1,3-4-2,-1 1 0,1 0-1,0 0 1,-1 0-1,2 0 1,-1 1-1,0-1 1,1 1-1,0 0 1,0-1 0,1 1-1,-1 0 1,1 0-1,0 0 1,0 0-1,1 1 1,-1-1 0,1 0-1,0 0 1,1 0-1,-1 0 1,1 0-1,0 0 1,0 0 0,1 0-1,-1 0 1,1 0-1,0 0 1,1-1-1,-1 1 1,1-1 0,0 1-1,0-1 1,0 0-1,0 0 1,1-1-1,0 1 1,6 4 0,-10-8-15,10 7 7,0 0 1,0-1-1,0-1 0,1 0 1,13 5-1,-21-9-5,0 0-1,-1-1 1,1 1-1,0-1 1,0 0-1,-1 0 0,1 0 1,0 0-1,0 0 1,-1-1-1,1 1 1,0-1-1,0 0 1,-1 0-1,1 1 1,-1-2-1,1 1 0,-1 0 1,1-1-1,-1 1 1,0-1-1,0 1 1,0-1-1,0 0 1,0 0-1,0 0 1,3-4-1,2-3 7,-1-1 0,0 1 0,-1-1 0,0 0 0,0 0 0,6-21 0,-9 26-1,-1 0 0,-1 1 1,1-1-1,-1 0 1,1 0-1,-1 0 1,-1 0-1,1 0 1,-1 0-1,0 0 1,0 1-1,0-1 1,-1 0-1,1 1 1,-1-1-1,0 1 0,-1-1 1,-2-4-1,2 6 22,0 0 0,0 0-1,0 0 1,-1 0 0,1 1-1,-1-1 1,1 1 0,-1 0-1,0 0 1,0 0 0,0 0 0,0 1-1,0 0 1,0-1 0,-1 2-1,1-1 1,0 0 0,0 1-1,-1 0 1,1 0 0,0 0-1,-1 1 1,1-1 0,0 1-1,-5 1 1,-2 0-20,1 1 0,-1 1 0,0-1 0,1 1 0,0 1 0,0 0 0,0 1 0,-13 9 0,21-13-7,0-1 0,1 0 0,-1 1 0,1-1 0,0 1 0,-1 0 0,1 0 0,0-1 0,0 1-1,0 0 1,0 0 0,0 0 0,0 0 0,1 0 0,-1 0 0,1 0 0,-1 0 0,1 0 0,0 1-1,0-1 1,0 0 0,0 0 0,1 4 0,0-1 4,0 0 1,1-1-1,0 1 0,0 0 1,0-1-1,0 1 1,1-1-1,0 0 0,0 0 1,4 5-1,-2-3 0,1 0 0,-1-1 0,1 1 0,0-1 0,1 0 0,-1-1 0,1 0 0,0 0 0,0 0 0,0-1 0,0 0 0,1 0 0,-1-1 0,9 2 0,-13-4-5,0 1 0,-1-1 1,1 0-1,0 0 0,0-1 0,-1 1 1,1-1-1,0 1 0,0-1 0,-1 0 1,1 0-1,0 0 0,-1 0 1,1 0-1,-1-1 0,0 1 0,1-1 1,-1 0-1,0 0 0,3-3 0,-3 1 2,1 0 0,-1 0 0,0 0 0,0 0 0,-1-1 0,1 1 0,-1-1 0,0 1 0,0-1-1,-1 1 1,1-9 0,-1 9 6,1-1-1,-2 0 1,1 0-1,0 1 1,-1-1-1,0 0 1,0 1-1,0-1 1,-1 1-1,0-1 0,1 1 1,-2 0-1,1 0 1,0-1-1,-1 2 1,0-1-1,0 0 1,0 0-1,0 1 1,0 0-1,-1-1 1,0 2-1,0-1 1,1 0-1,-2 1 1,1-1-1,0 1 1,0 0-1,-1 0 0,1 1 1,-1 0-1,1-1 1,-1 2-1,0-1 1,1 0-1,-1 1 1,0 0-1,0 0 1,1 0-1,-1 1 1,0-1-1,1 1 1,-1 0-1,0 1 1,1-1-1,-1 1 1,1 0-1,0 0 0,0 0 1,-6 4-1,7-4-1,0 0 0,0 0 0,0 0 0,0 0 0,0 0 0,1 1 0,-1-1 0,1 1 0,0 0 0,-1-1 0,1 1 0,0 0 0,1 0 0,-1 1 0,1-1 0,-1 0 0,1 1 0,0-1 0,0 0 0,0 1 0,1-1 0,-1 1 0,1 0 0,0-1 0,0 1 0,0-1 0,0 1 0,1-1 0,-1 1 0,1-1 0,0 1 0,0-1 0,0 1 0,1-1 0,-1 0 0,1 0 0,3 6 0,-2-5-4,0 0 1,0 0-1,1 0 0,-1-1 0,1 1 0,0-1 0,-1 0 1,1 0-1,1-1 0,-1 1 0,0-1 0,1 0 1,-1 0-1,1 0 0,0 0 0,-1-1 0,1 0 0,0 0 1,0 0-1,0-1 0,0 0 0,0 0 0,0 0 1,0 0-1,-1-1 0,1 0 0,6-1 0,-7 0 0,0 1 0,0-1 0,0 0 0,0 0 0,0 0 0,0-1-1,-1 1 1,1-1 0,-1 0 0,0 0 0,1 0 0,-1 0 0,-1-1 0,1 1-1,0-1 1,-1 0 0,0 0 0,0 0 0,0 0 0,0 0 0,-1 0-1,0-1 1,0 1 0,0 0 0,0-1 0,0 1 0,-1 0 0,0-1 0,0 1-1,0-1 1,-1 1 0,1-1 0,-1 1 0,0 0 0,0-1 0,-1 1 0,1 0-1,-4-6 1,4 8-1,-1 0-1,1 0 1,-1 0 0,0 0-1,1 0 1,-1 1-1,0-1 1,0 1-1,0-1 1,0 1-1,-1 0 1,1-1 0,0 1-1,0 0 1,-1 1-1,1-1 1,-1 0-1,1 1 1,-1-1-1,1 1 1,-1 0 0,1 0-1,-1 0 1,1 0-1,-1 0 1,1 0-1,-1 1 1,1-1-1,0 1 1,-1 0 0,1 0-1,-1 0 1,1 0-1,0 0 1,0 0-1,-3 2 1,2-1 4,-1 0-1,0 0 1,1 1-1,-1-1 1,1 1 0,-1 0-1,1 0 1,0 0 0,0 0-1,1 0 1,-1 1 0,1-1-1,-1 1 1,1 0 0,0-1-1,1 1 1,-1 0-1,1 0 1,-1 0 0,0 7-1,2-7 1,1 0 0,0 0-1,0 0 1,0 0-1,0 0 1,0 0-1,1 0 1,0-1 0,0 1-1,0 0 1,0-1-1,0 0 1,1 0-1,-1 1 1,1-1 0,0-1-1,0 1 1,0 0-1,1-1 1,-1 0-1,0 1 1,1-1 0,0-1-1,-1 1 1,1 0-1,0-1 1,0 0-1,0 0 1,0 0 0,0 0-1,0-1 1,0 1-1,5-1 1,-7 0-5,-1-1 0,1 1 0,0 0 0,0-1 0,-1 1 0,1-1 0,0 1 0,-1-1 0,1 0 0,-1 0-1,1 0 1,-1 0 0,1 0 0,-1 0 0,0 0 0,1 0 0,-1 0 0,0-1 0,0 1 0,0 0 0,0-1 0,0 1 0,0-1 0,-1 1 0,1-1 0,0 0 0,-1 1 0,1-1 0,-1 0 0,1 1 0,-1-1 0,0 0 0,0 1 0,0-1 0,0 0 0,0-3 0,0-3 7,0 0 1,-1-1-1,1 1 1,-1 0 0,-1 0-1,-4-14 1,6 20-8,-1 0-1,1 1 1,-1-1 0,0 0 0,1 0-1,-1 1 1,0-1 0,0 0 0,0 1-1,0-1 1,0 1 0,-1 0 0,1-1-1,0 1 1,-1 0 0,1 0 0,-1-1-1,1 1 1,-1 1 0,1-1 0,-1 0-1,0 0 1,0 0 0,1 1-1,-1-1 1,0 1 0,0 0 0,0-1-1,1 1 1,-1 0 0,0 0 0,0 0-1,0 0 1,0 0 0,0 1 0,1-1-1,-1 0 1,0 1 0,0 0 0,0-1-1,1 1 1,-1 0 0,-3 2 0,2-1-1,0 0 1,-1 1 0,1-1 0,0 1 0,1 0 0,-1 0 0,0 0-1,1 0 1,-1 0 0,1 1 0,0-1 0,0 1 0,1-1 0,-1 1-1,1 0 1,-1 0 0,1-1 0,0 1 0,1 0 0,-1 5 0,1-7-1,0 0 1,0 0-1,1-1 1,-1 1-1,1 0 1,-1 0-1,1 0 1,0 0-1,-1-1 1,1 1 0,0 0-1,0-1 1,0 1-1,1 0 1,-1-1-1,0 0 1,1 1-1,-1-1 1,0 0-1,1 0 1,0 1-1,-1-1 1,1 0 0,0-1-1,-1 1 1,1 0-1,0 0 1,0-1-1,0 1 1,0-1-1,0 0 1,-1 1-1,1-1 1,0 0 0,0 0-1,2 0 1,-1 0-1,0 0 0,-1 0 1,1 0-1,-1-1 1,1 1-1,-1 0 1,1-1-1,-1 0 1,1 0-1,-1 1 0,0-1 1,1-1-1,-1 1 1,0 0-1,0-1 1,0 1-1,0-1 1,0 1-1,0-1 0,0 0 1,-1 0-1,1 0 1,0 0-1,-1 0 1,0 0-1,2-4 1,2-34 7,-4 39-8,-1-1 1,0 1-1,0 0 0,0-1 0,0 1 0,0 0 0,0 0 1,0-1-1,0 1 0,-1 0 0,1 0 0,0-1 0,-1 1 1,1 0-1,-1 0 0,1 0 0,-1-1 0,0 1 0,0 0 1,1 0-1,-1 0 0,0 0 0,0 0 0,0 1 0,0-1 1,0 0-1,-2-1 0,1 3-1,0-1 0,0 1 1,0 0-1,0 0 0,1 0 0,-1 0 1,0 0-1,0 0 0,1 0 0,-1 0 0,1 1 1,-1-1-1,1 1 0,-1-1 0,1 1 1,0 0-1,0 0 0,0-1 0,-1 4 1,0-2 1,0-1 1,0 1-1,1 0 1,-1 0-1,1 1 1,0-1-1,-1 0 1,2 0-1,-1 1 1,0-1-1,0 5 1,2-8-2,-1 1 0,1 0 0,-1-1 0,1 1 0,-1 0 0,1-1 0,0 1 0,-1-1 0,1 1 0,0-1 0,-1 1 0,1-1 0,0 1 0,0-1 0,-1 0 0,1 1 0,0-1 0,0 0 0,0 0 0,0 1 0,0-1 0,-1 0 0,1 0 0,0 0 0,0 0 0,0 0 0,0 0 0,0-1 0,-1 1 0,1 0 0,0 0 0,0-1 0,0 1 0,-1 0 0,1-1 0,0 1 0,0-1 0,-1 1 0,1-1 0,1 0 0,-1 0 0,1 1 0,-1-1 0,1 0 0,-1 0 0,1 0 0,-1 0 0,1 0 0,-1 0 0,0 0 0,0 0 0,1-1 0,-1 1 0,0-1 0,0 1 0,0-1 0,-1 1 0,1-1 0,0 1 0,0-1 0,-1 0 0,1 1 0,-1-3 0,0 2 2,0-1 1,0 1 0,-1 0 0,1-1 0,-1 1 0,0 0 0,0 0 0,0-1 0,0 1 0,0 0 0,0 0-1,-1 0 1,1 0 0,0 0 0,-1 1 0,0-1 0,1 0 0,-1 1 0,0-1 0,0 1 0,0-1 0,0 1-1,0 0 1,0 0 0,-1 0 0,1 0 0,0 0 0,0 1 0,-1-1 0,1 1 0,0-1 0,-1 1-1,1 0 1,-1 0 0,1 0 0,0 0 0,-1 0 0,1 1 0,0-1 0,-1 1 0,1 0 0,0-1 0,-1 1-1,1 0 1,0 0 0,0 0 0,0 1 0,0-1 0,0 0 0,0 1 0,0 0 0,1-1 0,-1 1 0,0 0-1,-1 3 1,3-4 5,0 0-1,0 1 0,1-1 0,-1 0 1,0 0-1,1 1 0,-1-1 1,1 0-1,0 0 0,-1 0 0,1 1 1,0-1-1,0 0 0,-1 0 1,1 0-1,0 0 0,0-1 0,0 1 1,0 0-1,2 1 0,-2-1-191,0 0-1,0-1 0,0 1 1,-1 0-1,1 0 0,0-1 1,0 1-1,0-1 0,0 1 1,0-1-1,0 1 1,0-1-1,1 0 0,-1 1 1,0-1-1,0 0 0,0 0 1,0 0-1,0 0 0,0 0 1,1 0-1,-1 0 0,0 0 1,0 0-1,0-1 0,0 1 1,0 0-1,0-1 0,2 0 1,6-12-3028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9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7668,'11'11'2337,"12"-7"768,13-1-2145,27 1 209,4-9-209,24-1 49,3 8-353,8-2-48,-16-4-351,6 8-369,-22-2-401,-2 3-607,-17-7 3153,-15 4-5795,-20-5 2673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59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 5 7411,'8'-4'6549,"-13"28"-4417,-16 36-1064,-3-2-401,3 1 1,3 1-1,2 1 1,3 0-1,-8 99 0,21-155-633,-1 0-1,1 1 1,1-1-1,-1 0 1,1 0 0,0 0-1,0 1 1,0-1-1,1 0 1,0 0-1,0-1 1,4 7-1,-5-9-35,1 1 0,0-1 1,-1 0-1,1-1 0,0 1 0,0 0 0,1-1 0,-1 1 0,0-1 0,0 1 0,1-1 0,-1 0 0,1 0 0,-1 0 1,1 0-1,-1-1 0,1 1 0,0-1 0,-1 0 0,1 1 0,0-1 0,-1 0 0,1 0 0,0-1 0,-1 1 0,5-2 1,6-1-161,-1-1 0,0 0 0,0 0 0,-1-2 0,1 1 1,-1-1-1,19-15 0,69-62-3871,-71 57 1456,9-7-1222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0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65 329 7539,'-9'11'2914,"4"10"559,-6 1-2032,-1 10 32,-1 0-497,2 6-95,9-2-433,1 0-96,8-7-288,-4-11-64,15-7-192,0-15-208,-1-9-289,11-14-655,8-1 111,9-12-2513,-2 4 449</inkml:trace>
  <inkml:trace contextRef="#ctx0" brushRef="#br0" timeOffset="1">214 0 7411,'-17'18'2417,"8"-7"257,7 3-2050,13-5 961,14-11-4242,5 4 1680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0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360 83 7187,'1'-4'506,"0"0"0,0-1-1,0 1 1,0 0 0,-1-1 0,0 1-1,0 0 1,0-1 0,-1 1 0,1 0-1,-1 0 1,0-1 0,0 1 0,0 0-1,-3-5 1,4 8-465,0 1 0,-1-1 0,1 1 0,0-1 0,0 1 0,-1-1 0,1 1-1,0-1 1,-1 1 0,1 0 0,-1-1 0,1 1 0,0 0 0,-1-1 0,1 1 0,-1 0 0,1-1 0,-1 1 0,1 0 0,-1 0 0,1-1 0,-1 1-1,1 0 1,-1 0 0,0 0 0,1 0 0,-1 0 0,1 0 0,-1 0 0,1 0 0,-1 0 0,0 0 0,1 0 0,-1 0 0,1 1 0,-1-1-1,1 0 1,-1 0 0,1 0 0,-1 1 0,1-1 0,-1 0 0,1 1 0,-1-1 0,1 0 0,0 1 0,-1 0 0,-20 23 744,20-22-739,-34 51 625,2 2 0,2 1 0,-39 102 0,35-58 223,-33 149-1,47-133-508,20-106-461,0 1 0,1 0 0,0 0 0,1-1 0,0 1 0,1 0 0,0-1 0,4 13 1,4-8-825,-1-16-1021,-7-1 1509,-1 1-1,0-1 0,0 0 0,0 1 0,0-1 0,0 0 0,0 0 0,0 1 0,-1-1 0,1 0 1,0 0-1,-1-4 0,2-26-3562</inkml:trace>
  <inkml:trace contextRef="#ctx0" brushRef="#br0" timeOffset="1">2 501 7876,'-1'-5'3729,"10"5"257,9-2-2001,14 0-384,11-1-705,16-6-368,4 2-688,5-2-768,-3-2-721,0 7-2545,-20 6 96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0.9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3 220 8068,'-1'1'303,"1"1"0,-1 0 0,1-1 0,0 1 0,0-1 0,0 1 1,0 0-1,0-1 0,0 1 0,0 0 0,0-1 0,1 1 0,-1-1 0,1 1 0,-1-1 1,1 1-1,0-1 0,-1 1 0,1-1 0,0 1 0,0-1 0,0 0 0,0 1 1,1 0-1,1 0-120,-1-1 1,0 0-1,1 0 1,-1 0 0,1 0-1,0 0 1,-1 0-1,1 0 1,0-1-1,-1 0 1,1 1 0,0-1-1,3 0 1,7-1-19,1-1 0,0 0 0,0 0 0,19-8 0,-9 3-62,-1-2 0,1-1 0,-2-1 0,23-14 0,-37 20-111,0-1 1,0 1-1,-1-1 1,0-1-1,0 1 1,0-1 0,-1 0-1,0-1 1,0 0-1,-1 1 1,0-2-1,0 1 1,4-13 0,-8 19 4,0 0 0,0 0 0,0-1 0,0 1 0,-1 0 0,1 0 0,-1-1 0,0 1 0,0 0 0,0-1 0,0 1 0,0 0 1,0 0-1,-1-1 0,1 1 0,-1 0 0,1 0 0,-1-1 0,0 1 0,0 0 0,0 0 0,0 0 0,0 0 0,-1 0 0,1 0 1,0 1-1,-1-1 0,0 0 0,1 1 0,-1-1 0,0 1 0,0-1 0,0 1 0,0 0 0,0 0 0,0 0 0,0 0 0,-2-1 0,-2 1 18,0-1-1,1 1 1,-1 0-1,0 1 1,0-1-1,1 1 1,-1 0-1,0 1 0,0-1 1,1 1-1,-1 1 1,0-1-1,-10 5 1,2 1 87,1 0 1,0 1 0,0 1 0,0 1-1,2 0 1,-1 0 0,1 1 0,0 0-1,1 1 1,1 0 0,-9 15 0,10-15 28,1-1 1,1 1 0,0 0-1,0 1 1,2 0 0,-1 0-1,2 0 1,0 0-1,0 0 1,1 1 0,1-1-1,0 1 1,1 13 0,0-22-144,1 0 0,0 0 0,0 0 0,0 0 0,0 0 0,1 0 0,0 0 0,0 0 1,0-1-1,0 1 0,1-1 0,0 0 0,0 1 0,0-1 0,0 0 0,1-1 0,0 1 0,-1-1 0,1 0 1,0 0-1,1 0 0,-1 0 0,1 0 0,-1-1 0,1 0 0,0 0 0,-1-1 0,1 1 0,7 1 0,-1-2-564,-1 0 0,1 0 0,-1-1 0,1-1 0,-1 0 0,1 0 0,-1-1 0,1 0 0,-1-1 0,0 0-1,0 0 1,0-1 0,12-7 0,20-17-3660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1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303 91 9060,'0'-7'845,"0"0"1,-1 0-1,0 0 0,-1 0 1,0 0-1,0 0 0,0 1 0,-4-9 1,5 14-797,0-1 1,-1 0 0,1 1 0,0 0 0,-1-1-1,1 1 1,-1 0 0,1 0 0,-1-1-1,0 1 1,1 0 0,-1 1 0,0-1-1,0 0 1,1 0 0,-1 1 0,0-1-1,0 1 1,0 0 0,0 0 0,0-1-1,0 1 1,0 0 0,0 0 0,0 1-1,0-1 1,0 0 0,0 1 0,1-1 0,-1 1-1,0 0 1,0-1 0,0 1 0,1 0-1,-3 1 1,-1 0-49,0 1 1,0-1-1,0 1 0,0 0 1,1 0-1,-1 0 1,1 1-1,0 0 0,0-1 1,0 1-1,0 1 0,1-1 1,-1 1-1,1-1 0,0 1 1,-2 6-1,2-3 1,1 0 0,0 0 0,0-1-1,1 1 1,0 0 0,1 1 0,0-1 0,0 0 0,1 0 0,0 0 0,2 10-1,8 34 20,-5-30 114,-1 0 1,-1 1-1,0-1 0,-2 1 1,-1 25-1,-2-43-66,1 0 0,-1 1 0,0-1 0,0 0 0,0 0-1,-1 0 1,0 0 0,0-1 0,0 1 0,-1 0 0,1-1 0,-1 1 0,0-1-1,0 0 1,-1 0 0,1 0 0,-1-1 0,0 1 0,0-1 0,0 0 0,0 0-1,-1 0 1,1 0 0,-1-1 0,0 0 0,1 0 0,-10 2 0,11-2-56,0-1 0,0-1 0,-1 1 0,1 0 1,0-1-1,0 1 0,0-1 0,0 0 0,-1 0 0,1 0 0,0 0 1,0-1-1,0 0 0,-1 1 0,1-1 0,0 0 0,0 0 1,-3-2-1,4 1-65,0 1 1,0-1-1,0 0 0,1 0 1,-1 0-1,1 0 1,-1 0-1,1 0 1,-1 0-1,1 0 0,0 0 1,0-1-1,0 1 1,1 0-1,-1-1 1,0 1-1,1-1 0,-1-3 1,1-1-330,0 1 0,0-1-1,1 1 1,0 0 0,0-1 0,0 1 0,1 0 0,0-1 0,0 1 0,1 0-1,-1 0 1,1 1 0,1-1 0,-1 1 0,1-1 0,0 1 0,5-6 0,37-27-3338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1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288 46 5795,'7'-6'850,"44"-32"6178,-50 38-6938,-1 0 0,1 0 0,-1-1 0,1 1 0,-1 0 0,1 0 0,-1 0 1,1 0-1,0 0 0,-1 0 0,1 0 0,-1 0 0,1 0 0,-1 0 0,1 0 0,0 0 0,-1 0 0,1 0 0,-1 1 1,1-1-1,-1 0 0,1 0 0,-1 1 0,1-1 0,-1 0 0,1 1 0,-1-1 0,1 0 0,-1 1 0,0-1 0,1 1 1,-1-1-1,1 0 0,-1 1 0,0-1 0,0 1 0,1 0 0,-1-1 0,0 1 0,0-1 0,0 1 0,1-1 0,-1 1 0,0-1 1,0 1-1,0 0 0,0-1 0,0 1 0,0-1 0,0 1 0,0-1 0,-1 1 0,1 0 0,0 0 0,-5 37 1450,-5-7-962,-2 1 0,-1-2 1,-1 0-1,-19 30 0,-80 106 489,25-40-551,86-122-522,-6 6-105,2 1 1,-1-1-1,1 1 0,1 0 1,0 1-1,0-1 0,-4 20 1,9-31 75,0 0 0,0 1 0,0-1 0,-1 0 0,1 1 0,0-1 0,0 0 0,0 0 1,0 1-1,0-1 0,0 0 0,0 1 0,0-1 0,0 0 0,0 1 0,0-1 1,0 0-1,0 1 0,0-1 0,0 0 0,1 1 0,-1-1 0,0 0 0,0 0 0,0 1 1,0-1-1,0 0 0,1 0 0,-1 1 0,0-1 0,0 0 0,1 0 0,-1 1 0,0-1 1,0 0-1,1 0 0,-1 0 0,0 0 0,0 1 0,1-1 0,-1 0 0,0 0 1,1 0-1,-1 0 0,0 0 0,1 0 0,-1 0 0,0 0 0,1 0 0,-1 0 0,0 0 1,1 0-1,-1 0 0,0 0 0,0 0 0,1 0 0,-1 0 0,0-1 0,1 1 1,-1 0-1,0 0 0,0 0 0,1 0 0,-1-1 0,0 1 0,0 0 0,1 0 0,16-15-2795,-6-7-1318,-5-8-54</inkml:trace>
  <inkml:trace contextRef="#ctx0" brushRef="#br0" timeOffset="1">0 233 10181,'9'2'3601,"16"-6"433,17 8-2977,17-6-257,2-2-768,11 3-512,3 9-465,12 5-559,-10 3 4065,9 9-6387,-3 4 3362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2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518 95 6451,'0'-1'161,"0"1"1,0-1-1,0 1 0,0-1 0,1 1 1,-1 0-1,0-1 0,0 1 1,0-1-1,0 1 0,-1-1 0,1 1 1,0-1-1,0 1 0,0-1 1,0 1-1,0-1 0,-1 1 1,1-1-1,0 1 0,0 0 0,-1-1 1,1 1-1,0-1 0,-1 1 1,1 0-1,0-1 0,-1 1 0,1 0 1,0 0-1,-1-1 0,1 1 1,-1 0-1,1 0 0,-1-1 0,1 1 1,0 0-1,-2 0 0,-21-12 1528,22 11-1400,-23-9 926,2-1-276,-1 1 1,0 0-1,-1 2 0,-35-7 0,52 14-878,0 0-1,0 1 1,0-1-1,0 2 1,0-1-1,0 1 1,0 0-1,1 0 1,-1 0-1,0 1 1,1 1-1,-1-1 1,1 1-1,0 0 1,-1 0-1,1 1 1,1-1-1,-1 1 1,1 1-1,-10 9 1,-4 4-56,2 1 0,0 0 0,1 2 0,1 0 0,1 1 0,1 0 0,1 1 0,1 0 0,-14 45 0,24-64-6,0-1 0,0 1-1,0-1 1,1 0-1,-1 1 1,1-1-1,0 1 1,0-1 0,0 1-1,1-1 1,-1 1-1,1-1 1,0 1 0,0-1-1,0 0 1,0 1-1,0-1 1,1 0 0,0 0-1,-1 0 1,1 0-1,0 0 1,1 0-1,-1-1 1,4 4 0,-2-3-9,0-1 1,0 0-1,0 0 1,0-1-1,1 1 1,-1-1 0,1 0-1,-1 0 1,1-1-1,-1 1 1,1-1-1,-1 0 1,1 0-1,0 0 1,-1-1 0,1 1-1,-1-1 1,9-3-1,18-8-108,1-1-1,-2-2 1,0-1-1,32-23 1,-38 23 42,0-1 1,-1-1-1,-1-1 0,21-23 1,-35 32 105,1 0 0,-1 0 1,-1 0-1,0-1 1,0 0-1,-1 0 1,0-1-1,-1 0 0,-1 0 1,1 0-1,2-16 1,-7 28-14,-1 0 1,1 0 0,0 0 0,0 0-1,0 0 1,0 0 0,0 0 0,-1 0 0,1 0-1,0 0 1,0 0 0,0 0 0,0 0-1,0 0 1,-1 0 0,1 0 0,0 0-1,0 0 1,0 0 0,0 0 0,0 0-1,-1 0 1,1 0 0,0 0 0,0-1-1,0 1 1,0 0 0,0 0 0,0 0 0,0 0-1,0 0 1,0 0 0,-1 0 0,1-1-1,0 1 1,0 0 0,0 0 0,0 0-1,0 0 1,0 0 0,0-1 0,0 1-1,0 0 1,0 0 0,0 0 0,0 0-1,0 0 1,0-1 0,0 1 0,0 0 0,0 0-1,-14 21 476,-14 37-20,22-41-445,0 1-1,2 0 1,0 1 0,1-1 0,1 1 0,0 20 0,2-35-145,0 0-1,0 0 0,1 1 1,-1-1-1,1 0 0,0 0 1,0 0-1,1 0 0,-1 0 1,1 0-1,0 0 0,0 0 1,0-1-1,1 1 1,-1-1-1,1 1 0,0-1 1,0 0-1,0 0 0,0 0 1,1-1-1,-1 1 0,1-1 1,-1 0-1,1 0 0,0 0 1,0 0-1,0-1 0,0 1 1,0-1-1,0 0 0,0 0 1,6 0-1,-1-1-234,0 1 0,1-1-1,-1-1 1,0 0 0,1 0-1,-1-1 1,11-3 0,-18 4 158,46-14-1826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2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799 263 7107,'7'-11'1524,"0"-1"-1,-1 0 0,0 0 0,-1 0 1,6-21-1,-8 21-1069,0 0 1,-1-1-1,0 0 0,-1 1 1,-1-1-1,0 0 1,0 0-1,-1 1 0,-6-24 1,7 35-440,0 0 1,-1 0 0,1 0-1,-1 0 1,1-1-1,-1 1 1,1 0-1,-1 0 1,0 0-1,1 0 1,-1 1 0,0-1-1,0 0 1,0 0-1,0 0 1,0 1-1,0-1 1,0 0 0,0 1-1,0-1 1,0 1-1,0-1 1,0 1-1,-1-1 1,1 1-1,0 0 1,0 0 0,0 0-1,-1 0 1,1 0-1,0 0 1,0 0-1,0 0 1,-1 0-1,1 0 1,0 0 0,0 1-1,0-1 1,0 1-1,-1-1 1,1 1-1,0-1 1,0 1 0,0 0-1,0-1 1,-1 2-1,-8 4 19,0 0 0,0 1 0,-13 11 0,21-16-21,-25 20 26,1 2 1,1 0-1,1 2 0,1 0 0,2 1 0,1 2 0,1 0 0,-16 33 0,33-58-29,0 1 0,0-1-1,1 1 1,0-1-1,0 1 1,0 0 0,0-1-1,1 1 1,-1 0 0,1 0-1,1-1 1,0 7-1,-1-9-11,1 0 0,0-1 0,-1 1 0,1 0 0,0 0-1,0 0 1,0-1 0,1 1 0,-1-1 0,0 1 0,0-1 0,1 1-1,-1-1 1,1 0 0,0 1 0,-1-1 0,1 0 0,0 0-1,-1 0 1,1-1 0,0 1 0,0 0 0,0-1 0,0 1 0,0-1-1,0 1 1,0-1 0,0 0 0,0 0 0,0 0 0,3-1-1,6 1-61,0-2-1,-1 1 1,1-1-1,-1-1 1,0 0 0,1-1-1,-1 0 1,-1 0-1,13-8 1,14-9-305,32-27 1,-49 35 250,-13 8 77,9-5-29,-1 0 0,-1-1 0,0 0 0,0-1 0,16-21 0,-82 180 529,16-37-283,36-109-176,-38 109 102,-4-2 1,-63 109-1,90-187-58,-2-1 0,-1-1-1,-1-1 1,-2-1 0,0 0 0,-2-2-1,-1-1 1,0 0 0,-2-2-1,0-1 1,-59 31 0,76-46-44,-1-1 0,0 1 0,0-2 1,-1 1-1,1-2 0,-1 1 0,0-2 0,1 0 1,-18 0-1,23-1-27,0-1-1,0 0 1,0 0 0,0-1 0,0 1 0,0-1 0,1 0 0,-1-1-1,1 0 1,-1 0 0,1 0 0,0 0 0,0-1 0,0 0 0,1 0-1,-1 0 1,1-1 0,0 1 0,0-1 0,-4-7 0,0-2-156,1 1 0,0-1 0,1-1 0,1 1 0,0-1 0,1 0 0,1 0 0,0-1 0,1 1 0,0-31 0,3 23-592,0-1 1,2 0-1,0 1 0,2 0 1,1-1-1,15-40 0,34-52-2930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2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15 304 8660,'-15'10'4916,"23"-11"-963,16-4-3388,17-5-400,0-1 0,0-3 0,-1-1-1,-1-1 1,73-44 0,-100 53-158,0-1-1,-1 0 0,0-1 1,0 0-1,-1 0 0,17-22 0,-25 29 1,-1 1-1,1-1 0,-1 0 0,0 0 0,0 0 0,1 0 0,-1-1 1,0 1-1,-1 0 0,1 0 0,0 0 0,-1-1 0,1 1 0,-1-1 1,0 1-1,1 0 0,-1-1 0,-1 1 0,1 0 0,0-1 0,0 1 1,-1 0-1,1-1 0,-1 1 0,0 0 0,0 0 0,0-1 0,0 1 1,0 0-1,0 0 0,-1 0 0,1 0 0,0 0 0,-1 1 0,0-1 1,1 0-1,-1 1 0,0-1 0,0 1 0,0 0 0,0-1 0,0 1 1,0 0-1,0 0 0,-1 0 0,1 1 0,-3-2 0,-2 0 35,0 0 0,0 1 0,-1-1 0,1 1 0,0 0-1,-1 1 1,1 0 0,-1 0 0,1 1 0,-1 0 0,1 0 0,0 1 0,0 0-1,-1 0 1,1 0 0,1 1 0,-1 0 0,0 1 0,1-1 0,-1 1 0,-10 9-1,-2 2 168,0 1-1,0 0 0,2 2 0,0 0 0,-18 26 1,23-28 7,0 1 1,1 0 0,1 1 0,1 1 0,1-1 0,-12 38 0,18-50-208,1-1 0,0 1 0,0 0 0,0 0 0,1-1 0,0 1 0,0 0 0,0 0 0,1 0 0,0-1 0,0 1 0,0 0 0,1-1 0,-1 1 0,1-1 1,1 0-1,-1 1 0,1-1 0,0 0 0,0 0 0,1-1 0,-1 1 0,1-1 0,0 0 0,0 0 0,0 0 0,1 0 0,6 4 0,-3-4-154,0 0 0,0 0 0,0-1 0,0 0 0,1-1 0,-1 1 0,1-2 0,0 1 0,0-1 0,-1 0 0,1-1 0,0 0-1,0-1 1,0 0 0,16-3 0,9-5-436,0 0-1,53-25 0,-66 26 781,69-32-3007,-5-5 795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9:59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176 152 6291,'5'-7'6410,"-4"6"-6308,0-1 1,0 1-1,0 0 1,0 0-1,0-1 1,0 1-1,0-1 1,0 1-1,-1-1 1,1 1-1,-1-1 1,2-2-1,-4 0-8,0 1 0,0 0 0,0 0 0,0 0 0,0 0 0,-1 0 0,1 0 0,-1 1 0,0-1-1,0 1 1,0-1 0,0 1 0,0 0 0,0 1 0,-1-1 0,1 0 0,0 1 0,-1 0 0,0 0 0,1 0 0,-1 0 0,0 1 0,1-1 0,-7 1 0,7-1-62,0 1 1,-1 0 0,1 0 0,-1 0 0,1 0 0,0 1-1,-1-1 1,1 1 0,0 0 0,-1 0 0,1 0 0,0 1 0,0-1-1,0 1 1,0-1 0,0 1 0,0 0 0,1 0 0,-1 0-1,1 1 1,-1-1 0,1 1 0,0-1 0,0 1 0,0 0 0,0-1-1,-1 5 1,-1 1-1,2 0 0,-1 0 0,1 1 0,0-1 0,1 1 0,0-1 0,1 1 0,-1-1 0,1 1 0,1-1 0,0 1-1,0-1 1,3 10 0,-2-13-14,0 0-1,1 1 1,-1-1 0,1 0-1,1 0 1,-1 0-1,1-1 1,-1 1 0,1-1-1,1 0 1,-1 0-1,0 0 1,1 0 0,0-1-1,0 0 1,0 0-1,0 0 1,1-1-1,-1 0 1,9 3 0,-9-4-19,0 1 1,0-1 0,0-1 0,0 1-1,0-1 1,0 1 0,0-2 0,0 1-1,0 0 1,0-1 0,0 0 0,0 0-1,0-1 1,0 1 0,0-1 0,-1 0-1,1 0 1,-1-1 0,1 1 0,-1-1-1,0 0 1,0 0 0,0-1 0,0 1-1,-1-1 1,1 0 0,-1 0 0,0 0-1,3-4 1,1-3-23,-1 0 1,1 0-1,-2-1 1,0 0-1,0 0 0,-1 0 1,-1 0-1,0-1 1,0 0-1,1-23 1,-5 31 24,1 1 1,-1-1-1,0 1 1,0 0 0,0-1-1,-1 1 1,1 0 0,-1 0-1,0 0 1,0 0 0,-1 0-1,1 0 1,-1 0 0,0 1-1,0-1 1,0 1 0,0 0-1,-1 0 1,1 0 0,-1 0-1,0 1 1,0 0 0,0-1-1,0 1 1,0 1 0,-6-3-1,1 0 29,-1 1-1,0 0 0,-1 0 1,1 1-1,0 0 0,-1 1 1,1 0-1,-1 1 0,1 0 1,-17 3-1,23-3-13,1 1-1,0 0 1,0 0-1,0 1 1,0-1-1,0 1 1,0-1-1,0 1 1,0 0-1,1 0 1,-1 1-1,1-1 1,-1 0-1,1 1 1,0-1 0,0 1-1,-3 5 1,-1 3 33,1 1 1,0-1 0,-5 18 0,2-6 6,7-17-43,-1 0 1,1 0-1,0 0 1,1 0-1,0 0 1,0 0-1,0 0 1,0 0-1,1 0 1,0 0-1,0-1 1,1 1-1,3 11 1,-3-14-6,-1 0-1,0 1 1,1-1 0,0 0 0,0 0 0,0 0 0,0 0 0,0 0 0,1 0-1,-1 0 1,1-1 0,0 1 0,0-1 0,0 0 0,0 0 0,0 0 0,0 0 0,0-1-1,1 1 1,-1-1 0,1 0 0,-1 0 0,8 1 0,-1-1-4,1-1 1,-1-1-1,1 0 1,-1 0-1,1-1 1,-1 0-1,0-1 1,1 0-1,-2-1 1,15-6-1,-21 8-5,0 1-1,0-1 0,0 0 1,0 0-1,0-1 0,0 1 1,0 0-1,-1-1 0,1 0 0,-1 0 1,1 1-1,-1-1 0,0-1 1,-1 1-1,1 0 0,0 0 1,-1-1-1,0 1 0,0-1 1,0 1-1,0-1 0,0 1 1,-1-1-1,1 0 0,-1 1 1,0-1-1,0 0 0,-1 1 1,1-1-1,-1 0 0,0 1 0,0-1 1,-2-5-1,-2-4 6,0 0-1,0 1 1,-2 0-1,0 0 1,0 0-1,-1 1 1,0 0-1,-16-16 1,21 25-1,1-1 0,-1 0 0,-1 1 1,1 0-1,0 0 0,0 0 0,-1 0 0,1 0 0,-1 1 1,0-1-1,0 1 0,1 0 0,-1 0 0,0 0 1,0 1-1,0 0 0,0-1 0,0 1 0,0 0 0,0 1 1,1-1-1,-1 1 0,0 0 0,0 0 0,0 0 0,1 0 1,-1 1-1,0-1 0,1 1 0,-1 0 0,1 0 0,0 0 1,0 1-1,-4 3 0,2-3 7,1 1 1,0-1-1,0 1 0,0 0 1,0 0-1,1 0 0,-1 1 1,1-1-1,0 1 0,0 0 1,1-1-1,0 1 0,0 1 1,0-1-1,0 0 0,1 0 1,0 1-1,0-1 0,0 1 1,0-1-1,1 1 0,0-1 1,1 1-1,-1-1 0,1 1 1,0-1-1,0 1 0,1-1 1,-1 0-1,1 0 0,0 0 1,1 0-1,-1 0 0,1 0 1,0 0-1,0-1 0,1 0 1,-1 1-1,1-1 0,0 0 1,0-1-1,0 1 1,1-1-1,-1 0 0,1 0 1,0 0-1,0-1 0,0 1 1,0-1-1,0 0 0,7 1 1,-7-1-14,1-1 1,-1 0 0,0 0 0,0 0 0,1 0 0,-1-1 0,1 0 0,-1 0 0,0-1 0,1 0 0,-1 1 0,0-2 0,0 1 0,1-1 0,-1 1 0,0-1 0,0-1 0,-1 1 0,1-1 0,0 0 0,-1 0 0,0 0 0,0 0 0,0-1 0,0 0 0,0 0 0,-1 0 0,1 0 0,-1-1 0,0 1 0,-1-1 0,1 0-1,-1 1 1,0-1 0,0 0 0,0-1 0,-1 1 0,0 0 0,0 0 0,0-1 0,0 1 0,-1 0 0,-1-10 0,1 11 2,-1 1-1,1-1 1,-1 0-1,0 0 1,-1 1-1,1-1 1,-1 1-1,1-1 1,-1 1-1,0 0 1,0-1-1,0 1 1,-1 0 0,1 0-1,-1 1 1,0-1-1,0 0 1,0 1-1,0 0 1,0 0-1,0 0 1,-1 0-1,1 0 1,-1 1-1,1-1 1,-1 1-1,0 0 1,1 0-1,-1 0 1,-6 0-1,5 1 10,-1-1 0,0 2 0,1-1 0,-1 0 0,1 1 0,-1 0 0,0 0 0,1 1 0,0 0-1,-1 0 1,1 0 0,0 0 0,0 1 0,0 0 0,0 0 0,1 0 0,-1 1 0,1-1-1,0 1 1,-6 8 0,6-8-1,1 0 1,0 0-1,1 1 0,-1-1 0,1 1 1,0 0-1,0 0 0,0 0 0,1 0 1,0 0-1,0 0 0,0 0 0,1 0 0,-1 0 1,1 1-1,0-1 0,1 0 0,-1 0 1,1 0-1,0 1 0,0-1 0,1 0 0,3 7 1,-4-9-5,1 0 1,0 0-1,0 0 0,1 0 1,-1 0-1,1-1 1,-1 1-1,1-1 0,0 0 1,-1 0-1,1 0 1,0 0-1,1 0 0,-1-1 1,0 1-1,0-1 1,1 0-1,-1 0 1,1 0-1,-1 0 0,1-1 1,-1 1-1,1-1 1,-1 0-1,1 0 0,0 0 1,-1-1-1,1 1 1,-1-1-1,1 0 0,-1 0 1,0 0-1,1 0 1,3-3-1,-3 3-5,-1-1 0,1 1 0,-1-1 0,1 0 0,-1 0 0,0 0 1,0 0-1,0-1 0,0 1 0,0-1 0,0 0 0,-1 0 0,1 0 0,-1 0 0,0 0 0,0-1 0,0 1 0,-1-1 0,1 1 0,-1-1 0,1 1 0,-1-1 0,0 0 1,-1 0-1,1 0 0,-1 1 0,0-1 0,0 0 0,0 0 0,0 0 0,0 0 0,-1 0 0,0 1 0,0-1 0,0 0 0,0 1 0,-1-1 0,1 0 0,-1 1 0,0 0 1,0-1-1,0 1 0,0 0 0,-1 0 0,-5-5 0,7 7-1,0 0 0,0 1 1,-1-1-1,1 0 0,0 1 1,0-1-1,-1 1 0,1-1 1,-1 1-1,1 0 0,0-1 1,-1 1-1,1 0 0,-1 0 0,1 0 1,0 0-1,-1 0 0,1 0 1,-1 1-1,1-1 0,0 0 1,-1 1-1,-1 0 0,-1 1 3,0 0-1,0 0 0,0 1 1,1-1-1,-1 1 0,1 0 1,-1 0-1,-2 4 0,3-4 3,0 0 0,0 0 0,0 1 0,0-1-1,1 1 1,0 0 0,0 0 0,0 0 0,0 0-1,0 0 1,1 0 0,0 0 0,0 1 0,0-1-1,0 0 1,1 1 0,-1 5 0,1-9-4,1 1 1,-1-1-1,1 1 1,-1-1-1,1 1 1,-1-1-1,1 0 1,0 0-1,0 1 1,0-1-1,-1 0 1,1 0-1,0 0 1,1 0-1,-1 0 1,0 0-1,0 0 1,0 0-1,0 0 0,1 0 1,-1-1-1,0 1 1,1-1-1,-1 1 1,1-1-1,-1 1 1,1-1-1,-1 0 1,0 1-1,1-1 1,-1 0-1,1 0 1,-1 0-1,1-1 1,-1 1-1,1 0 1,-1 0-1,1-1 1,1 0-1,1 0 1,0-1 0,-1 1 0,1-1 1,0 0-1,-1 0 0,1 0 0,-1-1 0,1 1 0,-1-1 0,0 0 0,0 0 0,-1 0 0,4-4 1,-5 6-3,0-1 1,0 0 0,1 0 0,-1 0-1,0 1 1,-1-1 0,1 0 0,0-1 0,-1 1-1,1 0 1,-1 0 0,1 0 0,-1-4-1,0 5 1,0 1 0,0-1 0,-1 1 0,1-1 0,0 0 0,-1 1-1,1-1 1,0 1 0,-1-1 0,1 1 0,0 0 0,-1-1-1,1 1 1,-1-1 0,1 1 0,-1 0 0,1-1 0,-1 1-1,1 0 1,-1 0 0,1-1 0,-1 1 0,1 0 0,-1 0-1,0 0 1,1 0 0,-1-1 0,1 1 0,-1 0 0,-1 0-1,-2 1 2,-1-1 0,1 1-1,-1 0 1,1 0 0,0 0-1,-1 1 1,1-1 0,0 1-1,0 0 1,0 1 0,-6 3 0,6-3 11,1 0 0,0 0 0,-1 0 0,1 1 0,0-1 0,0 1 0,-3 5 0,6-9-11,0 1 1,0-1-1,-1 0 1,1 1-1,0-1 1,0 0 0,0 0-1,0 1 1,0-1-1,0 0 1,-1 1 0,1-1-1,0 0 1,0 1-1,0-1 1,0 0 0,0 1-1,0-1 1,0 0-1,0 1 1,0-1-1,0 0 1,1 1 0,-1-1-1,0 0 1,0 1-1,0-1 1,0 0 0,0 0-1,1 1 1,-1-1-1,0 0 1,0 1-1,1-1 1,22-4 23,-20 3-25,1-1 1,0 0-1,-1 0 1,0 0-1,1 0 1,-1-1-1,0 1 1,0-1-1,0 0 1,-1 0-1,1 0 1,-1 0-1,1-1 1,-1 1-1,0 0 1,0-1-1,-1 0 1,1 1-1,-1-1 1,0 0-1,0 0 1,0 0-1,0 0 1,-1 0-1,1 0 1,-1 0-1,0 0 1,-1 0-1,1 0 1,0 0-1,-2-5 1,2 9-1,0-1 0,-1 1 0,1-1 1,0 1-1,0-1 0,0 1 0,0-1 0,0 1 1,-1-1-1,1 1 0,0-1 0,0 1 1,-1-1-1,1 1 0,0 0 0,0-1 1,-1 1-1,1 0 0,-1-1 0,1 1 0,0 0 1,-1-1-1,1 1 0,-1 0 0,1 0 1,-1-1-1,1 1 0,-1 0 0,1 0 1,-1 0-1,1 0 0,-1 0 0,1-1 0,-1 1 1,1 0-1,-1 1 0,-20 10-2,-14 26 28,16 0 14,16-16-115,3-21 62,0 1 0,0-1 0,0 1-1,1-1 1,-1 1 0,0-1 0,0 1 0,0-1-1,1 0 1,-1 1 0,0-1 0,0 1 0,1-1-1,-1 0 1,0 1 0,1-1 0,-1 0 0,1 0-1,-1 1 1,0-1 0,1 0 0,-1 0 0,1 1 0,-1-1-1,1 0 1,-1 0 0,0 0 0,1 0 0,-1 0-1,1 0 1,-1 0 0,1 0 0,-1 0 0,1 0-1,0 0-73,0 0-1,-1 0 1,1 0-1,-1 0 0,1-1 1,-1 1-1,1 0 0,-1-1 1,1 1-1,-1 0 1,1-1-1,-1 1 0,0 0 1,1-1-1,-1 1 1,1-1-1,-1 1 0,0 0 1,1-1-1,-1 1 1,0-1-1,0 0 0,1 1 1,-1-1-1,0 1 0,0-1 1,0 1-1,0-1 1,0 1-1,0-2 0,2-20-3875,-2 20 3247,0-21-3062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3.4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301 278 8964,'33'-71'7628,"-26"60"-7128,1-1 0,0 2 0,0-1 0,1 1 0,1 1 0,17-15 0,-4 6-29,2 0 0,48-25 1,-60 37-410,0-1 0,1 2 0,-1 0 0,1 1 0,0 0 0,1 1 0,26-3 0,-38 6-60,0 0-1,0 0 1,0 0-1,0 0 1,0 1-1,0 0 1,0-1-1,0 1 1,0 0-1,-1 0 1,1 0-1,0 1 1,0-1-1,-1 1 1,1-1-1,-1 1 1,0 0-1,1 0 1,1 3-1,-1-2 2,0 1 0,-1 0 0,0 0 0,0 0 0,0 0 0,0 1 0,-1-1 0,0 0 0,0 1 0,0-1 0,1 7 0,-2 8 21,0 0 0,-1 0 0,-1 0 1,-8 35-1,0-10 53,-3-2-1,-2 0 1,-1-1 0,-2 0-1,-2-1 1,-2-2 0,-32 45-1,20-38 64,-1-1 0,-3-1-1,-2-3 1,-1-1 0,-56 40-1,74-62 5,-1-1 0,-48 24 0,62-36-120,0 0-1,0 0 1,-1-1-1,1 0 1,-1-1-1,0 0 1,1 0-1,-1-1 1,0-1 0,-17-1-1,26 1-28,1 0 0,0 0 0,0 0 0,0 0 0,-1-1 0,1 1 0,0 0 0,0 0 0,0-1 0,0 1 0,0-1 0,-1 1 0,1-1 0,0 0 0,0 1 0,0-1 0,1 0 0,-1 0 0,0 0 0,0 0 0,0 1 0,0-1 0,1 0 0,-1 0 0,1-1 0,-1 1 0,0 0 0,1 0 0,0 0 0,-1 0 0,1 0 0,0-1 0,-1 1 0,1 0 0,0 0 0,0 0 0,0-1 0,0 1 0,0 0 0,1 0 0,-1 0 0,0-1 0,0 1 0,1 0 0,-1 0 0,1 0 0,-1 0 0,1 0 0,-1 0 0,1 0 0,0 0 0,-1 0 0,2-2 0,3-4-42,0-1 0,1 1 0,-1-1-1,1 2 1,1-1 0,9-8 0,2 2 1,0 0-1,0 1 1,2 0 0,-1 2 0,1 1-1,1 0 1,0 1 0,0 1 0,0 1-1,1 1 1,23-2 0,-42 7 53,0 0-1,1 0 1,-1 1-1,0-1 1,0 1 0,0-1-1,0 1 1,0 0 0,0 0-1,0 1 1,0-1 0,0 1-1,0-1 1,0 1-1,-1 0 1,1 0 0,-1 0-1,1 0 1,-1 1 0,0-1-1,3 5 1,3 5 61,-1-1 0,-1 2 0,0-1 0,4 14 0,18 34 158,-17-44-210,0-1 0,2 0 1,0-1-1,0-1 0,1 0 0,30 21 0,-38-29-214,1-1 1,-1 0-1,1 0 1,0-1-1,0 0 1,0 0-1,0-1 0,0 0 1,1 0-1,-1 0 1,1-1-1,0 0 0,-1-1 1,1 0-1,-1 0 1,1-1-1,0 1 1,-1-2-1,1 1 0,10-4 1,-13 2-270,0 0 0,0 0 0,-1-1 0,1 1 0,-1-1 0,0 0 1,0 0-1,0 0 0,-1-1 0,1 1 0,-1-1 0,0 0 0,2-5 0,16-28-3836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264 143 7187,'4'0'569,"-1"0"0,0 0 0,0-1 0,0 1 0,0 0 0,0-1 0,0 0 0,0 0 0,0 0 0,0 0 0,0 0 0,0-1 0,4-3 0,-5 4-422,-1-1 0,0 1 0,1-1 0,-1 1 0,0-1-1,0 1 1,0-1 0,-1 0 0,1 0 0,0 0 0,-1 1 0,1-1-1,-1 0 1,1 0 0,-1 0 0,0 0 0,0 0 0,0 0 0,0 0 0,0 0-1,0 0 1,-1-3 0,-1-23 160,3 24-294,-1 0-1,0 1 1,-1-1 0,1 0-1,0 0 1,-1 1 0,0-1-1,0 0 1,-2-3-1,2 6-2,0-1 0,0 1 0,0 0 0,0 0 0,-1 0-1,1 0 1,0 0 0,-1 0 0,1 0 0,-1 0 0,1 1 0,-1-1-1,1 0 1,-1 1 0,1-1 0,-1 1 0,0 0 0,1 0-1,-1-1 1,0 1 0,1 0 0,-1 0 0,0 1 0,1-1-1,-1 0 1,-2 1 0,-9 2 71,1 0-1,-1 1 0,1 0 1,0 1-1,1 0 0,-1 1 1,1 1-1,0-1 0,0 2 1,-14 13-1,10-9 22,2 0-1,0 2 1,0-1 0,1 2-1,1 0 1,-15 26 0,21-31-52,0 0 0,2 0 0,-1 1 0,1 0 1,0-1-1,1 1 0,1 0 0,0 0 0,0 0 1,1 12-1,0-19-43,0-1 0,1 0 0,-1 1 0,1-1 0,0 0 1,-1 1-1,1-1 0,1 0 0,-1 0 0,0 0 0,1 0 0,0 0 1,-1 0-1,1 0 0,0-1 0,1 1 0,-1-1 0,0 1 0,1-1 1,-1 0-1,1 0 0,0 0 0,0 0 0,0 0 0,0-1 0,0 1 0,0-1 1,0 0-1,0 0 0,0 0 0,1 0 0,-1-1 0,0 1 0,1-1 1,-1 0-1,4 0 0,5-1-12,-1-1 1,0 0-1,0-1 1,0 0-1,0-1 0,-1 0 1,1 0-1,-1-1 1,0 0-1,0-1 0,-1-1 1,14-10-1,6-7-59,-1-2 1,34-38-1,-57 59 57,-1-1 0,1 1 0,-1-1 1,1 1-1,-2-1 0,1-1 0,-1 1 0,0 0 0,0-1 0,-1 1 0,4-13 0,-8 12 103,-3 14-13,-5 19 67,7-8-71,0 0 0,2 1 0,0 0 0,1-1 1,1 1-1,5 30 0,-5-40-160,1-1 0,0 0 0,0 0 0,1 1 0,0-2 0,0 1 0,1 0 0,0-1 1,1 1-1,-1-1 0,1 0 0,1-1 0,-1 1 0,1-1 0,0 0 0,12 8 0,-15-12-162,-1-1 1,1 0-1,-1 0 0,1 0 1,0 0-1,0 0 0,-1-1 0,1 1 1,0-1-1,0 0 0,0 0 1,0 0-1,-1 0 0,1 0 1,0 0-1,0-1 0,0 0 1,0 1-1,-1-1 0,1 0 1,0 0-1,-1-1 0,1 1 1,3-3-1,23-23-4100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72 6371,'0'-1'173,"0"1"0,-1-1 0,1 0 0,-1 0 0,0 1 0,1-1 0,-1 1 0,1-1 0,-1 0 0,0 1 0,1-1 0,-1 1 0,0 0 0,0-1 0,1 1 0,-1-1 0,0 1 0,0 0 0,0 0 1,0 0-1,1-1 0,-1 1 0,0 0 0,0 0 0,0 0 0,0 0 0,-1 1 0,0-1-28,0 1 0,1 0 0,-1 0 0,1 0 0,0 0 0,-1 0 1,1 0-1,0 1 0,-1-1 0,1 0 0,0 1 0,0-1 0,-1 2 0,-24 58 882,23-55-665,-18 43 471,-2-1 1,-43 67-1,8-17-91,50-83-628,-18 32 275,-1-1-1,-44 56 1,49-75-266,15-18-84,0 0 0,0 0 0,-1-1 0,0 0-1,0-1 1,-1 0 0,0 0 0,-13 8-1,11-9 24,16-5-36,19-10-2,-14 2-24,-1 0 0,1-1-1,-2 0 1,1 0 0,-1-1-1,0 0 1,-1 0 0,7-13-1,49-92-154,-20 33-12,173-303-513,-210 373 676,1 1 1,0 0 0,1 0 0,0 1-1,1 0 1,-1 0 0,2 1 0,18-13-1,-27 20 5,0 1 0,0-1 0,0 0-1,0 1 1,0-1 0,0 0 0,0 1-1,0 0 1,1-1 0,-1 1 0,0 0-1,0-1 1,1 1 0,-1 0 0,0 0 0,1 0-1,-1 0 1,0 0 0,0 0 0,1 1-1,-1-1 1,0 0 0,0 1 0,0-1-1,1 1 1,-1-1 0,1 2 0,0-1 3,-1 1 0,1 0 0,-1 0 0,1 0 0,-1 0 0,0 0 0,0 0 0,0 0 0,0 1 0,-1-1 1,1 0-1,0 0 0,0 4 0,0 10 40,0 0 0,0 0 0,-3 20 0,2-30-21,-31 258 1361,1-10-551,22-201-839,6-43-170,0 0 0,1 1 0,0-1 0,1 0 0,0 11 0,-1-11-3492,-6-26-454,-1-9 528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9028,'6'0'2977,"31"2"689,15-4-2529,17-12-273,11 3-496,10-7-1040,-7 6 2209,0-3-5203,-17 8 1601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299 132 8228,'2'3'436,"0"1"0,0 0 0,0 0 1,-1 0-1,1 0 0,-1 0 0,0 0 1,-1 0-1,1 0 0,-1 0 0,0 0 1,0 1-1,0-1 0,-1 4 0,-15 64 1171,9-49-1271,-15 45 494,-53 111 0,-1 1-201,-40 83 353,116-274-990,1-1 0,0 1 0,1 0 0,3-12 0,33-107-2,17-52-31,-40 140 37,11-32-27,4 0-1,59-105 1,-75 156 29,5-10-10,43-56 0,-55 81 14,0 0 0,0 0 0,1 1 0,-1 0 0,2 1 0,-1 0 0,1 0-1,-1 1 1,2 0 0,-1 0 0,19-6 0,-26 10 4,1 0-1,-1 1 1,1-1 0,0 1-1,-1-1 1,1 1-1,0 0 1,0 0 0,-1 0-1,1 0 1,0 0-1,-1 1 1,1-1 0,0 1-1,-1 0 1,1 0-1,-1 0 1,1 0 0,-1 0-1,1 0 1,-1 1 0,0-1-1,0 1 1,3 2-1,-3-1 19,1 1 1,0 0-1,-1 0 0,0 0 0,0 1 0,0-1 0,0 1 0,-1-1 1,0 1-1,1-1 0,-2 1 0,2 8 0,-2 6 105,0 0-1,0 0 0,-2 0 1,0 0-1,-9 29 1,4-20 20,3-12-71,0 0 0,0 0 1,-2 0-1,0-1 0,-1 0 0,0 0 0,-1 0 0,-1-1 1,-11 13-1,10-14-46,-2-1 0,0 0 1,0-1-1,-1 0 0,-17 10 1,27-19-90,0 1 0,-1-2-1,1 1 1,0 0 0,-1-1 0,0 1 0,1-1 0,-1 0 0,0 0 0,1 0 0,-1-1 0,0 0 0,0 1 0,0-1 0,1 0 0,-1-1 0,0 1 0,0-1 0,1 0 0,-1 0 0,0 0 0,1 0 0,-1 0 0,1-1 0,-1 0 0,1 1 0,0-2 0,-6-3 0,6 2-362,0 1-1,0-1 0,1-1 1,0 1-1,-1 0 1,1-1-1,1 1 0,-1-1 1,1 1-1,-1-1 0,1 0 1,1 1-1,-1-1 0,1 0 1,0 0-1,0-9 0,4-20-3331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25 8148,'-2'8'6288,"-2"16"-3882,0 9-1835,-13 20 8,-1-2 0,-3 0-1,-42 76 1,61-125-546,-6 15 659,14-28-317,17-29-156,7 10-386,2 2 0,0 1-1,2 1 1,1 1 0,57-29 0,-61 37 125,1 2-1,0 0 1,1 3 0,1 0-1,0 2 1,41-6 0,-77 17 62,1 1 1,-1-1 0,1 0-1,0 1 1,0-1-1,0 1 1,-1-1 0,2 1-1,-1-1 1,0 1 0,0 0-1,0-1 1,1 1-1,-1 0 1,1 0 0,-1-1-1,1 1 1,0 0-1,0 0 1,0 0 0,0 0-1,0 1 1,-2 8 68,-12 37 272,10-37-279,0-1 1,1 1-1,1 0 1,-1 1-1,0 15 1,3-14-11,1 0 1,0 0-1,1 0 1,0 0-1,7 19 1,-8-28-65,0-1 0,0 1 0,1 0 1,0 0-1,0-1 0,0 1 0,0-1 1,1 1-1,-1-1 0,1 0 0,0 0 1,0 0-1,0-1 0,0 1 0,0-1 1,0 1-1,1-1 0,0 0 1,-1 0-1,1-1 0,7 3 0,-2-3-9,-1 0-1,1 0 0,0-1 1,-1 0-1,1-1 1,0 0-1,-1 0 0,1-1 1,-1 0-1,1 0 0,-1-1 1,10-5-1,0 0-24,1-2-1,-2 0 0,0-1 0,17-14 1,-25 17-3,0 1 1,-1-1-1,0-1 1,-1 1 0,0-1-1,0-1 1,-1 1 0,0-1-1,0 0 1,-1-1-1,-1 1 1,0-1 0,4-14-1,-7 20 25,0-1-1,0 0 1,-1 1-1,0-1 1,0 1-1,0-1 1,0 0-1,-1 1 1,0-1-1,0 1 1,-1-1-1,0 1 1,0-1-1,0 1 1,0 0-1,-1 0 1,0 0-1,0 0 0,0 1 1,0-1-1,-1 1 1,0 0-1,0 0 1,0 0-1,0 0 1,-1 1-1,1 0 1,-9-4-1,4 2 6,0 1-1,0 1 0,-1 0 0,1 0 0,-1 1 1,0 0-1,0 1 0,0 0 0,0 0 1,0 1-1,0 1 0,-13 1 0,-9 3-59,1 1-1,-47 15 0,21 3-362,54-22 167,-1 0 0,1 0 0,0 0 0,0 0 0,0 0 0,1 1 0,-1 0 0,1-1 0,-1 1 0,1 0 0,0 0 0,0 0 0,0 1 0,-2 4 0,4-7 109,0-1 0,0 1 0,0-1 0,0 1 0,0-1-1,0 1 1,0-1 0,0 1 0,0-1 0,0 1 0,0 0 0,0-1 0,0 1 0,1-1 0,-1 1-1,0-1 1,0 1 0,1-1 0,-1 0 0,0 1 0,1-1 0,-1 1 0,0-1 0,2 1 0,15 9-3803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7956,'1'7'708,"1"0"0,-1 0 0,0 0 0,-1 0 0,0 1 0,-1 10 0,-3 7 718,-12 47-1,7-40-930,-5 14-2,-2 0-1,-2-2 1,-29 51 0,15-29-252,19-41-171,-6 19 41,-2 0 0,-2-2 0,-2-1 0,-1-1 0,-41 47 0,60-81-49,1 0 0,-1 0-1,-1 0 1,1-1 0,-1 0-1,0 0 1,0-1 0,0 0 0,0-1-1,-1 1 1,0-2 0,1 1-1,-1-1 1,0-1 0,-10 2-1,12-3-26,0 0-1,0 0 0,0-1 1,0 0-1,0 0 0,0-1 1,0 0-1,0 0 0,0 0 0,1-1 1,-1 0-1,1-1 0,0 1 1,0-1-1,0 0 0,0 0 0,1-1 1,0 0-1,0 0 0,-6-8 1,4 4-149,1-1 1,0 1 0,0-1-1,1 0 1,1 0-1,0-1 1,0 1 0,1-1-1,0 0 1,1 0 0,0 0-1,1-1 1,0 1 0,1 0-1,1-16 1,2 3-733,1-1 0,1 1 1,1 0-1,1 1 0,1-1 0,13-23 0,28-59-3129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0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31 7828,'9'-29'8291,"-14"31"-5729,-11-6-1954,12 15-704,-1-4-1185,6 9-2705,10 6 161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7571,'0'1'294,"0"0"0,0 1-1,0-1 1,0 0 0,1 1-1,-1-1 1,1 0 0,-1 1-1,1-1 1,-1 0 0,1 0-1,0 0 1,0 0-1,0 1 1,-1-1 0,1 0-1,0 0 1,0 0 0,0-1-1,1 1 1,-1 0 0,1 1-1,37 11 2516,-26-11-2503,-1-1 1,1 0 0,-1-1-1,17-2 1,-12-2-277,0-1 0,-1-1 0,1-1 0,-1 0 0,0-1 0,-1 0 0,0-2 0,0 0-1,-1 0 1,0-1 0,-1-1 0,-1 0 0,16-20 0,-24 27-34,0-1 1,0 0-1,-1 0 1,0-1-1,0 1 1,0-1-1,-1 1 0,0-1 1,-1 0-1,1 0 1,-1 0-1,0 0 0,-1-10 1,0 12 4,0 0 0,0 0-1,-1 1 1,1-1 0,-1 0 0,0 1 0,0-1 0,-1 1 0,0-1 0,1 1-1,-1 0 1,-1 0 0,1 0 0,-1 0 0,1 0 0,-1 0 0,0 1-1,-1-1 1,1 1 0,-5-4 0,5 6 8,0 0-1,0 0 1,0 0 0,0 1-1,0-1 1,-1 1 0,1-1-1,0 1 1,0 0 0,-1 1-1,1-1 1,0 0 0,0 1-1,-1 0 1,1 0 0,0 0-1,0 0 1,0 0 0,0 0-1,0 1 1,-3 2-1,-9 5 130,0 0-1,-21 18 1,23-17 16,1 0-1,0 1 1,1 1-1,0 0 1,1 1 0,0 0-1,1 0 1,1 1 0,0 0-1,1 0 1,0 1-1,1 0 1,1 0 0,1 1-1,0-1 1,0 1-1,2 0 1,-1 23 0,3-35-129,0 0 1,0-1 0,1 1-1,-1 0 1,1 0 0,0-1-1,0 1 1,1 0 0,-1-1-1,1 1 1,0-1 0,0 0-1,0 0 1,0 1-1,0-1 1,1-1 0,3 5-1,-1-3-41,0-1 0,0 1-1,0-1 1,1 0 0,-1 0-1,1-1 1,0 0 0,-1 0-1,12 2 1,6 0-378,0-2-1,0 0 1,0-2 0,32-3 0,-10 0-2921,1-3 1,63-15 0,-46 0-1643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233 372 6675,'1'-7'1081,"0"1"0,-1-1 0,0 1 0,0-1-1,0 1 1,-2-8 0,1 3-505,-1 0 0,-1 0 0,0 0-1,0 1 1,-7-14 0,9 22-543,0 1 0,0-1 0,0 0-1,0 1 1,0-1 0,-1 1 0,1 0 0,0-1-1,-1 1 1,1 0 0,-1 0 0,0 0 0,1 0-1,-1 0 1,0 0 0,1 0 0,-1 1 0,0-1-1,0 1 1,0-1 0,0 1 0,0 0 0,0-1-1,1 1 1,-1 0 0,0 0 0,0 1 0,0-1-1,0 0 1,0 1 0,0-1 0,0 1 0,1-1-1,-1 1 1,0 0 0,0 0 0,1 0 0,-1 0-1,1 0 1,-1 0 0,-1 2 0,-7 4 59,1 0 0,0 1 1,0 0-1,1 0 0,-9 10 1,7-4 22,1 0 1,0 0 0,1 1 0,1 0-1,0 0 1,1 1 0,0 0-1,2 0 1,0 0 0,-3 23 0,6-31-69,1 0 0,0 0 0,0 0 0,0 0 0,1 0 0,0-1 0,1 1 0,0 0 0,0-1 0,6 13 0,-6-16-27,1 1-1,0 0 0,0-1 0,1 1 1,-1-1-1,1 0 0,0 0 1,0-1-1,0 1 0,1-1 0,-1 0 1,1 0-1,0 0 0,0 0 0,0-1 1,8 3-1,-3-2-22,1-1 1,-1 0-1,1-1 0,0 0 1,-1 0-1,1-1 0,0 0 1,-1-1-1,1 0 0,-1-1 1,1 0-1,18-7 0,8-5-160,-1-2 0,40-23 0,-23 11-177,-22 13-16,1-2 0,-2 0 0,0-2 0,48-42 0,-51 37 121,-1-2 1,-1 0-1,-2-2 0,34-51 0,63-144 507,-150 361 2265,-59 150-1637,65-214-1397,20-64 20,-4 14-371,6-16-4435,-1-15 1316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0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58 156 5394,'0'11'4056,"-4"14"-2993,1-4-832,-6 79 320,-2 0-250,5 1 0,9 141 0,15 28 64,-18-240-288,-1-37-21,-3-54 1,3 45-52,-3-290-43,6 185 1,-20-185 0,9 271 47,-1-15 20,9 48-29,1 1 0,0-1 0,0 0 0,0 0 1,0 0-1,0 0 0,1 1 0,-1-1 0,0 0 0,1 0 0,0 1 1,-1-1-1,1 0 0,0 1 0,0-1 0,0 0 0,0 1 0,0-1 1,0 1-1,2-3 0,11-20 40,5-8 6,-18 32-44,0-1 0,-1 1 0,1 0 0,0-1 0,0 1 0,0 0-1,-1 0 1,1 0 0,0 0 0,0 0 0,0 0 0,0 0 0,-1 0 0,1 0 0,0 0 0,0 0 0,0 0 0,-1 0-1,1 1 1,0-1 0,0 0 0,0 1 0,-1-1 0,1 0 0,0 1 0,-1-1 0,1 1 0,0 0 0,-1-1 0,1 1-1,-1-1 1,1 1 0,-1 0 0,1-1 0,-1 1 0,1 0 0,-1 0 0,0-1 0,1 1 0,-1 0 0,1 1 0,0 2 26,1-1 1,0 1 0,0-1-1,0 0 1,1 0 0,-1 0-1,1 0 1,0 0 0,0 0-1,0-1 1,0 1 0,0-1-1,0 0 1,1 0 0,-1 0-1,1-1 1,-1 1 0,1-1-1,0 0 1,-1 0 0,1 0-1,0 0 1,0 0 0,7-1-1,46 1 382,-47-2-377,0 0-1,0 1 0,0 1 1,0-1-1,0 2 1,0-1-1,0 2 1,0-1-1,0 1 1,17 9-1,-21-10-28,0 0-1,0 1 0,0-2 0,0 1 1,1-1-1,-1 0 0,0 0 0,1-1 1,-1 1-1,1-2 0,6 0 0,78-15 35,-39 6-9,-21 5-23,-7 0 5,1 2 1,-1 1-1,41 1 0,147 1 178,-3 6 133,-43 2-150,230-27 32,-375 17-202,117-11 28,145 4-1,7 14 99,-123-7-82,-81-1-28,-26-1-8,67-13 1,20-3 13,130 4 23,20 7-13,84 1 8,-248 9-28,543 18 84,-506-14-11,198-20-1,-103 0-40,321 8-9,-77 3 39,14 16 83,-385-4-109,165-11 1,-80-2 26,-194 7 37,1 2 0,0 2 1,45 13-1,-63-16-72,-9-2-36,0 1-1,0-1 1,-1 0-1,1 1 1,-1 0-1,1-1 0,-1 1 1,1 0-1,-1 0 1,0 1-1,0-1 1,0 0-1,0 1 1,0-1-1,-1 1 1,1 0-1,-1-1 0,1 1 1,-1 0-1,0 0 1,0 0-1,0 0 1,-1 0-1,1 0 1,-1 5-1,2 11 64,-1 0 0,-1 0 1,-2 22-1,0-4 63,2-23-94,-1-10-31,1 0 1,-1-1-1,1 1 1,0 0-1,1 0 1,-1 0-1,1 0 1,-1-1 0,1 1-1,0 0 1,1 0-1,-1-1 1,0 1-1,1-1 1,0 1-1,4 4 1,14 11 14,-16-16-20,-1 0 0,1 0 0,-1 0 0,1 0 0,-1 1 0,0-1 1,-1 1-1,1 0 0,0 0 0,-1 0 0,0 0 0,0 0 0,0 1 1,-1-1-1,1 1 0,-1-1 0,0 1 0,-1-1 0,1 6 0,2 27 18,2 43 5,-5-73-24,0-1 0,-1 1 0,0 0 0,0-1 0,0 1-1,-1-1 1,0 1 0,-5 10 0,-17 18 7,19-30-6,1 0 1,1 0-1,-1 0 0,1 0 1,0 0-1,0 1 0,0-1 1,1 1-1,-1 0 0,2-1 1,-1 1-1,1 0 0,0 1 1,-1 8-1,3 36 46,9 67 0,0 1 2,-12-96-158,1 6-488,2-28 342,-1-1 1,0 1 0,0 0 0,0-1-1,1 1 1,-1-1 0,0 1 0,1-1 0,-1 1-1,0-1 1,1 1 0,-1-1 0,0 0-1,1 1 1,-1-1 0,1 1 0,-1-1-1,1 0 1,-1 0 0,1 1 0,-1-1 0,1 0-1,-1 0 1,2 1 0,8 1-3144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8068,'129'-29'9585,"5"8"-7503,-95 17-2056,-1 2 0,1 1 0,0 2 0,72 12 0,-105-12 46,0 0 0,0 0 0,0 1 0,0 0 0,0 0 0,0 1 0,-1-1-1,1 1 1,-1 0 0,0 1 0,0-1 0,0 1 0,5 6 0,-7-7 4,-1 1 0,1 0 0,-1 0 0,0 0-1,-1 0 1,1 0 0,0 1 0,-1-1 0,0 0 0,0 1 0,-1-1 0,1 1 0,-1-1 0,0 1 0,0-1-1,0 1 1,-1-1 0,-1 8 0,-31 145 725,32-152-845,1-4-1,1 1 1,-1 0-1,-1-1 1,1 1-1,0-1 0,0 1 1,-1 0-1,1-1 1,-1 1-1,1-1 0,-1 1 1,1-1-1,-1 0 1,0 1-1,0-1 0,0 1 1,0-1-1,0 0 1,0 0-1,0 0 0,0 0 1,0 0-1,-1 0 1,1 0-1,-2 1 0,2-5-238,0 1 1,0-1-1,0 0 0,0 0 0,0 0 0,1 0 0,0 1 0,-1-1 1,1 0-1,1-6 0,-1 8 158,-2-37-3018,-1-3 545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8788,'-4'-16'3682,"17"16"191,-15-4-2128,7 6-928,4 9-641,-2-2-1137,-7 5-2912,25 13 319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97 7748,'-8'4'802,"0"0"1,1 0-1,-1 1 1,1 0-1,0 1 1,1-1-1,-1 1 1,-7 10-1,10-11-612,0 0 0,1 1-1,0 0 1,0-1 0,0 1-1,1 1 1,0-1 0,0 0-1,0 0 1,1 1 0,0-1-1,0 1 1,1-1 0,0 1-1,0-1 1,0 1 0,1-1-1,2 11 1,-2-10-154,1 1-1,0-1 1,0 1 0,0-1 0,1 0 0,0 0-1,1 0 1,0 0 0,0 0 0,0-1 0,1 0-1,0 0 1,0 0 0,0 0 0,1-1 0,0 0-1,0 0 1,0-1 0,0 1 0,1-1 0,0-1-1,0 1 1,0-1 0,0-1 0,0 1 0,1-1-1,-1 0 1,10 0 0,-4 0-35,0-2-1,1 1 1,-1-2 0,1 0-1,-1 0 1,0-2-1,1 1 1,-1-2 0,0 0-1,-1 0 1,1-1 0,-1-1-1,0 0 1,0 0 0,19-15-1,-24 14 4,0 1-1,-1-1 1,0 0 0,0-1-1,0 0 1,-1 0-1,0 0 1,-1 0-1,1-1 1,-2 1 0,1-1-1,-1 0 1,-1 0-1,0-1 1,0 1-1,-1 0 1,0-1-1,0 1 1,-1-1 0,0 1-1,-3-15 1,2 16-3,0 0 1,0 0 0,-1 0 0,0 1-1,-1-1 1,1 1 0,-1-1-1,-1 1 1,0 0 0,0 0-1,0 0 1,-1 1 0,0-1 0,0 1-1,0 0 1,-1 1 0,0-1-1,0 1 1,0 0 0,-1 1 0,0 0-1,0 0 1,0 0 0,0 1-1,-15-5 1,16 7-157,1-1 1,0 2-1,0-1 1,-1 1-1,1 0 1,0 0-1,-1 0 1,1 1-1,0-1 1,0 1-1,-1 1 1,1-1-1,0 1 0,0 0 1,0 0-1,0 0 1,1 1-1,-1 0 1,1 0-1,-1 0 1,1 0-1,0 1 1,0-1-1,1 1 1,-1 0-1,-4 7 0,4 4-3235,10 0-212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 7299,'2'1'194,"0"0"0,0-1 0,0 1-1,0 0 1,0 0 0,0 0 0,0 0 0,-1 0-1,1 1 1,-1-1 0,1 1 0,-1-1-1,1 1 1,-1-1 0,0 1 0,1 0-1,-1-1 1,0 1 0,0 0 0,0 0 0,-1 0-1,1 0 1,0 0 0,-1 0 0,1 0-1,-1 0 1,0 0 0,0 0 0,0 0-1,0 0 1,0 0 0,0 0 0,0 0 0,-1 0-1,1 0 1,-2 3 0,-1 12 114,-1-1-1,-1 1 1,-10 21 0,11-28 63,-29 58 582,24-50-588,-1 0 0,2 0-1,-10 33 1,14-38-137,-4 15 314,8-28-531,-1 1 0,1-1-1,0 0 1,0 1 0,0-1-1,0 1 1,0-1 0,0 0-1,0 1 1,0-1 0,1 1-1,-1-1 1,0 0 0,0 1 0,0-1-1,0 0 1,0 1 0,1-1-1,-1 1 1,0-1 0,0 0-1,1 0 1,-1 1 0,0-1-1,0 0 1,1 1 0,-1-1-1,0 0 1,1 0 0,-1 1 0,0-1-1,1 0 1,-1 0 0,0 0-1,1 0 1,-1 0 0,1 1-1,-1-1 1,0 0 0,1 0-1,-1 0 1,1 0 0,-1 0 0,0 0-1,1 0 1,-1 0 0,1-1-1,-1 1 1,0 0 0,1 0-1,-1 0 1,1 0 0,9-5 8,0 0 1,0 0-1,0-1 0,-1 0 1,0-1-1,0 0 1,0 0-1,-1-1 0,0 0 1,12-17-1,42-62-10,28-33-12,-79 107 11,1 2 1,-1 0 0,2 0-1,-1 1 1,2 1 0,-1 0-1,18-9 1,-28 17 10,0-1 1,0 1 0,0 0-1,0 0 1,0 0 0,0 0-1,0 0 1,0 1-1,0 0 1,0-1 0,0 1-1,0 0 1,0 0-1,0 1 1,4 0 0,-5 0 15,0-1 1,0 1 0,0 0 0,-1 0 0,1 0 0,0 1 0,-1-1 0,1 0 0,-1 1 0,1-1 0,-1 1 0,0-1 0,0 1 0,1-1 0,-1 1 0,0 0 0,1 3 0,0 3 55,0-1 1,0 0-1,-1 1 0,0-1 1,0 1-1,-1 0 1,0-1-1,0 1 0,-1-1 1,-2 13-1,-18 70 331,10-46-1025,-7 54 0,16-87-1479,5-18-2997,6-12 1163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30 5843,'4'-20'7194,"-17"34"-4765,-17 37-1333,-12 45 187,-43 139 1,158-329-484,87-103-795,-95 127-67,-59 65 57,-1 0 0,2 0 0,-1 1 0,0 0 0,1 0 0,0 0 0,-1 1 0,2 0 0,12-3 0,-19 5 6,0 1-1,0 0 0,1 0 0,-1 0 1,0-1-1,1 1 0,-1 1 0,0-1 1,0 0-1,1 0 0,-1 0 0,0 1 0,0-1 1,0 1-1,1-1 0,-1 1 0,0-1 1,0 1-1,0-1 0,0 1 0,0 0 1,0 0-1,0 0 0,0 0 0,0 0 0,0 0 1,-1 0-1,1 0 0,0 0 0,-1 0 1,1 0-1,0 0 0,-1 0 0,0 0 1,1 1-1,-1-1 0,0 0 0,1 0 1,-1 1-1,0-1 0,0 0 0,0 0 0,0 3 1,0 9 13,-1-1 0,0 0 0,-4 21 0,3-20-6,-44 225 342,46-237-345,-9 47 147,9-47-148,0-1 1,0 1 0,0 0-1,0 0 1,0-1-1,0 1 1,0 0 0,0 0-1,0-1 1,0 1-1,0 0 1,0 0-1,0-1 1,0 1 0,1 0-1,-1 0 1,0-1-1,1 1 1,-1 0-1,0-1 1,1 1 0,-1-1-1,1 1 1,-1 0-1,1-1 1,-1 1-1,1-1 1,0 1 0,-1-1-1,1 1 1,0-1-1,-1 0 1,1 1-1,0-1 1,-1 0 0,1 0-1,0 1 1,0-1-1,-1 0 1,1 0 0,0 0-1,0 0 1,-1 0-1,1 0 1,0 0-1,0 0 1,-1 0 0,1 0-1,0-1 1,0 1-1,-1 0 1,1 0-1,0-1 1,-1 1 0,2-1-1,10-5 8,1-1 0,-2 0 0,1-1 1,-1-1-1,0 1 0,-1-2 0,18-19 0,58-82-53,-52 60 8,32-42-69,-59 84 94,1 1 1,0 0 0,1 0-1,0 1 1,0 0-1,0 1 1,19-10-1,-27 15 10,1 0 0,0 0-1,0 0 1,0 1-1,0-1 1,0 0-1,0 1 1,0-1 0,0 1-1,0 0 1,0 0-1,0-1 1,0 1 0,0 1-1,0-1 1,1 0-1,2 1 1,-4 0 1,0 0 0,0 0 0,0-1 0,0 1 1,0 0-1,0 0 0,0 0 0,-1 0 0,1 0 0,0 0 1,0 0-1,-1 0 0,1 1 0,-1-1 0,1 0 0,-1 0 1,0 0-1,1 1 0,-1-1 0,0 0 0,0 2 0,0 9 31,0 1 0,-2-1 0,1 0 0,-7 22-1,4-14 5,-44 160 211,26-108-232,21-68-92,-1 0 0,1 0 1,0 0-1,0 0 0,1 0 0,-1 0 0,1 0 0,0 0 0,0 1 0,0-1 0,1 0 0,-1 0 0,1 0 0,3 8 0,-4-11 2,1 0-1,0 0 1,0 0-1,0 0 0,0 0 1,0 0-1,0 0 1,0 0-1,0-1 0,0 1 1,0 0-1,0 0 1,0-1-1,1 1 1,-1-1-1,0 1 0,3 0 1,0-1-4,0 0 1,0 1-1,-1-1 1,1-1-1,0 1 1,0 0-1,0-1 0,5-2 1,27-12-2829,-3-14 549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269 309 8196,'11'-14'1686,"-1"-1"0,0 1-1,-1-2 1,8-17 0,-12 20-1463,0 0-1,-1-1 1,-1 1 0,0-1-1,0 1 1,-2-1-1,0 0 1,0 0 0,-2-19-1,0 26-181,1 2 7,0 1 0,0 0 0,0 0-1,-1 0 1,0 0 0,0-1 0,0 1 0,-1 0 0,-2-6 0,4 10-35,-1-1 0,0 0 0,1 1 0,-1-1 0,1 1 0,-1-1 0,0 1 0,1 0 0,-1-1 0,0 1 0,0 0 0,1-1 0,-1 1 0,0 0 0,0 0 0,1-1 0,-1 1 0,0 0 0,0 0 0,0 0 0,-1 0 0,-29 12 248,6 1-121,1 1 0,1 2 0,0 0 0,0 1 0,2 2 0,0 0 0,2 1 0,-34 44 0,44-50-56,0 1 1,2 0 0,0 0-1,0 0 1,2 1 0,-8 31 0,12-42-61,0 0 0,1 0-1,0 0 1,0 0 0,0 0 0,0 0 0,1 0 0,0-1 0,0 1 0,0 0 0,0 0 0,3 5 0,-2-7-15,0 0 0,0-1 0,0 1 0,0 0 0,1-1 0,-1 1 0,1-1 0,-1 0 0,1 0 0,0 0-1,0 0 1,0 0 0,0-1 0,0 1 0,0-1 0,1 0 0,-1 0 0,0 0 0,5 1 0,4-1-17,-1 0 1,1 0-1,-1-1 0,1-1 1,-1 0-1,1 0 0,-1-1 1,0-1-1,1 0 0,-1 0 1,0-1-1,-1-1 0,1 0 1,-1 0-1,0-1 0,0 0 1,10-9-1,-8 6-14,0-1 0,-1 0 0,0-1 0,-1 0 0,0 0 0,-1-1 0,0-1 0,-1 1 0,-1-1 0,1-1 0,-2 1 0,8-26 0,-13 7 63,-7 28 35,-3 19 12,3 2-58,2 0 0,0 0 0,0 0 0,2 0 0,0 1 0,1-1 0,1 1 0,0-1 0,2 1 0,0-1 0,6 25 0,-8-40-52,1 0 0,0 0-1,0 0 1,0 0 0,0 0 0,0 0-1,0 0 1,0-1 0,1 1-1,-1 0 1,0-1 0,1 1 0,0-1-1,-1 1 1,1-1 0,0 0-1,0 0 1,0 0 0,0 0 0,0 0-1,0 0 1,0 0 0,2 0-1,1 0-103,-1-1-1,0 0 1,0 0-1,1 0 0,-1-1 1,0 1-1,1-1 1,-1 0-1,0 0 0,0-1 1,5-1-1,6-5-486,0 1 0,-1-2 0,1 0 0,24-22 0,-28 21 349,0 0 0,0-1 1,-1-1-1,17-24 1,6-15-591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 7523,'4'-12'1429,"7"-20"5414,-16 51-5652,-81 202 2359,62-170-3061,2 1 0,3 1 0,2 0 0,-12 69 0,28-118-480,0-1 0,0 1 0,1-1 0,0 1 0,0-1 0,0 1 0,0-1-1,0 1 1,1 0 0,-1-1 0,1 1 0,0-1 0,0 0 0,0 1 0,1-1 0,-1 0 0,1 1 0,0-1 0,0 0-1,0 0 1,3 3 0,-1-3-65,0-1-1,0 0 1,1 0-1,-1 0 1,0 0 0,1-1-1,-1 0 1,1 0-1,-1 0 1,1 0-1,0-1 1,-1 0 0,1 0-1,0 0 1,6-2-1,4 1-289,0-1 0,0-1 0,-1 0 0,1-1 0,-1-1 0,0 0 0,16-8 0,-25 10 126,1 0-1,-1 0 1,1-1 0,-1 1-1,0-1 1,-1 0-1,1 0 1,-1-1-1,0 0 1,0 1 0,0-1-1,0-1 1,-1 1-1,0 0 1,0-1-1,-1 0 1,1 0-1,-1 1 1,2-10 0,-4-34-1864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7748,'0'0'3902,"14"-2"-2047,31-5-399,88-4 0,-113 11-1391,0 1 0,-1 1 0,1 1 0,0 0 0,-1 1 0,38 14 0,-52-16 5,-1 0 0,1 0-1,-1 0 1,0 0 0,0 1 0,0 0 0,0-1 0,0 1 0,0 1 0,-1-1 0,0 1-1,0-1 1,0 1 0,0 0 0,0 0 0,-1 0 0,0 0 0,1 1 0,-2-1 0,3 7-1,-3-3 107,0 0-1,0 0 1,-1 0-1,0 0 0,-1 0 1,0 0-1,0 0 1,0 0-1,-1-1 0,0 1 1,-4 7-1,-44 131 1258,61-170-1535,2 0 1,1 0 0,1 1 0,1 1 0,1 1-1,1 0 1,0 1 0,2 1 0,0 1 0,1 1-1,1 1 1,1 0 0,0 2 0,0 0-1,27-9 1,-48 22 107,0-1 0,1 1 1,-1 0-1,1 1 0,-1-1 0,1 0 0,0 1 0,-1-1 0,1 1 0,0 0 0,-1 0 0,1 0 1,0 0-1,-1 0 0,1 1 0,0-1 0,-1 1 0,1-1 0,-1 1 0,1 0 0,-1 0 0,1 1 0,-1-1 1,1 0-1,-1 1 0,2 1 0,-1 1 68,-1-1 0,0 1 0,-1-1 0,1 1 0,-1 0 0,1 0 0,-1 0 1,0 0-1,0 0 0,-1 0 0,1 0 0,-1 0 0,0 0 0,0 0 0,-1 8 0,-14 81 1107,10-66-1204,1 1 0,-1 36 1,8-70-4547,2-16 1025,-1-15-354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6931,'-11'-14'3522,"0"10"-193,4 8-1712,7 5-929,9 2-1056,2 3-2865,-2 6 495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8852,'12'14'3522,"-17"8"255,25 14-2112,1 2-848,6 12-193,-1 0-464,17 10-48,-13-17-256,3-2-256,-10-9-257,6-3-399,-15-15-273,2-5-2368,-5-9 207,11 0-912</inkml:trace>
  <inkml:trace contextRef="#ctx0" brushRef="#br0" timeOffset="1">468 47 8052,'-31'11'4050,"-13"15"272,-10 9-1985,-13 11-272,4 8-753,-5 2-271,12-11-609,11-6-496,18-8-673,15-19-1183,17-8 1631,19-20-4465,15-9 1249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5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7 6243,'4'-6'4571,"-7"6"-2850,1 1-1829,0 2 226,0-1 0,0 1 0,0-1 0,0 1 0,0-1 0,1 1 0,-1 0 0,1 0 0,0 0 0,0 0 0,0 0 0,0 0 0,0 0-1,0 5 1,-8 53 955,9-60-1052,-3 15 147,-1 1 0,-1-1 0,-6 17 1,4-16-335,2 1 0,-6 28 1,10-46 89,1 1-1,0-1 1,0 0 0,0 1 0,0-1-1,-1 0 1,1 1 0,0-1 0,0 0 0,0 1-1,0-1 1,0 0 0,0 1 0,0-1 0,0 0-1,0 1 1,0-1 0,0 0 0,0 1 0,0-1-1,0 1 1,0-1 0,0 0 0,0 1-1,1-1 1,-1 0 0,0 1 0,0-1 0,0 0-1,1 0 1,-1 1 0,0-1 0,0 0 0,1 1-1,-1-1 1,0 0 0,0 0 0,1 0-1,-1 1 1,0-1 0,1 0 0,-1 0 0,0 0-1,1 0 1,-1 0 0,0 0 0,1 1 0,-1-1-1,1 0 1,-1 0 0,0 0 0,1 0-1,-1 0 1,0 0 0,1-1 0,-1 1 0,0 0-1,1 0 1,0 0 0,5-5-2653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04.7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96 3538,'28'3'7509,"54"1"-5117,-3 1-1790,144 8-122,285-21 1,-504 8-480,862-39 681,-214 2 64,-290 8-545,1030 25 183,-707 18-163,-388-24-138,70 3-54,77 15-15,-31-1 4,-162-9 11,51 2-10,337 31 75,-196-13 7,-188-8 153,-253-10-224,28 2-254,-31 2-809,-14 3-827,1 1-1248,4 4-171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79 8484,'-34'65'8266,"13"8"-5464,19-62-2649,0 1-1,1-1 1,0 1 0,1-1-1,1 1 1,-1-1 0,2 1-1,0-1 1,0 1-1,7 17 1,-8-25-120,1 0 0,-1 0 0,1 0-1,0 0 1,1 0 0,-1-1 0,1 1 0,-1-1-1,1 1 1,0-1 0,0 0 0,1 0 0,-1-1-1,1 1 1,-1-1 0,1 1 0,0-1 0,0 0 0,0-1-1,0 1 1,0-1 0,0 1 0,0-1 0,1-1-1,-1 1 1,0 0 0,1-1 0,-1 0 0,0 0 0,1 0-1,6-2 1,1-1-15,0 0 1,0-1-1,0 0 0,0 0 0,-1-2 1,0 1-1,0-2 0,0 1 0,17-16 1,38-32-128,-3-2 1,62-73-1,-111 112 101,1 2-1,0 0 1,1 0 0,1 2-1,21-14 1,-32 23 9,0 1 0,0 0 0,0 1 1,0-1-1,0 1 0,1 0 0,-1 1 0,1-1 0,9 1 0,-12 1 5,0 0 0,0 0 0,0 1 0,0-1 0,0 1 0,-1 0 0,1 0-1,0 1 1,0-1 0,0 1 0,-1 0 0,1 0 0,-1 0 0,0 0 0,1 1 0,4 4-1,-5-3 34,0 0 0,-1-1-1,1 1 1,-1 1-1,0-1 1,0 0-1,-1 0 1,1 1-1,-1-1 1,0 1-1,0-1 1,0 1-1,-1 0 1,1-1-1,-1 1 1,0-1-1,-1 7 1,-2 12 247,0 0 0,-7 25 0,7-37-178,1 3-44,-2 0 1,1-1-1,-1 0 0,-1 0 1,-1 0-1,0 0 0,0-1 1,-9 12-1,14-23-158,-1 0 0,1 0 0,0 0 0,-1-1 0,1 1 0,-1 0 0,1-1 0,-1 1 0,0-1 0,1 0 0,-1 1 0,1-1 0,-1 0 0,0 0 0,1 0 0,-1 0 0,0 0 0,1-1 0,-1 1 0,1 0 0,-1-1-1,1 1 1,-1-1 0,1 1 0,-1-1 0,1 0 0,-1 0 0,1 0 0,0 0 0,-1 0 0,1 0 0,0 0 0,0 0 0,0 0 0,0-1 0,-1-1 0,-42-51-5482,41 49 4749,-20-35-3612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92 6819,'0'-15'3762,"-11"10"176,7 5-1665,6-4-785,-2-1-847,2-13-1218,18 11 1938,3-17-5299,11 10 1681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 7203,'0'0'108,"-1"-1"0,1 1-1,0 0 1,0 0-1,0-1 1,0 1 0,-1 0-1,1 0 1,0 0 0,0-1-1,0 1 1,-1 0-1,1 0 1,0 0 0,0 0-1,-1-1 1,1 1 0,0 0-1,0 0 1,-1 0-1,1 0 1,0 0 0,0 0-1,-1 0 1,1 0 0,0 0-1,-1 0 1,1 0-1,0 0 1,0 0 0,-1 0-1,1 0 1,0 0 0,-1 0-1,1 0 1,0 0 0,0 0-1,-1 1 1,1-1-1,0 0 1,0 0 0,-1 0-1,1 0 1,0 1 0,0-1-1,0 0 1,-1 0-1,1 0 1,0 1 0,0-1-1,0 0 1,0 0 0,0 1-1,-1-1 1,1 0-1,0 0 1,0 1 0,0-1-1,0 0 1,0 1 0,-9 18 718,8-18-638,-38 103 2124,19-47-851,-52 103 0,55-125-958,13-21-227,4-15-272,0 1 1,0 0-1,0 0 1,0 0-1,0 0 1,0 0-1,0 0 1,1 0-1,-1 0 1,0 0-1,0 0 0,0 0 1,0 0-1,0 0 1,0 0-1,0 0 1,0 0-1,0 0 1,0 0-1,0 0 1,1 0-1,-1 0 1,0 0-1,0 0 1,0 0-1,0 0 1,0 0-1,0 0 0,0 0 1,0 0-1,0 0 1,0 0-1,0 0 1,0 0-1,1 0 1,-1 0-1,0 1 1,0-1-1,0 0 1,0 0-1,0 0 1,0 0-1,0 0 0,0 0 1,0 0-1,0 0 1,0 0-1,0 0 1,0 0-1,0 0 1,0 1-1,0-1 1,0 0-1,0 0 1,0 0-1,0 0 1,0 0-1,42-41-215,-3-1-1,-1-3 1,57-85-1,-86 115 179,1 1 0,1-1 1,1 2-1,0 0 0,22-18 0,-34 30 33,0 1 0,0 0 0,1 0 0,-1 0 1,0 0-1,0 0 0,0 0 0,1 0 0,-1 0 0,0 0 1,0 0-1,1 0 0,-1 0 0,0 0 0,0 0 0,0 1 0,1-1 1,-1 0-1,0 0 0,0 0 0,0 0 0,1 0 0,-1 0 0,0 1 1,0-1-1,0 0 0,0 0 0,1 0 0,-1 0 0,0 1 1,0-1-1,0 0 0,0 0 0,0 0 0,0 1 0,0-1 0,1 0 1,-1 0-1,0 0 0,0 1 0,0-1 0,0 0 0,0 0 1,0 1-1,0-1 0,0 0 0,0 0 0,0 0 0,0 1 0,-1-1 1,1 0-1,0 1 0,1 21 23,-1-12-9,5 203 352,-5-211-357,0 0 0,0 1 1,1-1-1,-1 0 1,0 0-1,1 0 0,-1 1 1,1-1-1,0 0 1,0 0-1,0 0 0,0 0 1,0 0-1,0 0 1,1-1-1,-1 1 0,0 0 1,1-1-1,0 1 1,2 2-1,-2-4-3,0 1 0,0-1 0,0 1 1,0-1-1,0 0 0,-1 1 0,1-1 0,0 0 0,0 0 0,0-1 0,0 1 1,0 0-1,0-1 0,0 1 0,0-1 0,0 1 0,0-1 0,2-1 1,10-6 9,0-1 0,-1 0 1,0-1-1,16-16 1,-20 18-13,269-231 17,-265 223 129,-32 39 114,12-8-184,1 0 0,0 0 0,1 1 0,1 0 0,1 0 0,0 0 0,-1 27 0,3-38-184,1-1 0,0 1 0,0 0-1,1 0 1,-1-1 0,1 1 0,0 0 0,0-1 0,1 1 0,-1-1 0,1 1-1,0-1 1,0 0 0,0 0 0,1 0 0,0 0 0,-1 0 0,1-1-1,1 1 1,-1-1 0,0 1 0,1-1 0,0 0 0,0-1 0,0 1 0,0-1-1,0 0 1,0 1 0,0-2 0,9 4 0,-6-4-727,0 0-1,0 0 1,0-1 0,0 0 0,0 0-1,13-2 1,12-5-3104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265 204 8164,'4'-8'1182,"-1"0"1,0 0 0,0 0-1,-1-1 1,0 1-1,2-17 1,-3 5-500,-1 0 0,0 0 0,-7-36 0,7 55-666,0 0-1,0 1 0,-1-1 1,1 0-1,0 1 1,-1-1-1,1 0 1,0 1-1,-1-1 0,1 0 1,-1 1-1,1-1 1,-1 1-1,1-1 1,-1 1-1,0-1 1,1 1-1,-1 0 0,0-1 1,1 1-1,-1 0 1,0-1-1,1 1 1,-1 0-1,0 0 0,0-1 1,1 1-1,-1 0 1,0 0-1,0 0 1,1 0-1,-1 0 0,0 0 1,0 1-1,1-1 1,-1 0-1,0 0 1,0 0-1,1 1 1,-1-1-1,-1 1 0,-29 14 241,4 4-13,1 1-1,1 2 1,-31 33-1,46-45-139,1 2 0,0-1-1,1 2 1,0-1 0,0 1 0,2 0-1,-1 0 1,2 1 0,-8 27 0,12-38-94,0 0 1,0 0-1,0 0 1,1 0-1,-1 0 1,1 0-1,0 1 1,0-1-1,0 0 1,0 0-1,1 0 1,-1 0-1,1 0 1,0 0-1,0 0 1,0 0 0,0 0-1,0 0 1,1 0-1,0-1 1,-1 1-1,1 0 1,0-1-1,0 0 1,0 1-1,0-1 1,1 0-1,-1 0 1,1 0-1,-1 0 1,1 0-1,-1-1 1,1 1-1,0-1 1,0 0-1,0 0 1,0 0-1,5 1 1,1-1-43,1 0 0,-1 0 1,0-1-1,1 0 0,-1-1 0,1 0 1,-1 0-1,1-1 0,-1 0 1,0-1-1,13-5 0,-13 4-33,0-1-1,-1 0 0,0 0 1,0-1-1,-1 0 1,1 0-1,-1 0 1,-1-1-1,1-1 0,7-9 1,-3 0-86,-1 0 0,0-1-1,13-36 1,-23 55 153,0-1 0,0 1-1,0-1 1,1 1 0,-1-1-1,0 1 1,0-1 0,0 0-1,0 1 1,0-1 0,1 1 0,-1-1-1,0 0 1,0 1 0,1-1-1,-1 0 1,0 1 0,1-1-1,-1 0 1,0 1 0,1-1 0,-1 0-1,0 0 1,1 1 0,-1-1-1,1 0 1,-1 0 0,0 0-1,1 0 1,-1 0 0,1 1 0,-1-1-1,1 0 1,-1 0 0,1 0-1,-1 0 1,0 0 0,1 0-1,-1 0 1,1-1 0,-1 1-1,1 0 1,-1 0 0,0 0 0,1 0-1,-1-1 1,1 1 0,-1 0-1,0 0 1,1 0 0,-1-1-1,0 1 1,1 0 0,0-1 0,-11 43 128,6-31-101,1 1 0,0-1 0,1 1 0,1 0 0,0 0 0,1 13 0,0-21-29,1-1 1,-1 0-1,1 1 0,0-1 0,0 0 0,1 0 0,-1 0 0,0 0 0,1 0 0,0 0 0,0 0 0,0-1 0,0 1 1,0-1-1,1 1 0,-1-1 0,1 0 0,-1 0 0,1 0 0,0 0 0,0 0 0,0-1 0,0 1 0,0-1 1,0 0-1,0 0 0,5 1 0,-2-1-29,1 0 0,-1 0 1,1-1-1,-1 0 1,1 0-1,-1 0 0,1-1 1,-1 0-1,1 0 1,-1-1-1,0 1 0,1-2 1,8-3-1,10-6-337,42-27 0,-52 30 218,0-2-69,0-1 0,0 0 1,-1-1-1,0 0 0,18-25 0,-2 3-152,-26 35 351,-4 9 76,-3 16 115,-107 249 1059,67-178-897,-103 242 846,135-304-1096,6-21-53,9-31-37,61-189-39,-34 113-2,71-146-214,-90 213 226,9-16 4,1 0 0,3 1 0,1 2 0,2 1 0,2 1 0,1 1 0,38-34 0,-63 66 62,0 1-1,1 0 1,-1 0 0,1 0-1,-1 1 1,1 0-1,0 0 1,0 1-1,13-3 1,-17 4-11,0 1-1,0-1 1,0 1 0,0 0 0,0 0-1,0 0 1,0 0 0,0 0-1,0 1 1,0-1 0,0 1 0,0 0-1,0 0 1,0 0 0,0 0-1,0 0 1,-1 1 0,1-1 0,-1 1-1,1 0 1,-1 0 0,0 0-1,1 0 1,-1 0 0,0 0 0,2 4-1,0 0 6,-1 0 0,0 0 0,-1 0 0,1 1 0,-1-1 0,-1 0 0,1 1-1,-1 0 1,0-1 0,-1 1 0,1-1 0,-1 1 0,-1 0 0,-1 12 0,-1-8 11,0 1 1,0-1-1,-1 0 0,-1 0 1,0-1-1,0 1 1,-1-1-1,-8 12 1,4-9-35,0-1-1,-1 0 1,0 0 0,0-1 0,-1 0 0,-1-1 0,0-1 0,0 0 0,-1-1 0,0 0-1,0-1 1,-30 10 0,37-15-132,1-1 1,-1 0-1,1 0 0,-1-1 0,-10 0 0,15 0-47,0 0-1,0-1 0,1 1 1,-1 0-1,0-1 0,0 1 1,1-1-1,-1 1 0,0-1 1,1 0-1,-1 0 0,0 1 1,1-1-1,-1 0 0,1-1 1,0 1-1,-1 0 0,1 0 1,0-1-1,0 1 0,0 0 1,0-1-1,-2-2 0,4-8-3646,9-2-43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249 152 7235,'0'1'239,"1"0"0,-1-1 0,1 1-1,-1 0 1,0 0 0,1-1-1,-1 1 1,0 0 0,1 0 0,-1 0-1,0 0 1,0-1 0,0 1 0,0 0-1,0 0 1,0 0 0,0 0 0,0 0-1,0-1 1,0 2 0,-13 31 2051,8-22-1619,-43 152 2014,35-110-2176,-33 83 0,-4-4 1,-14 29 63,64-161-572,0 0-1,0 1 1,0-1 0,0 0 0,0 0-1,0 1 1,0-1 0,0 0 0,0 1 0,0-1-1,0 0 1,0 0 0,0 1 0,0-1-1,0 0 1,0 0 0,0 1 0,-1-1 0,1 0-1,0 0 1,0 1 0,0-1 0,0 0-1,-1 0 1,1 0 0,0 1 0,0-1 0,0 0-1,-1 0 1,1 0 0,0 0 0,0 0-1,-1 1 1,1-1 0,0 0 0,-1 0 0,1 0-1,0 0 1,0 0 0,-1 0 0,1 0-1,0 0 1,0 0 0,-1 0 0,1 0 0,0 0-1,-1 0 1,1 0 0,0 0 0,0 0-1,-1-1 1,1 1 0,0 0 0,0 0 0,-1 0-1,1 0 1,0 0 0,0-1 0,0 1-1,-1 0 1,1 0 0,0 0 0,0-1 0,0 1-1,-1 0 1,1 0 0,0-1 0,-2-20 10,16-21 6,31-68-1,-25 65-6,22-61-8,-20 49 4,1 1-1,34-56 0,-31 68 36,3 1-1,0 1 1,3 1-1,69-67 1,-97 104 1,1 0 1,-1 1-1,1-1 1,0 1-1,0 0 0,0 0 1,1 1-1,-1 0 0,1 0 1,8-3-1,-12 5-14,0 0 0,0 0 0,0 0-1,0 0 1,0 0 0,0 1 0,0-1-1,0 1 1,0-1 0,0 1 0,0-1-1,0 1 1,0 0 0,-1 0 0,1 0-1,0 0 1,0 0 0,-1 1 0,1-1 0,-1 0-1,1 1 1,-1-1 0,0 1 0,0 0-1,1-1 1,-1 1 0,0 0 0,0 0-1,-1 0 1,1-1 0,0 1 0,-1 0-1,1 0 1,0 3 0,2 7 32,-1-1 0,0 1 0,-1 0-1,0 0 1,-1 0 0,0 0 0,-1 0 0,0 0 0,-1-1-1,0 1 1,-1 0 0,0-1 0,-6 14 0,2-9-49,0 0 1,-1-1-1,0 0 1,-2 0 0,1-1-1,-2-1 1,0 1-1,-21 18 1,28-29-48,1 0 0,-1 0 0,0 0 1,0 0-1,-1-1 0,1 0 0,-1 0 0,1 0 1,-1 0-1,1-1 0,-1 0 0,0 0 1,0 0-1,0-1 0,1 1 0,-1-1 0,0 0 1,-5-1-1,6 0-113,1 1 1,-1-1 0,1 0-1,0 0 1,-1-1 0,1 1-1,0-1 1,0 0 0,0 0-1,0 0 1,0 0 0,1 0-1,-1 0 1,0-1 0,1 1-1,0-1 1,0 0 0,-1 0-1,2 0 1,-1 0-1,0 0 1,1 0 0,-1 0-1,-1-6 1,3 7-78,0 0 0,-1-1 0,1 1 0,0-1-1,0 1 1,0-1 0,0 1 0,1-1 0,-1 1 0,1-1 0,-1 1 0,1 0 0,0-1 0,0 1-1,0 0 1,0-1 0,0 1 0,1 0 0,-1 0 0,1 0 0,-1 0 0,1 1 0,0-1-1,0 0 1,3-2 0,-5 4 220,28-29-3860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52 7652,'9'-4'1322,"4"0"5135,-17 19-2192,0-2-4766,-5 14 1540,-9 48 0,17-68-989,0 0 0,0 0 0,1 0 0,-1 0-1,2 0 1,-1 0 0,1 0 0,0 0 0,0 0 0,1 0 0,0 0 0,4 9 0,-4-13-48,0-1 0,0 1-1,0-1 1,0 0 0,0 0 0,1 0-1,-1 0 1,1 0 0,0-1 0,-1 1-1,1-1 1,0 1 0,0-1 0,0 0-1,0 0 1,0-1 0,0 1 0,0 0 0,0-1-1,0 0 1,0 0 0,0 0 0,0 0-1,1 0 1,-1-1 0,0 1 0,0-1-1,5-2 1,11-2-82,0-1-1,0-1 1,22-12-1,-23 10-51,18-8-254,-1-2 0,-1-2-1,0-1 1,36-31 0,-59 43 315,0 0 1,-1-1-1,0 0 1,16-23-1,-23 16 87,-3 17-14,0 1 0,0 0 1,0 0-1,0-1 1,0 1-1,-1 0 0,1 0 1,0-1-1,0 1 0,0 0 1,0 0-1,-1 0 0,1-1 1,0 1-1,0 0 1,-1 0-1,1 0 0,0 0 1,0-1-1,-1 1 0,1 0 1,0 0-1,0 0 1,-1 0-1,1 0 0,0 0 1,-1 0-1,1 0 0,0 0 1,0 0-1,-1 0 1,1 0-1,0 0 0,-1 0 1,1 0-1,0 0 0,0 0 1,-1 0-1,1 0 0,0 1 1,0-1-1,-1 0 1,1 0-1,0 0 0,0 0 1,-1 0-1,1 1 0,0-1 1,0 0-1,0 0 1,-1 1-1,1-1 0,0 0 1,0 0-1,0 1 0,0-1 1,0 0-1,-1 0 0,1 1 1,-27 30 406,0 2-1,3 0 1,0 2 0,-31 63-1,44-68 34,13-23-238,9-13-121,94-78-143,104-94-782,-206 175 819,0 1-1,0-1 1,0 1 0,0-1 0,0 1-1,0 0 1,1 0 0,-1 1 0,1-1-1,0 1 1,4-2 0,-7 3 20,-1 0 1,1 0-1,-1 0 1,1 0-1,-1 0 1,1 0-1,-1 0 1,1 0 0,-1 0-1,1 0 1,-1 1-1,1-1 1,-1 0-1,1 0 1,-1 1-1,1-1 1,-1 0-1,1 1 1,-1-1-1,0 0 1,1 1-1,-1-1 1,1 1 0,-1-1-1,0 0 1,0 1-1,1-1 1,-1 1-1,0 0 1,0 30 78,-11 17 102,7-34-189,0 0 1,1 0 0,0 1-1,1-1 1,1 1 0,0 0-1,1-1 1,0 1 0,4 21-1,-3-35-178,0 0-1,0 0 1,0 0-1,0-1 0,0 1 1,0 0-1,0 0 1,0 0-1,1-1 1,-1 1-1,0-1 0,0 1 1,1-1-1,-1 1 1,0-1-1,1 0 0,-1 0 1,0 1-1,1-1 1,-1 0-1,0 0 1,1 0-1,-1-1 0,1 1 1,-1 0-1,0 0 1,0-1-1,1 1 0,-1-1 1,0 1-1,2-2 1,0 1-633,23-4-3169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838 272 6435,'22'-58'6378,"-16"45"-5954,0 1-1,-1-1 0,0-1 1,-1 1-1,-1-1 0,0 1 1,-1-1-1,0 0 1,-1 0-1,-1 0 0,-1-17 1,1 30-399,-1-1 0,1 0 0,-1 1 0,1-1 0,-1 1 0,1-1 0,-1 1 1,0-1-1,0 1 0,0-1 0,0 1 0,0 0 0,0-1 0,0 1 1,0 0-1,0 0 0,-1 0 0,1 0 0,0 0 0,-1 0 0,1 0 0,-3-1 1,1 1 14,0 1 1,-1-1 0,1 0 0,0 1 0,0 0 0,-1 0 0,1 0 0,0 0 0,-1 0-1,1 1 1,-4 0 0,-2 2 46,-1 0 0,1 0 0,-1 1 0,1 0-1,0 1 1,0 0 0,-9 7 0,-4 6 166,0 1 0,2 1-1,-28 34 1,41-45-175,-1 1 0,1 0 0,1 1 0,0-1-1,0 1 1,1 1 0,1-1 0,0 0 0,0 1 0,-3 20 0,7-29-77,-1 0 1,1 0-1,0 0 1,0-1-1,0 1 1,1 0-1,-1 0 1,1 0-1,-1-1 1,1 1-1,0 0 1,0-1-1,0 1 1,1-1-1,-1 1 1,0-1-1,1 1 1,0-1-1,-1 0 1,1 0-1,0 0 1,0 0 0,0 0-1,1 0 1,-1-1-1,0 1 1,1-1-1,-1 1 1,1-1-1,-1 0 1,1 0-1,0 0 1,-1 0-1,1 0 1,0-1-1,0 1 1,-1-1-1,6 0 1,3 0-83,0 0 0,0 0 1,0-1-1,0-1 0,0 1 1,0-2-1,-1 0 0,18-7 1,-8 0-40,-1-2 1,-1 0 0,0-1-1,-1-1 1,0 0 0,-1-2-1,-1 1 1,0-2 0,-2 0-1,16-25 1,-45 92 76,-73 188 496,10-24 355,61-173-547,-1-2 0,-3 0 0,-28 41 0,20-40 57,-1-1-1,-49 46 0,65-71-249,-2 1-1,0-2 1,0 0 0,-2-1 0,1-1 0,-1-1 0,-37 15-1,50-23-109,0-1-1,0 1 1,0-1 0,0 0-1,0 0 1,0-1-1,0 0 1,0 0-1,0-1 1,0 1 0,-1-1-1,1 0 1,0-1-1,1 0 1,-1 0-1,0 0 1,-10-6 0,7 2-204,-1-1 1,1 0 0,0-1 0,0 1 0,1-2-1,0 0 1,1 0 0,-12-17 0,-1-8-1190,2-1 0,2-1 0,1 0-1,-15-55 1,0-24-2708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 10085,'-17'-2'3313,"11"0"289,-3 2-3122,20 0-2721,14 5-1409,15-6-784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1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559 241 8084,'43'-83'7392,"-40"77"-7254,0-1 1,-1 0-1,0 0 0,-1 0 0,1 0 0,-1 0 0,0 0 0,-1-1 0,0 1 0,0 0 0,-1 0 0,0 0 0,-1-8 0,1 12-122,1 1 0,0 0 0,-1 0 0,1-1 0,-1 1 0,1 0 0,-1 0 0,0 0 0,0-1 0,0 1 0,-1 0 0,1 0 0,0 1 0,-1-1 0,1 0 0,-1 0 0,1 1 0,-1-1 0,0 1 0,0-1 0,0 1 0,0 0 0,0 0 0,0 0 0,0 0 0,0 0 0,0 0 0,-1 0 0,1 1 0,0-1 0,0 1 0,-1 0 0,1 0-1,0 0 1,-1 0 0,1 0 0,0 0 0,-1 0 0,1 1 0,0-1 0,0 1 0,-1 0 0,-3 1 0,-6 4 65,0 1-1,1 0 1,0 1-1,0 0 0,0 0 1,1 1-1,0 1 1,1 0-1,0 0 1,-10 16-1,-12 19 358,-28 57 0,6-1 30,5 2-1,5 2 1,-59 220-1,48-123-966,53-200 450,1 0 0,-1 0 0,0 0 0,0 0 0,1 0 0,-2 0-1,1 0 1,0 0 0,0 0 0,0-1 0,-3 4 0,-1-2-769,6-7-973,4 1 1179,-1-2 1,-1 1-1,1 0 0,-1-1 1,1 1-1,-2-1 1,1 0-1,2-6 1,9-32-2903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2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6275,'7'-6'985,"1"0"0,0 0-1,1 1 1,-1 0 0,16-5 0,52-17 1365,-57 21-2027,5-2 59,1 2 0,-1 1 0,1 0-1,32 0 1,-47 4-306,-1 1 1,0 0-1,0 0 1,0 1-1,0 0 1,0 1-1,0 0 1,0 1-1,0-1 1,0 2-1,-1-1 1,0 1-1,0 1 1,0-1-1,9 8 1,-15-11-37,0 1 1,0 0 0,0 0-1,0 0 1,-1 0 0,1 0-1,-1 0 1,1 1 0,-1-1-1,0 0 1,0 1 0,0-1-1,0 1 1,0-1 0,0 1 0,-1 0-1,1-1 1,-1 1 0,0 0-1,0-1 1,0 1 0,0 0-1,0-1 1,-1 1 0,1 0-1,-1-1 1,1 1 0,-3 4-1,-3 4 172,0 0-1,0 0 1,-1-1-1,-1 0 1,-10 11-1,11-14-50,0 1 1,1 1-1,0-1 0,-7 15 0,13-18-21,8-9-64,7-10-25,19-33-50,46-86 0,-17 24-227,-57 101 189,-1 1 0,1-1-1,0 2 1,1-1 0,-1 1-1,1 0 1,1 0 0,-1 1 0,1 0-1,0 0 1,0 1 0,0 0-1,1 0 1,-1 1 0,1 0 0,11-2-1,-13 3 33,-1 1-1,0 1 0,0-1 0,1 1 1,-1 0-1,0 0 0,1 1 1,-1 0-1,0 0 0,0 1 1,0-1-1,0 1 0,0 1 0,0-1 1,0 1-1,-1 0 0,0 0 1,1 1-1,-1-1 0,0 1 1,0 0-1,-1 1 0,1-1 0,4 7 1,-7-9 19,-1 1 1,0-1-1,1 1 0,-1-1 1,0 0-1,0 1 1,0 0-1,-1-1 1,1 1-1,-1 0 1,1-1-1,-1 1 0,0 0 1,0-1-1,0 1 1,0 0-1,-1 0 1,0 4-1,-23 51 469,20-49-367,0 0 1,0 0-1,1 0 1,-5 16-1,8-20-104,0 1-1,-1-1 1,2 0-1,-1 1 1,1-1-1,-1 0 1,1 0-1,1 1 1,-1-1 0,1 0-1,0 0 1,0 0-1,0-1 1,1 1-1,0 0 1,0-1 0,0 0-1,0 0 1,1 0-1,0 0 1,-1 0-1,1-1 1,1 1-1,-1-1 1,0 0 0,1 0-1,0-1 1,-1 0-1,1 1 1,0-1-1,0-1 1,1 1-1,-1-1 1,0 0 0,0 0-1,0-1 1,1 1-1,-1-1 1,0 0-1,1-1 1,-1 1 0,0-1-1,1 0 1,-1-1-1,0 1 1,0-1-1,9-4 1,-3 1-71,1-1 0,-2-1 0,1 0 0,-1 0 0,0-1 0,0 0 0,-1 0 1,0-1-1,13-18 0,-18 22 36,0-1 1,-1 1 0,1-1 0,-1 0-1,-1 0 1,1 0 0,-1-1-1,0 1 1,0 0 0,-1-1-1,0 1 1,0-1 0,0 1 0,-1-1-1,0 0 1,-1 1 0,1-1-1,-1 1 1,-4-13 0,3 11 11,-1 0-1,0 1 1,0-1 0,-1 1 0,0 0 0,-1 0-1,0 0 1,0 1 0,0 0 0,0 0 0,-1 0-1,0 0 1,0 1 0,-10-6 0,11 8-27,-1 0 0,0 1 1,0-1-1,0 1 1,0 0-1,0 1 0,-1-1 1,1 1-1,-1 0 0,1 1 1,0 0-1,-1 0 1,1 0-1,-1 1 0,1 0 1,-1 0-1,1 0 0,-10 5 1,-47 20-1041,58-24 759,1 1-1,-1 0 1,1 0-1,0 0 1,0 0-1,0 0 1,0 1-1,1 0 1,-1 0-1,1 0 1,-3 5-1,4 6-3119,14 0-133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1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12 293 3474,'-3'-5'6149,"5"9"-5956,-1 1-1,0 0 1,0 0 0,-1 0-1,1 0 1,-1 0 0,0 0-1,-1 8 1,1 2-38,-3 65 277,1 49 96,3-117-489,5 87 556,-10 138 1,-7-168-404,17-79-90,-1-12-89,7-387-274,-12 362 198,-3 0 1,-11-61 0,14 103 66,0 1 0,0-1 0,0 0 0,1 1 0,-1-1 0,1 1 0,0-1 1,1 1-1,-1-1 0,1 1 0,0 0 0,0-1 0,0 1 0,3-4 0,-2 4-2,-1 0 1,0 0-1,0 0 0,0 0 1,0-1-1,-1 1 0,1 0 0,-1-1 1,0 1-1,-1-1 0,1 1 1,-1-1-1,0-8 0,-1 9-7,1 0 0,0 1-1,0-1 1,0 0 0,0 0 0,1 0-1,-1 0 1,1 0 0,0 0-1,0 1 1,2-6 0,-2 8 6,0 0 1,-1 0 0,1 0-1,0 0 1,-1 0-1,1 0 1,0 0 0,0 0-1,0 0 1,0 0-1,0 0 1,0 1 0,0-1-1,0 0 1,0 1-1,0-1 1,1 1 0,-1-1-1,0 1 1,0 0-1,0 0 1,1-1 0,-1 1-1,0 0 1,0 0-1,1 0 1,-1 0 0,0 0-1,0 0 1,1 1-1,-1-1 1,0 0 0,0 1-1,0-1 1,1 1-1,-1-1 1,2 2 0,6 0 45,0 1 1,1-1-1,-1-1 1,1 0-1,-1 0 1,1-1-1,11-1 1,24 1 92,43 3 316,120-11-1,-204 8-451,258-5 323,44-3 218,92-2-324,-75 5-175,-119-9-15,199-9 39,-180 8-6,33 0 35,83 0 165,173 1 241,-360 18-181,190-19 0,-255 11-318,171 13 1,-37 2 47,558 4 725,-495 14-693,-160-13-39,169-1 1,7 0-42,-191-6 0,125-4 1,-116-5 2,0 5 0,129 23 1,-110-11-6,-95-17-6,15 0-3,-53 0 4,-1 0 1,0 1-1,1 0 1,-1 0-1,0-1 1,0 2-1,1-1 1,-1 0 0,0 1-1,0-1 1,-1 1-1,1 0 1,3 3-1,-5-4-4,0 1-1,0 0 0,0 0 0,0 0 1,0-1-1,-1 1 0,1 0 0,-1 0 0,1 0 1,-1 0-1,0 0 0,1 0 0,-1 0 1,0 0-1,-1 0 0,1 3 0,-9 43 26,3-14 8,5 3-16,2 0 0,2-1 0,1 1 0,2-1 0,1 0 0,2 0 0,17 42 0,-19-54-200,0-1 0,5 44 1,0-48-6280,-10-10 3156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2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4914,'-9'27'6421,"-11"10"-2984,0 0-2090,-9 21-283,14-29-554,0 0 0,3 1-1,-12 37 1,22-37 157,7-23-147,6-14-170,88-108 205,-61 69-626,1 1 0,77-67-1,-113 110 70,0-1 0,0 1-1,0 0 1,0 0 0,0 1-1,1-1 1,-1 0 0,0 1-1,1 0 1,-1 0 0,1 0-1,-1 0 1,1 1 0,-1-1-1,5 1 1,-6 0 7,-1 1 1,1-1-1,0 1 0,0 0 0,-1 0 0,1 0 0,-1-1 0,1 2 1,-1-1-1,1 0 0,-1 0 0,0 0 0,1 1 0,-1-1 1,0 0-1,0 1 0,0-1 0,0 1 0,0 0 0,0-1 1,-1 1-1,1 0 0,-1-1 0,1 1 0,-1 0 0,1 0 1,-1 0-1,0-1 0,0 1 0,0 0 0,0 3 0,-1 15 63,-1 0-1,0 0 0,-1 0 0,-2 0 0,0-1 0,-1 1 1,0-1-1,-16 29 0,-7 27 348,28-74-408,1-1 1,0 1-1,-1-1 1,1 1-1,0-1 0,0 1 1,-1-1-1,1 1 1,0-1-1,0 1 1,0-1-1,0 1 1,-1-1-1,1 1 1,0-1-1,0 1 1,0 0-1,0-1 1,0 1-1,1-1 1,-1 1-1,0-1 1,0 1-1,0-1 1,0 1-1,0-1 1,1 1-1,-1-1 1,0 1-1,1-1 1,-1 1-1,0-1 1,1 1-1,0 0 1,17-9 89,23-26-107,-41 34 10,89-97-255,-64 68 74,2 0 0,55-47 0,-77 73 186,0-1-1,1 1 0,-1 0 0,1 0 1,0 0-1,-1 1 0,1 0 0,0 0 1,0 0-1,1 1 0,-1 0 1,8-1-1,-11 2 19,0 1-1,0-1 1,0 0 0,0 1 0,0 0 0,0-1 0,0 1 0,0 0-1,0 1 1,-1-1 0,1 0 0,0 1 0,-1 0 0,1 0-1,-1-1 1,1 1 0,-1 1 0,0-1 0,0 0 0,0 0 0,0 1-1,0-1 1,-1 1 0,1 0 0,-1-1 0,2 6 0,2 6-113,-2 1 0,0-1 0,0 1 0,-2-1 0,1 1 0,-2 0 0,0 0 0,-1-1 0,0 1 0,-1 0 0,-1-1 0,0 1 0,-1-1 0,-7 15 0,-4-8-1341,15-21 1320,-1 0 1,0 1-1,1-1 1,-1 0-1,1 1 1,-1-1-1,0 0 1,0 0-1,1 0 1,-1 0-1,0 0 1,1 0-1,-1 0 1,0 0-1,1 0 1,-1 0-1,0 0 1,1 0-1,-1-1 1,0 1-1,1 0 1,-1 0-1,0-1 1,1 1 0,-1 0-1,0-1 1,1 1-1,-1-1 1,1 1-1,-1-1 1,1 1-1,-1-1 1,-12-16-2553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2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19 6915,'10'-18'5482,"-12"28"-2255,-13 34-1582,-109 217 338,52-115-1533,68-139-661,1-1 0,0 1 0,0 0 0,1-1 0,0 1 0,0 0 0,1 0 0,-2 12 0,6-27-4223,-1-13 1342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2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8580,'0'-4'2609,"13"1"689,10 1-2466,20-2 0,8-1-367,20 3-49,0 0-336,4-5-576,-12-4-417,-2-12-2512,-14 7 143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2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8 7395,'0'0'85,"1"-1"0,-1 1-1,0 0 1,0 0 0,0 0-1,0 0 1,0-1 0,0 1-1,0 0 1,0 0 0,0 0-1,0-1 1,0 1 0,0 0-1,0 0 1,0 0 0,0-1-1,0 1 1,0 0 0,0 0-1,0 0 1,0-1 0,0 1-1,0 0 1,0 0-1,0 0 1,0 0 0,-1-1-1,1 1 1,0 0 0,0 0-1,0 0 1,0 0 0,0 0-1,0-1 1,-1 1 0,1 0-1,0 0 1,0 0 0,0 0-1,0 0 1,-1 0 0,1 0-1,0 0 1,0 0 0,0 0-1,-1 0 1,1 0 0,0-1-1,0 1 1,0 0 0,0 0-1,-1 1 1,1-1 0,0 0-1,-11 12 1720,-10 25-617,-32 80 873,-52 102 82,93-198-1953,0 0 0,1 1 0,1 1 0,2 0 0,-9 31 0,17-54-187,0 1 0,-1-1 0,1 1 0,0-1-1,0 1 1,0-1 0,0 0 0,0 1 0,0-1 0,0 1 0,0-1 0,0 1 0,0-1 0,0 1 0,0-1 0,0 1 0,0-1 0,0 1 0,0-1 0,0 1 0,0-1 0,1 0 0,-1 1 0,0-1-1,0 1 1,1-1 0,-1 1 0,0-1 0,0 0 0,1 1 0,-1-1 0,1 0 0,-1 1 0,0-1 0,1 0 0,16-7 18,17-24-17,-7 0-12,85-89-299,-100 109 249,0 0 1,1 1-1,-1 1 1,2 0 0,-1 1-1,1 0 1,29-10 0,-40 16 74,0 1 0,-1 1 0,1-1 0,0 0 0,-1 1 0,1-1 0,0 1 0,0 0 0,0 0 0,-1 0 0,1 0 0,0 0 0,0 1 0,0-1 0,-1 1 0,1 0 0,0 0 0,-1 0 0,1 0 0,-1 0 0,1 1 0,-1-1 0,0 1 0,1-1 0,-1 1 0,0 0 0,0 0 0,0 0 0,0 0 0,-1 0 0,1 1 0,0-1 0,-1 0 0,0 1 0,1-1 0,-1 1 0,0 0 0,0-1 0,-1 1 0,1 0 0,-1-1 0,1 1 0,-1 0 0,0 0 0,0 0 0,0-1 0,0 1 0,0 0 0,-1 0 0,1-1 0,-3 6 0,-2 11 149,-1-1 0,0 0 1,-2 0-1,-18 33 0,-16 35-1215,42-85 971,0-1 0,-1 0 0,1 0 1,0 1-1,0-1 0,0 0 0,0 0 0,-1 1 0,1-1 0,0 0 1,0 1-1,0-1 0,0 0 0,0 1 0,0-1 0,0 0 0,0 1 1,0-1-1,0 0 0,0 1 0,0-1 0,0 0 0,0 1 1,0-1-1,0 0 0,0 1 0,0-1 0,0 0 0,0 1 0,1-1 1,-1 0-1,0 0 0,0 1 0,0-1 0,1 0 0,-1 0 0,0 1 1,0-1-1,1 0 0,-1 0 0,0 1 0,0-1 0,1 0 0,-1 0 1,0 0-1,1 0 0,-1 1 0,16-6-7184,-5-2 2285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2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7267,'9'2'1457,"0"-1"-1,0 1 0,0-2 1,0 0-1,16-1 1,49-14 870,-31 2-2184,48-24 0,-75 30-117,0-1 0,-1-1 0,27-18 0,-39 25-20,0 0 1,0 0-1,-1-1 0,1 1 1,0-1-1,-1 0 0,0 1 0,1-1 1,-1 0-1,0 0 0,0-1 1,-1 1-1,1 0 0,-1-1 1,0 1-1,1 0 0,-2-1 1,1 0-1,0 1 0,-1-1 0,1 1 1,-1-1-1,0 0 0,-1-5 1,0 7 15,0-1 0,0 0 0,0 0 1,0 1-1,-1-1 0,1 1 1,-1-1-1,0 1 0,0 0 0,1 0 1,-1 0-1,-1 0 0,1 0 1,0 0-1,0 0 0,-1 1 0,1-1 1,-1 1-1,0 0 0,1 0 1,-1-1-1,0 2 0,1-1 0,-1 0 1,0 1-1,0-1 0,-6 1 1,3-1 16,-1 1 0,1 0 1,-1 1-1,1-1 0,-1 1 1,1 1-1,-1-1 1,1 1-1,0 0 0,0 0 1,-7 4-1,4 1 17,0-1-1,0 1 1,1 1 0,-1-1-1,2 2 1,-1-1 0,-6 12-1,-41 67 468,53-84-496,-4 8 53,0-1-1,1 1 1,0 1-1,1-1 1,0 0-1,1 1 1,0 0-1,1 0 1,1 0-1,-1 19 1,2-26-80,0 0 0,1 1 0,0-1 0,0 0 0,0-1-1,1 1 1,-1 0 0,1 0 0,0 0 0,1-1 0,-1 1 0,1-1 0,0 0 0,0 0 0,0 0 0,1 0 0,-1-1-1,1 1 1,0-1 0,0 0 0,0 0 0,0 0 0,1 0 0,-1-1 0,1 0 0,8 3 0,-4-2-202,-1-1 0,1 0 0,-1 0 0,1-1 0,0 0 0,-1-1 0,1 0 0,0-1 0,15-2 0,-1-1-1693,-1-2 0,30-11 0,1-4-2224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3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256 160 7427,'0'-5'691,"0"-1"-1,0 0 0,1 1 0,0-1 0,0 0 0,1 1 1,-1 0-1,1-1 0,3-5 0,8-31 1487,-13 42-2139,0-1-1,0 1 1,0-1-1,0 0 0,0 1 1,0-1-1,0 1 1,0-1-1,0 1 1,0-1-1,0 0 1,0 1-1,0-1 1,-1 1-1,1-1 0,0 1 1,0-1-1,-1 1 1,1-1-1,0 1 1,-1-1-1,1 1 1,0 0-1,-1-1 1,1 1-1,0-1 0,-1 1 1,1 0-1,-1-1 1,1 1-1,-2-1 1,-19 2 551,-21 17 120,25-8-487,0 2 0,1 0 0,0 1-1,1 1 1,1 0 0,0 1 0,1 1 0,1 0-1,0 0 1,1 1 0,1 1 0,1 0-1,0 0 1,1 1 0,-6 23 0,13-38-214,0 0 1,0 1-1,1-1 0,-1 0 1,1 0-1,0 1 1,0-1-1,1 0 1,-1 1-1,1-1 1,0 0-1,0 0 1,1 0-1,-1 0 0,1 0 1,-1 0-1,1 0 1,1 0-1,-1-1 1,0 1-1,1-1 1,0 0-1,0 1 0,0-1 1,0-1-1,0 1 1,1 0-1,-1-1 1,1 1-1,0-1 1,-1 0-1,1 0 1,0-1-1,0 1 0,0-1 1,1 0-1,4 1 1,3 0-93,-1 0 1,1 0-1,0-1 0,1-1 1,-1 0-1,0-1 1,0 0-1,0 0 0,-1-2 1,1 1-1,0-1 1,14-7-1,-4-1-136,-1-1 0,0-1-1,-1-1 1,0 0 0,-1-2 0,-1 0 0,19-22 0,-1-6 53,61-92 1,-86 116 263,-18 22 270,-24 31 329,17-15-421,2 0 0,0 1-1,1 0 1,-9 22 0,17-35-228,0 0 1,0 1 0,1-1 0,0 1-1,1-1 1,-1 1 0,1 0 0,1 0-1,-1-1 1,1 1 0,0 0 0,0 0-1,1 0 1,0 0 0,1-1 0,-1 1-1,4 8 1,-2-11-50,0 0 0,0 0 0,0 0 1,1 0-1,-1-1 0,1 1 0,0-1 0,0 0 0,0 0 0,0 0 0,1-1 0,-1 0 0,1 1 0,0-2 0,0 1 1,-1 0-1,1-1 0,0 0 0,0 0 0,0-1 0,0 1 0,1-1 0,7-1 0,3 1-130,1-1 0,-1-1 0,1-1 0,-1 0 0,29-10 1,-30 6-70,-1 1 1,0-1 0,0-1 0,-1-1-1,0 0 1,-1 0 0,0-2 0,14-14-1,7-12-270,36-52-1,-9 11 384,-26 32 185,-30 39 317,-24 31 209,-3 4 348,-31 52 0,48-70-854,0 0 0,1 0 0,1 0 0,0 0 0,0 1-1,1-1 1,0 1 0,1 0 0,-2 22 0,4-29-106,0-1-1,0 1 1,1 0 0,-1-1 0,1 1-1,0 0 1,0-1 0,0 1 0,1-1 0,-1 0-1,1 1 1,0-1 0,0 0 0,0 0-1,0 0 1,0 0 0,1 0 0,4 3 0,-3-3-50,1 0 0,-1 0 1,1-1-1,0 0 1,0 0-1,0 0 1,0 0-1,0-1 1,0 0-1,0 0 1,10 1-1,-3-2-244,0 0 0,1-1 0,-1 0-1,0-1 1,-1-1 0,1 1 0,0-2 0,-1 0 0,1 0 0,17-10 0,-4-2-910,-2-2 1,0 0 0,0-1 0,31-36 0,29-43 23,-70 82 1362,-7 7-14,7-7 759,1 0 0,18-16 0,-30 34 430,-4 8-757,-6 10-42,-53 96 1222,36-71-1042,-20 47 1,42-85-666,1 0 0,0-1 1,1 1-1,-1 0 0,0 9 1,2-15-77,0 0 0,0-1 0,0 1 0,0-1 0,0 1 0,0 0 0,0-1 0,0 1 0,0-1 1,1 1-1,-1 0 0,0-1 0,0 1 0,0-1 0,1 1 0,-1 0 0,0-1 0,1 1 0,-1-1 1,0 1-1,1-1 0,-1 0 0,1 1 0,-1-1 0,2 1 0,-1-1-3,0 0 0,0 0 1,1 0-1,-1 0 0,0 0 0,0-1 0,1 1 0,-1 0 0,0-1 0,0 1 1,0-1-1,0 1 0,0-1 0,0 0 0,1 1 0,-1-1 0,-1 0 0,3-1 1,14-14 5,-1-1 1,0 0-1,-1 0 1,-1-2-1,17-29 1,25-33-319,-46 69 17,0 0 0,1 0 0,0 0 0,0 2 0,1-1 0,1 2 0,0-1 0,0 2 0,1 0 0,0 0-1,0 1 1,1 1 0,-1 1 0,1 0 0,1 1 0,-1 0 0,31-3 0,-32 6-69,-8-1 237,0 1 1,1 1-1,-1-1 1,0 1-1,0 0 1,1 0-1,-1 1 1,0 0-1,7 2 1,-12-2 182,-1 1 0,1-1 0,-1 1 1,0-1-1,1 1 0,-1-1 0,0 1 0,0 0 0,0-1 0,0 1 1,-1-1-1,1 1 0,0-1 0,-1 1 0,1-1 0,0 1 0,-1-1 0,0 1 1,1-1-1,-2 2 0,0 3 152,-99 273 4069,185-377-3378,-39 42-1650,-20 23-1146,1 2 1,49-46-1,-67 69 1525,0 1 0,1 1 0,0-1 0,1 2-1,-1-1 1,1 1 0,0 1 0,0-1 0,1 2 0,-1 0 0,1 0-1,0 1 1,0 0 0,17-1 0,9 3-3307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3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164 132 6547,'-7'4'1352,"0"1"1,0 0-1,0 0 1,-9 10-1,16-14-1218,-1-1 0,1 1 0,-1-1-1,1 1 1,-1-1 0,1 1 0,0-1 0,-1 1-1,1 0 1,0-1 0,-1 1 0,1 0 0,0-1-1,0 1 1,0 0 0,-1-1 0,1 1 0,0 0-1,0-1 1,0 1 0,0 0 0,0-1 0,0 1-1,0 0 1,1-1 0,-1 2 0,1-1-72,1 0-1,-1 0 1,0-1 0,1 1 0,-1 0 0,0-1 0,1 1-1,-1-1 1,1 1 0,-1-1 0,1 0 0,-1 0-1,1 0 1,-1 0 0,1 0 0,-1 0 0,1 0-1,1 0 1,12-2-37,0 0 0,-1-1-1,1 0 1,-1-1-1,0-1 1,0 0 0,0-1-1,-1 0 1,0-1 0,0-1-1,-1 0 1,21-17-1,-29 20-34,0-1 0,0 1 0,0-1 0,-1 0 0,0 0 0,0 0 0,0 0 0,2-11 0,-4 16 11,-1 0-1,1-1 0,-1 1 1,1 0-1,-1 0 0,0 0 1,1-1-1,-1 1 0,0 0 1,0-1-1,0 1 0,0 0 1,0-1-1,-1 1 0,1 0 1,0 0-1,0-1 0,-1 1 1,1 0-1,-1 0 0,1 0 1,-1-1-1,0 1 0,1 0 1,-1 0-1,0 0 0,0 0 1,1 0-1,-1 0 0,0 0 1,0 1-1,0-1 0,0 0 1,-1 0-1,1 1 0,0-1 1,0 1-1,0-1 0,0 1 1,-1-1-1,1 1 0,0 0 1,0 0-1,-1-1 0,1 1 1,0 0-1,-1 0 0,1 0 1,0 0-1,0 1 0,-1-1 1,1 0-1,-2 1 0,-18 2 184,0 2 0,0 0-1,0 1 1,1 1 0,0 1 0,-30 16-1,35-16 19,0 1 1,1 1-1,0 0 0,0 0 0,1 2 0,1-1 0,0 2 1,-18 22-1,27-31-165,0 0 0,0 1-1,1-1 1,-1 0 0,1 1 0,0 0 0,0 0 0,1 0 0,-1 0 0,1 0 0,0 0-1,0 0 1,1 0 0,-1 0 0,1 0 0,1 0 0,-1 0 0,1 1 0,-1-1 0,1 0-1,1 0 1,-1 0 0,1 0 0,0-1 0,0 1 0,0 0 0,1-1 0,-1 0 0,1 1-1,7 6 1,-3-4-83,0-1 0,0 0-1,1 0 1,0-1 0,0 1 0,1-2-1,-1 1 1,1-2 0,0 1-1,0-1 1,0 0 0,1-1 0,-1 0-1,1 0 1,16 0 0,-7-3-454,1 0 0,-1-1 0,1-1 1,-1 0-1,0-2 0,0 0 1,-1-1-1,1-1 0,25-14 0,-23 10-188,-1-1 0,0-1 1,-1-1-1,0-1 0,-2 0 0,1-1 0,22-29 0,-1-13 408,-37 54 496,1 0 0,-1 0-1,-1 0 1,1-1 0,0 1 0,-1 0 0,0-1 0,0 1 0,-1-1 0,1 1 0,-1-1-1,0-6 1,-35 61 4194,5-4-3411,16-27-636,0 0-1,2 1 1,1 1 0,0 0 0,1 0-1,2 1 1,-8 27 0,17-34 156,8-21-273,18-28-152,-21 26-65,-2 3-21,138-166-9,-125 153-63,1 1 0,1 0 1,0 1-1,2 2 0,-1 0 0,44-21 0,-58 32 53,0 1 1,0 0-1,0 1 0,0-1 1,0 1-1,1 0 0,-1 1 0,0-1 1,1 1-1,6 1 0,-11-1 18,1 1-1,-1-1 1,0 1-1,0-1 1,0 1-1,0 0 1,0 0-1,0-1 1,0 2-1,0-1 1,0 0-1,0 0 1,-1 1-1,1-1 0,0 1 1,-1-1-1,1 1 1,-1-1-1,0 1 1,0 0-1,1 0 1,-1 0-1,0 0 1,0 0-1,-1 0 1,1 0-1,0 0 1,-1 0-1,1 0 1,-1 1-1,0-1 1,0 3-1,0 6 27,-1-1-1,-1 0 1,0 0 0,0 0-1,-1-1 1,0 1 0,-6 12-1,-3 8 14,9-19-93,-4 6-215,1 1 1,0 0 0,2 0 0,0 1 0,1-1-1,1 1 1,0 19 0,30-62-7510,-14 15 5844,20-17-1819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3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 7668,'0'-1'166,"1"1"0,-1 0 1,0-1-1,0 1 1,1 0-1,-1-1 1,0 1-1,1 0 0,-1-1 1,0 1-1,1 0 1,-1-1-1,1 1 1,-1 0-1,0 0 1,1 0-1,-1-1 0,1 1 1,-1 0-1,1 0 1,-1 0-1,0 0 1,1 0-1,-1 0 0,1 0 1,-1 0-1,1 0 1,-1 0-1,1 0 1,-1 0-1,1 0 1,-1 0-1,1 1 0,4 15 2365,-9 27-847,-11 17-404,-3 0 0,-36 81-1,-19 60-876,70-191-492,2-4-52,0-1 1,0 0-1,-1 0 0,0 0 1,0 0-1,0 0 1,-1 0-1,1-1 0,-1 1 1,0-1-1,-5 6 1,8-10 79,0 0 1,0 0-1,-1 0 1,1 1-1,0-1 1,0 0 0,0 0-1,0 0 1,-1 0-1,1 1 1,0-1 0,0 0-1,-1 0 1,1 0-1,0 0 1,0 0 0,0 0-1,-1 0 1,1 0-1,0 0 1,0 0 0,-1 0-1,1 0 1,0 0-1,0 0 1,-1 0 0,1 0-1,0 0 1,0 0-1,-1 0 1,1 0 0,0 0-1,0 0 1,0 0-1,-1-1 1,1 1 0,0 0-1,0 0 1,0 0-1,-1 0 1,1-1 0,0 1-1,-5-13-2012,4-14-1420,4 1 86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3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5202,'-12'-8'3970,"14"14"-288,1-3-833,21 8-1136,6-4-737,15 2-207,2-3-577,16 3-208,-9-4-352,0 0-577,-11-3-415,-9 2-2530,-20-4 256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3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55 8292,'1'-2'409,"-1"0"1,1 0 0,-1 0-1,0 0 1,0 0 0,0 0-1,0 0 1,0 0 0,0 0-1,0 0 1,0 0 0,-1 0-1,1 0 1,-2-3 0,1 3-253,0 1 0,0 0 0,1-1 1,-1 1-1,0 0 0,0-1 0,-1 1 1,1 0-1,0 0 0,0 0 0,0 0 1,-1 0-1,1 0 0,-1 1 0,-1-2 0,1 1-112,-1 1 0,1-1-1,0 1 1,0-1-1,0 1 1,-1 0-1,1 0 1,0 0-1,0 0 1,0 1-1,-1-1 1,1 0-1,0 1 1,0 0 0,0-1-1,0 1 1,0 0-1,0 0 1,0 0-1,0 0 1,0 1-1,0-1 1,0 0-1,1 1 1,-1-1-1,-2 4 1,1-1-4,0 0 0,0 1 0,0-1 1,1 0-1,-1 1 0,1 0 0,0-1 0,0 1 0,1 0 0,0 0 0,0 0 1,0 0-1,0 0 0,1 0 0,0 0 0,0 6 0,2 6 68,1-1 0,0 0 0,10 27 0,-7-28-53,-2 0 1,0 1 0,4 29 0,-8-40-53,0 1 0,0-1 0,-1 0 0,1 0 1,-1 0-1,0 0 0,0 0 0,-1 0 0,0 0 0,0-1 1,0 1-1,0 0 0,0-1 0,-1 1 0,0-1 0,-4 5 1,-1-1 30,0 0 0,-1 0 0,0-1 0,0 0 0,0 0 0,-1-1 0,-14 7-1,17-10 4,0 0-1,0 0 1,0-1-1,0 0 0,0 0 1,0-1-1,0 0 0,-1 0 1,1 0-1,0-1 1,-1 0-1,-9-2 0,15 2-33,0-1 0,0 1 0,0-1 0,0 1-1,0-1 1,1 0 0,-1 1 0,0-1 0,1 0 0,-1 0-1,0 0 1,1-1 0,-1 1 0,1 0 0,-1 0 0,0-2-1,1 2-42,1 0-1,-1-1 0,1 1 1,0 0-1,-1 0 0,1 0 1,0 0-1,0 0 0,-1 0 1,1-1-1,0 1 0,0 0 0,1 0 1,-1 0-1,0 0 0,0 0 1,0-1-1,1 1 0,0-2 1,1-1-279,0 0 1,1 0-1,0 0 1,-1 0-1,2 0 1,-1 0-1,0 1 1,1 0 0,-1-1-1,9-4 1,22-13-3373,6-5-269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1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1 407 5699,'20'-8'4260,"26"7"-3377,-12 1-664,79-4 506,-71 4-403,76-9 0,-86 5-77,0 2 0,58 4 0,-23 0-95,288-7 679,191 3-281,-24-8-161,-185-1 480,-180 4-598,-85 2-234,138 9 0,343 12 679,-115-11-553,-125 0 323,55 4-389,-276-3-38,0-3 0,123-12 0,-122 3 29,0 4 0,159 18 0,111-4 335,-240-13-406,154 19 0,-158-7 273,131-5-1,-15-1-139,-48 11 193,69 2-66,-58-11-264,147-2-27,-334-5 30,27-1-20,-1-2 1,68-12-1,-104 14 7,1 0-1,-1 0 1,0 0-1,1 0 1,-1 0-1,0 0 1,0 0-1,0 0 0,0 0 1,0 0-1,0-1 1,0 1-1,0 0 1,-1-1-1,1 1 0,0 0 1,-1-1-1,1 1 1,-1-1-1,1-2 1,6-39 12,-5 31-9,0-10-48,-1 0 1,-1 0-1,-1 0 0,-1 0 1,-1 0-1,0 0 0,-2 1 1,-12-35-1,7 16-585,8 34 267,0 0-1,1-1 1,0 1-1,1 0 0,0 0 1,0-11-1,1 13-288,-1 1-1,1 0 0,0-1 1,0 1-1,0 0 0,0-1 1,1 1-1,-1 0 0,4-4 1,12-15-3407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3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8356,'0'10'2737,"-5"28"737,-13 12-2370,-14 15 193,-1 5-385,-8 15 17,3-17-369,-1 9-128,12-12-240,0-8-64,9-17-320,5-4-400,15-20-449,4-14 2530,3-11-5491,-4-11 2385</inkml:trace>
  <inkml:trace contextRef="#ctx0" brushRef="#br0" timeOffset="1">20 319 5010,'13'-15'3666,"1"1"-320,15 3-689,14 8-1345,-5-1-543,12 2-273,-3 13-688,-4 5-705,-11 0-255,6 13-2354,-11-2 193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3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246 416 6803,'8'-4'975,"0"-1"-1,0 0 1,-1-1-1,0 0 1,0 0-1,0 0 1,11-15-1,-17 20-902,1-1 0,-1 1 0,0 0 0,0-1 0,0 1 0,0-1 0,-1 1 0,1-1 0,0 0 0,-1 1 0,1-1 0,-1 0 0,1 0 0,-1 1 0,0-1 0,0 0 0,0 0 0,0 1 0,0-1 0,0 0 0,0 0 0,-1 0-1,1 1 1,-1-1 0,1 0 0,-1 1 0,0-1 0,1 1 0,-1-1 0,0 0 0,0 1 0,0 0 0,0-1 0,0 1 0,-1 0 0,1-1 0,0 1 0,-1 0 0,1 0 0,-1 0 0,1 0 0,-1 0 0,1 0 0,-1 1 0,0-1 0,1 0 0,-1 1 0,0 0 0,-2-1 0,-1-1 27,-1 1 1,1 0 0,-1 1-1,0-1 1,1 1 0,-1 0 0,0 0-1,0 1 1,1 0 0,-1 0-1,1 0 1,-1 0 0,1 1-1,-1 0 1,1 0 0,0 1 0,-6 3-1,-3 2 59,0 1-1,1 0 1,0 1 0,-20 20-1,19-16-49,2 0 0,-1 1 0,2 0 0,0 1 0,-12 23 0,21-35-99,0 0 0,0-1 0,0 1 1,1 0-1,-1 0 0,1 0 1,0 1-1,0-1 0,1 0 0,-1 0 1,1 1-1,0-1 0,0 0 0,0 0 1,1 1-1,-1-1 0,1 0 1,0 0-1,0 0 0,1 1 0,-1-1 1,1-1-1,0 1 0,0 0 1,0 0-1,1-1 0,-1 1 0,1-1 1,4 5-1,-3-5-15,1 0 0,0-1 0,-1 1 0,1-1 0,0 0-1,0 0 1,0 0 0,1-1 0,-1 0 0,0 0 0,0 0 0,1-1 0,-1 0 0,0 0 0,1 0 0,-1-1 0,0 1-1,1-1 1,-1 0 0,0-1 0,0 0 0,0 1 0,8-5 0,6-3-83,0 0-1,-1-1 1,-1-1 0,31-24 0,-38 25 43,1 0-1,-2-1 1,12-15 0,14-17 12,-37 52 65,-1-1 0,1 1 0,1-1 0,-1 1 1,1 15-1,1-20-29,0 0 0,0 0 1,0-1-1,0 1 0,1 0 0,-1 0 1,1-1-1,0 1 0,0 0 0,0-1 1,1 1-1,-1-1 0,1 1 1,0-1-1,0 0 0,0 0 0,1 0 1,-1 0-1,1 0 0,-1-1 1,1 1-1,0-1 0,0 1 0,0-1 1,0 0-1,1 0 0,-1 0 1,0-1-1,1 1 0,-1-1 0,1 0 1,0 0-1,-1 0 0,1 0 1,0-1-1,4 1 0,5-1-17,0 0 0,0-1 1,0 0-1,0-1 0,0 0 0,0-1 0,-1-1 0,1 0 0,14-7 1,-3-1-53,0 0 0,-1-2-1,-1 0 1,0-1 0,-1-2 0,-1 0 0,-1-1 0,0-1 0,-1-1 0,-1 0 0,-1-2 0,-1 0 0,-1 0 0,14-31 0,109-227 56,-187 358 817,31-46-579,1 1 0,2 1 1,1 0-1,2 1 0,-12 46 0,23-69-157,0 0 0,1 0 1,0 1-1,1-1 0,0 0 0,1 0 0,0 0 0,5 20 0,-3-23-47,0-1-1,0 1 0,1-1 0,0-1 0,0 1 0,1 0 1,0-1-1,0 0 0,1 0 0,0 0 0,0-1 1,1 0-1,9 6 0,-6-5-22,1-1 0,0 0 0,1 0 0,-1-2 0,1 1 0,0-2 0,0 1 0,0-2 0,1 1 0,-1-2 0,0 0 0,1 0 0,0-1 0,-1-1 0,1 0 0,17-4 0,-7 1-32,-1-1 1,1-2-1,-1 0 1,0-1 0,-1-1-1,0-1 1,-1-1 0,20-14-1,-17 9-80,0 0-1,-2-2 1,0 0-1,0-2 1,-2 0 0,29-40-1,-45 56 108,-1-1-1,0 1 1,0-1 0,-1 1-1,1-1 1,-1 0-1,1-8 1,-1 11 6,-1 1-1,0 0 1,0 0 0,0-1-1,0 1 1,0 0 0,0 0 0,0-1-1,0 1 1,0 0 0,0 0-1,-1-1 1,1 1 0,0 0-1,-1 0 1,1 0 0,-1-1 0,0 1-1,1 0 1,-1 0 0,0 0-1,0 0 1,1 0 0,-1 0-1,0 0 1,0 1 0,0-1 0,0 0-1,0 0 1,0 1 0,-1-1-1,1 1 1,0-1 0,-2 0-1,-3 1 11,0 0 0,-1 0 0,1 0 0,0 1 0,0 0 0,0 0 0,-1 0-1,1 1 1,0 0 0,1 0 0,-1 1 0,0 0 0,1 0 0,-1 0 0,1 0-1,0 1 1,0 0 0,0 0 0,1 0 0,-7 8 0,3-3 25,1-1 1,0 1-1,0 0 1,1 0-1,0 1 1,1 0-1,0 0 1,1 0-1,0 1 1,-5 17-1,8-22-24,1-1 0,-1 0 0,0 1 0,1-1 0,0 1 0,1-1 0,-1 0 0,1 1 0,0-1 0,0 0 1,1 0-1,-1 0 0,1 0 0,0 0 0,1 0 0,-1 0 0,5 6 0,-2-6-7,0 0 1,-1 0-1,2-1 1,-1 1-1,0-1 1,1-1-1,0 1 0,0-1 1,0 0-1,0 0 1,0 0-1,9 1 1,2 0-192,1 0 0,0-2 0,0 0 0,0 0 0,0-2 0,0 0 0,0-2 0,0 0 1,23-5-1,-24 3-534,0-1 0,25-11 0,-39 15 432,0 0 0,0 0-1,0-1 1,-1 1 0,1-1 0,-1 1 0,1-1-1,-1 0 1,0 0 0,0 0 0,0 0 0,0 0-1,0-1 1,0 1 0,0-1 0,-1 1 0,1-1 0,-1 0-1,0 1 1,0-1 0,0 0 0,1-5 0,-6-15-3090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3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9476,'-1'-1'3714,"15"1"528,17-8-2433,28 5-609,6-4-463,15 7-161,-2-2-528,6 11-560,-17-7-513,-12 7-3361,-21 7 432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4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 7267,'1'0'168,"-1"0"0,1-1 1,-1 1-1,1 0 0,-1 0 0,1-1 0,-1 1 0,0 0 0,1 0 0,-1 0 0,1 0 0,0 0 0,-1 0 0,1 0 1,-1 0-1,1 0 0,-1 0 0,1 0 0,-1 0 0,1 0 0,-1 0 0,1 0 0,-1 0 0,1 1 0,-1-1 0,0 0 0,1 0 1,-1 0-1,1 1 0,-1-1 0,1 0 0,-1 1 0,1-1 0,-2 19 2182,-20 31-1240,19-46-758,-163 362 2938,158-352-3207,-1 2 61,0 0-1,1 0 1,1 1 0,0 0 0,-4 25 0,9-39-134,1 1 0,-1-1 0,1 1 1,0-1-1,0 0 0,1 1 0,-1-1 1,1 0-1,0 1 0,-1-1 1,1 0-1,1 1 0,-1-1 0,0 0 1,1 0-1,0 0 0,-1 0 0,1-1 1,0 1-1,1 0 0,-1-1 0,0 1 1,1-1-1,-1 0 0,1 0 0,0 0 1,0 0-1,0 0 0,0-1 1,0 1-1,0-1 0,0 0 0,0 0 1,1 0-1,5 1 0,3 0-138,0 0-1,1-1 1,-1-1-1,1 1 1,-1-2-1,0 0 0,1 0 1,-1-1-1,0-1 1,0 0-1,0-1 1,21-9-1,-22 8-396,0 0 0,-1-1 0,0-1 1,0 0-1,17-15 0,-22 16-219,1 0 0,-1 0 0,0 0 0,0-1 0,-1 0 1,0 0-1,0 0 0,-1 0 0,4-9 0,-2-19-3962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4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7603,'-3'1'3906,"8"1"-1461,20 1-624,36 1-1245,84 8 324,-124-9-855,-18-3-40,1 0 0,0 1 0,0-1 0,0 1 0,-1 0 0,1 0 0,0 0 0,-1 0 0,1 1 0,-1 0 0,1-1-1,-1 1 1,0 0 0,0 1 0,0-1 0,0 1 0,0-1 0,0 1 0,-1 0 0,1 0 0,-1 0 0,0 0 0,0 0 0,0 1 0,0-1 0,-1 1 0,1-1 0,-1 1 0,1 6 0,-1-2 56,-1 0 0,0 0 0,0 0 0,-1 0 0,0 0 0,0 0 0,-1 0 0,0 0 0,-1 0 0,0 0 0,0-1 0,-8 14 0,7-15 43,1 1-1,0-1 1,0 0 0,0 1 0,1 0 0,0-1 0,1 1 0,-1 0 0,1 0 0,0 13-1,2-17-81,-1 0-1,1 0 0,-1-1 0,1 1 0,0-1 0,0 1 0,0-1 0,1 1 0,-1-1 0,0 1 0,1-1 0,0 0 0,-1 0 0,1 0 0,0 0 0,0 0 1,0 0-1,1-1 0,-1 1 0,0-1 0,1 1 0,-1-1 0,1 0 0,-1 0 0,1 0 0,-1 0 0,1 0 0,0-1 0,-1 1 0,1-1 0,3 1 1,10 1-42,1 0 0,-1-1 1,0-1-1,1 0 0,-1-1 1,1-1-1,-1-1 0,0 0 1,0-1-1,0 0 0,0-2 1,-1 0-1,0 0 0,0-2 1,-1 0-1,0 0 0,0-1 1,22-20-1,-35 28 24,1-1-1,0 0 1,0 0-1,-1 0 1,1 0 0,-1 0-1,1 0 1,-1-1-1,0 1 1,0 0-1,0-1 1,0 1 0,-1 0-1,1-1 1,0 1-1,-1-1 1,0 1 0,0-1-1,0 0 1,0 1-1,0-1 1,0 1 0,-1-1-1,1 1 1,-1-1-1,1 1 1,-1-1 0,0 1-1,0 0 1,0-1-1,-1 1 1,1 0-1,0 0 1,-1 0 0,-3-4-1,-1-2 41,-1 1 0,-1-1 0,1 1 0,-1 1 0,0-1-1,-1 2 1,-11-8 0,5 6-78,1 1 1,-1 1-1,0 0 0,-1 1 0,1 0 0,-1 2 0,1-1 0,-1 2 1,0 0-1,0 1 0,0 1 0,0 0 0,1 1 0,-1 1 0,-26 8 1,39-10-303,-14 7-768,15 3-2920,9 2 161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4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21 6291,'29'-20'6892,"-28"20"-6823,-1 0 0,0 0 0,0 0 0,0 0 0,0 0 0,0-1 0,0 1 0,1 0 0,-1 0 0,0 0 0,0 0 0,0 0 0,0 0 0,0 0 0,1 0 0,-1 0 0,0 0 0,0 0-1,0 0 1,0 0 0,0 0 0,1 0 0,-1 0 0,0 0 0,0 0 0,0 0 0,0 0 0,0 0 0,0 1 0,1-1 0,-1 0 0,0 0 0,0 0 0,0 0 0,0 0 0,0 0-1,0 0 1,0 0 0,1 0 0,-1 1 0,0-1 0,0 0 0,0 0 0,0 0 0,0 0 0,0 0 0,0 1 0,0-1 0,0 0 0,0 0 0,0 0 0,0 1 0,-9 17 1275,2-9-1145,1 1 1,1 1 0,-1-1 0,2 1-1,0 0 1,0 0 0,1 0-1,0 0 1,1 1 0,-2 17 0,3-17-108,-52 226 1250,29-160-945,16-57-256,1 1 1,-5 27 0,11-43-122,0-1 0,1 1 0,0 0 0,0 0 1,0 0-1,0 0 0,1 0 0,0 0 0,0-1 0,1 1 1,-1 0-1,1-1 0,4 7 0,-5-9-34,0-1 0,1 1-1,-1-1 1,1 0 0,0 1-1,0-1 1,0 0 0,0 0 0,0 0-1,0 0 1,0-1 0,1 1-1,-1 0 1,1-1 0,-1 0 0,1 0-1,0 1 1,-1-2 0,1 1 0,3 1-1,-1-2-66,0 0 0,0 0 0,0 0 0,0-1-1,0 1 1,0-1 0,0 0 0,0-1 0,0 1 0,8-5-1,4-2-702,-1-2 0,1 0-1,-2-1 1,29-26 0,-4-2-3066,-9-1-82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4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22 283 4226,'-1'1'449,"-1"-1"1,1 1-1,0 0 1,-1 0-1,1-1 1,0 1-1,-1 0 1,1 0-1,0 0 0,0 1 1,0-1-1,0 0 1,0 0-1,0 0 1,0 1-1,0-1 1,1 1-1,-2 1 1,3-2-317,0 0 0,0 0 1,1 0-1,-1 0 1,0 0-1,0 0 0,0 0 1,1-1-1,-1 1 1,0 0-1,1-1 0,-1 1 1,0-1-1,1 1 1,-1-1-1,1 0 0,-1 0 1,1 1-1,-1-1 1,3 0-1,12 2-35,0 0-1,0-1 1,0-1 0,0 0-1,0-2 1,0 1 0,0-2-1,0 0 1,-1-1 0,1 0-1,-1-2 1,0 0 0,0 0-1,-1-1 1,16-11-1,-10 5-274,-1-1 0,0-1 0,-1-1-1,-1-1 1,0 0 0,-2-1-1,0-1 1,0 0 0,15-30-1,-14 5 291,-10 23 236,-50 172 1582,-41 120-890,69-233-813,3-10 47,1 1 1,1 0 0,1 1-1,-9 57 1,18-85-263,1 0 0,-1-1 0,1 1 0,0 0 0,0 0 0,0 0 0,0-1 0,0 1 0,0 0 0,0 0 0,1-1 0,-1 1 0,0 0 0,1-1 0,0 1 0,-1 0 0,1-1 0,0 1 0,0-1 0,0 1 0,0-1 0,0 1 0,2 1 0,-1-2-7,0-1 1,0 1-1,-1-1 1,1 0-1,0 1 0,0-1 1,0 0-1,-1 0 1,1 0-1,0 0 1,0-1-1,-1 1 0,1 0 1,0-1-1,0 0 1,-1 1-1,1-1 1,2-1-1,9-5-2,-1 0 0,0-1 0,0-1 0,12-10 0,81-86-13,-68 66-39,52-43 1,-87 80 50,0 0 1,0 0 0,0 0 0,0 1-1,0-1 1,0 1 0,1 0 0,-1 0-1,1 0 1,-1 0 0,1 0 0,-1 0-1,1 0 1,0 1 0,-1 0 0,1-1-1,-1 1 1,1 0 0,0 0 0,-1 0-1,5 1 1,-5 0 11,-1 1 0,1-1 0,0 0 0,-1 1-1,1-1 1,0 1 0,-1-1 0,0 1 0,1 0 0,-1-1-1,0 1 1,0 0 0,0 0 0,0 0 0,0 0 0,-1 0-1,1 0 1,-1 0 0,1 0 0,-1 0 0,0 1 0,0-1-1,1 0 1,-2 3 0,1 4 39,-1 1 1,0-1-1,0 1 1,-1-1-1,-1 0 0,1 0 1,-6 11-1,5-11-190,0-1 0,0 1 0,1 1 0,0-1 0,0 0 0,1 0 0,0 11-1,1-19-77,0 1 0,0-1 0,1 0-1,-1 0 1,1 1 0,-1-1 0,1 0-1,-1 0 1,1 0 0,0 0 0,0 1 0,-1-1-1,1 0 1,0 0 0,0-1 0,0 1-1,0 0 1,0 0 0,0 0 0,0-1-1,1 1 1,-1 0 0,0-1 0,0 1-1,0-1 1,1 1 0,-1-1 0,0 0-1,1 0 1,-1 1 0,0-1 0,3 0 0,12-1-3770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4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8996,'50'-22'6695,"-1"5"-4999,-19 7-1619,41-21 0,-67 29-61,109-62 256,-100 56-204,-1 0 0,0-2 0,0 1 0,-1-2-1,0 1 1,12-17 0,-21 24-22,0 1 0,0-1 0,-1 0 0,1 0 0,-1 0 0,0 0 0,0 0 0,0 0 0,1-6 0,-2 8-15,1 0 1,-1 0-1,0-1 0,-1 1 0,1 0 0,0 0 0,0 0 1,0 0-1,-1 0 0,1 0 0,0 0 0,-1 0 1,1 0-1,-1 0 0,1 0 0,-1 0 0,0 0 0,1 0 1,-1 1-1,-1-2 0,-1 0 16,1 1 0,-1 0 1,1 0-1,-1 0 0,0 0 0,0 1 0,1-1 1,-1 1-1,0-1 0,0 1 0,0 0 0,1 0 1,-1 1-1,0-1 0,0 0 0,0 1 0,1 0 1,-1 0-1,0-1 0,1 2 0,-4 0 0,-17 8 71,0 1 1,1 1-1,0 0 0,0 2 0,2 1 0,0 0 0,0 2 0,-19 21 0,31-29-65,1 0 0,0 1 0,0-1 0,1 1-1,0 1 1,0-1 0,2 1 0,-7 20 0,9-24-27,0 1 1,1-1-1,0 1 0,1 0 1,0 0-1,0-1 0,0 1 1,1 0-1,1-1 1,-1 1-1,1-1 0,0 1 1,1-1-1,4 11 1,-4-13-40,-1 0 1,1 0-1,0 0 1,1-1-1,-1 1 1,1-1-1,0 0 1,0 0-1,0 0 1,1 0-1,-1-1 1,1 0-1,0 0 1,0 0-1,8 3 1,-4-3-111,0 0 1,0-1-1,0 0 1,0-1-1,1 0 1,-1 0-1,0-1 1,17-1-1,3-4-852,1-1 1,-1-1-1,-1-1 0,53-23 0,-17 2-2592,2-1-53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15 7475,'-1'14'4233,"-10"12"-2092,3-8-1341,-10 36 253,-3-1-1,-2-1 1,-43 72-1,60-115-896,4-6-72,0 0-1,0 0 1,1 0-1,-1 1 1,1-1-1,0 0 0,-1 1 1,1 4-1,8-12 32,0-1 1,0 1-1,0-1 0,0-1 0,-1 1 0,7-8 0,59-72-46,-37 41-79,1 2 1,3 2-1,1 1 1,57-42-1,-93 77 16,1 1 0,-1 1 0,1-1 0,0 1 0,0 0 0,0 0 0,0 0 0,0 0 0,0 1 0,0 0 0,1 0 0,-1 1 0,0-1 0,1 1 0,-1 0 0,0 1 0,1-1 0,-1 1 0,10 3 0,-11-2 17,0 0-1,0 0 1,-1 0 0,1 0 0,-1 1-1,0 0 1,0 0 0,0 0 0,0 0-1,0 0 1,-1 0 0,1 1 0,-1-1-1,0 1 1,0 0 0,0-1 0,-1 1-1,1 0 1,-1 0 0,0 0 0,0 1-1,0-1 1,-1 0 0,0 0 0,1 0-1,-2 6 1,0 7 26,-1 0 0,-1 0 0,-1 0 0,0 0 0,-1 0 0,-1-1 0,-13 26-1,-15 50-415,34-91 318,-1-1-1,1 1 0,0 0 1,0-1-1,0 1 1,-1-1-1,1 1 1,0 0-1,0-1 0,0 1 1,0 0-1,0-1 1,0 1-1,0 0 1,0-1-1,1 1 0,-1 0 1,0-1-1,0 1 1,0 0-1,1-1 1,-1 1-1,0-1 1,1 1-1,-1 0 0,1-1 1,-1 1-1,0-1 1,1 1-1,-1-1 1,1 1-1,-1-1 0,1 0 1,0 1-1,-1-1 1,1 0-1,-1 1 1,1-1-1,0 0 0,-1 0 1,1 1-1,0-1 1,-1 0-1,1 0 1,0 0-1,-1 0 0,1 0 1,0 0-1,-1 0 1,1 0-1,0 0 1,-1 0-1,1-1 1,1 1-1,41-13-5078,-36 10 3479,15-6-2531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4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7 256 7796,'13'-6'8181,"25"-5"-7027,-29 8-530,33-9-272,-1-3 1,45-21-1,-68 26-378,0 0-1,0-1 1,-1 0-1,-1-2 1,0 0 0,26-28-1,-41 40 34,0 0 0,0 0-1,0 0 1,0 0 0,-1 0-1,1 0 1,-1 0 0,1 0-1,0 0 1,-1 0 0,0-1-1,1 1 1,-1 0 0,0 0-1,0-1 1,1 1 0,-1 0-1,0 0 1,0-1 0,-1 1-1,1 0 1,0 0 0,0-1-1,0 1 1,-1 0 0,1 0-1,-1 0 1,1 0 0,-1-1-1,1 1 1,-1 0 0,0 0-1,1 0 1,-1 0 0,0 0-1,0 0 1,0 1 0,0-1-1,0 0 1,0 0 0,0 1-1,0-1 1,0 0 0,0 1-1,-2-1 1,-2-2 30,1 1 1,-1 0-1,0 0 0,1 0 1,-1 1-1,0 0 0,0 0 1,0 0-1,0 1 1,-8-1-1,2 3 14,0 1 0,0 0 0,1 0 1,0 1-1,-1 0 0,2 1 0,-1 0 0,0 1 1,-11 8-1,0 2 186,1 0-1,-33 34 1,43-39-131,0 1 1,0-1 0,1 2 0,0 0-1,1 0 1,1 0 0,0 1-1,0 0 1,2 0 0,0 1 0,0-1-1,2 1 1,-3 16 0,6-27-100,0-1 1,0 1 0,0 0-1,0 0 1,0 0-1,1-1 1,0 1 0,0 0-1,0 0 1,0-1 0,0 1-1,1-1 1,0 1-1,0-1 1,0 0 0,0 1-1,0-1 1,3 3-1,0-2-34,-1-1 0,1 1 0,0-1-1,0 1 1,0-1 0,0-1 0,0 1-1,1-1 1,-1 0 0,12 3-1,-5-3-186,0 0 0,0-1 0,0 0-1,0-1 1,1 0 0,-1-1 0,0 0-1,0-1 1,0 0 0,0-1-1,12-5 1,10-8-679,0-2 0,-2-2 0,46-35 0,-78 54 856,48-29-545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1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75 6739,'-6'-13'3418,"6"13"-3378,0 0 0,1 0 0,-1 0 1,0 0-1,0 0 0,0 0 0,0 0 1,0 0-1,1 0 0,-1 0 0,0 0 1,0 1-1,0-1 0,0 0 0,0 0 1,1 0-1,-1 0 0,0 0 0,0 0 1,0 0-1,0 0 0,1-1 0,-1 1 1,0 0-1,0 0 0,0 0 0,0 0 1,0 0-1,1 0 0,-1 0 0,0 0 1,0 0-1,0 0 0,0 0 0,0 0 1,0-1-1,0 1 0,1 0 0,-1 0 1,0 0-1,0 0 0,0 0 0,0 0 1,0-1-1,0 1 0,0 0 0,0 0 1,0 0-1,0 0 0,0 0 0,0-1 1,0 1-1,0 0 0,0 0 0,0 0 1,0 0-1,0-1 0,3 5 44,-1-1 0,0 1 0,0 0 0,-1-1-1,1 1 1,-1 0 0,0 0 0,0 0 0,0 0 0,0 0 0,-1 1 0,1 6-1,0 0 76,2 10-10,-1 1 1,-1-1 0,-1 1 0,-1 0 0,-5 32 0,4-40-62,0 0 0,2 1 0,1 22 0,0 0 277,3-28-9,-1-21-122,-2-2-163,0 0 1,1 1-1,0-1 1,8-22-1,-2 4-52,-3 8-3,1-7-7,1 0-1,1 0 1,2 1-1,20-44 1,-27 69-86,0 1 1,-1 1-1,1-1 1,1 0-1,-1 1 1,0-1-1,1 1 1,0 0-1,0 0 0,0 1 1,0-1-1,0 1 1,7-3-1,-6 3-450,1 0-1,-1 0 0,1 1 1,0 0-1,0 0 1,7 0-1,21 2-2396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128 325 6083,'-1'-1'1192,"1"1"-1043,0 0 0,-1 0 0,1 0 0,0 0 0,0 0 1,0 0-1,0 0 0,-1 0 0,1-1 0,0 1 0,-4 3 3577,4-3-3577,-1 0 0,1 0 0,0 0 0,0 1 0,-15 15 2141,-13 22-1076,9-5-342,12-23-686,0 0 1,1 0-1,0 1 0,0 0 0,1 1 0,1-1 0,0 1 0,1 0 0,0-1 1,0 2-1,0 21 0,3-32-177,0 1-1,0-1 1,0 0 0,0 0 0,1 0 0,-1 0-1,1 0 1,0 0 0,-1 0 0,1 0 0,0 0-1,0 0 1,0-1 0,0 1 0,1 0 0,-1-1-1,0 1 1,1 0 0,-1-1 0,1 0 0,0 1 0,-1-1-1,1 0 1,0 0 0,0 0 0,0 0 0,0 0-1,0 0 1,0-1 0,0 1 0,0-1 0,0 1-1,0-1 1,0 0 0,0 1 0,0-1 0,0 0-1,0-1 1,0 1 0,1 0 0,2-2 0,6 0-9,0 0 1,0-1-1,-1-1 1,1 0-1,-1 0 1,14-9-1,34-27-39,20-11-102,-72 47 124,1 1-1,0 0 0,0 0 0,0 0 1,1 1-1,-1 0 0,1 1 0,-1-1 1,10 1-1,-14 1 16,0 0 1,-1 1 0,1-1-1,0 1 1,-1-1 0,1 1-1,-1 0 1,1 0 0,-1 0-1,0 1 1,1-1 0,-1 0-1,0 1 1,0-1 0,0 1-1,0 0 1,3 3 0,28 44 5,-30-43-3,1 1 0,-1-1 1,2 0-1,-1 0 0,1 0 0,0 0 0,6 4 0,-7-7 11,0-1 0,0 0 0,0 0 0,0-1 0,1 1 0,-1-1 0,0 0 1,1 0-1,-1 0 0,1-1 0,0 1 0,-1-1 0,1 0 0,-1-1 0,1 1 0,-1-1 0,1 0 0,-1 0 0,1 0 0,-1 0 0,0-1 0,1 0 0,-1 0 0,0 0 0,0 0 0,0-1 0,-1 0 1,5-3-1,1-1 107,0-1 0,0 0 0,-1 0 0,-1-1 0,1 0 0,-1 0 0,-1-1 0,1 1 0,-2-2 0,7-13 1,-6 6-31,0 0 1,-1-1-1,-1 1 0,-1-1 1,-1 0-1,0 0 1,-2 0-1,0-1 1,-4-31-1,-2 20-933,-1 1-1,-1 0 1,-2 0-1,-1 0 1,-16-30-1,19 37-2447,-1 4 285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438 123 7668,'3'-2'499,"0"-1"0,-1 0 0,1 0 1,-1 0-1,0 0 0,0-1 1,0 1-1,0-1 0,0 1 1,-1-1-1,0 0 0,2-6 1,-3 8-313,1 0 0,-1-1 0,0 1 0,0 0 0,-1-1 0,1 1 0,0 0 0,-1-1 0,1 1 0,-1 0 0,0 0 1,0 0-1,0-1 0,0 1 0,0 0 0,-3-3 0,1 2-104,0 0-1,-1 0 1,1 0 0,-1 0-1,1 1 1,-1 0 0,0 0-1,0 0 1,0 0 0,0 0 0,-1 1-1,1 0 1,0 0 0,-1 0-1,1 0 1,-1 1 0,1 0-1,0-1 1,-1 2 0,1-1-1,-8 2 1,-4 0 21,0 2 0,1 0 0,-1 0 1,-27 14-1,36-15-66,0 0 0,0 1 1,1 0-1,-1 1 0,1-1 1,0 1-1,0 1 0,1-1 1,-1 1-1,1 0 1,1 0-1,-6 9 0,8-12-24,1 1 0,0-1-1,0 1 1,0-1 0,0 1-1,1 0 1,-1 0 0,1 0 0,0-1-1,0 1 1,1 0 0,-1 0-1,1-1 1,-1 1 0,1 0 0,0-1-1,1 1 1,-1-1 0,1 1-1,-1-1 1,1 1 0,0-1-1,0 0 1,4 5 0,7 7-3,1 0 1,0 0-1,22 17 0,-16-14-9,-16-14 4,6 4-4,-1 0-1,-1 1 0,0 1 0,11 14 0,-18-23 0,0 1 0,0-1-1,0 1 1,0 0 0,0-1-1,-1 1 1,1 0 0,0-1-1,-1 1 1,1 0 0,-1 0-1,0-1 1,1 1 0,-1 0 0,0 0-1,0 0 1,0-1 0,-1 1-1,1 0 1,0 0 0,-1 0-1,1-1 1,-1 1 0,1 0-1,-1-1 1,0 1 0,0 0 0,0-1-1,0 1 1,0-1 0,0 1-1,0-1 1,0 0 0,-1 1-1,1-1 1,0 0 0,-1 0-1,1 0 1,-3 1 0,-9 4-1,0 0 1,0-1 0,-1 0 0,0-1-1,0-1 1,0 0 0,0-1-1,0 0 1,-1-1 0,1-1 0,0 0-1,-1-1 1,1-1 0,0 0-1,0-1 1,0 0 0,0-1-1,-15-7 1,25 9-48,0 1 1,1-1-1,0 0 0,-1-1 0,1 1 0,0-1 1,0 1-1,0-1 0,1 0 0,-1 0 0,1 0 1,-4-6-1,6 8-36,-1-1 1,0 1-1,1-1 1,0 1-1,-1-1 1,1 1-1,0-1 1,0 1-1,0-1 1,0 0 0,0 1-1,0-1 1,0 1-1,0-1 1,1 1-1,-1-1 1,1 1-1,-1-1 1,1 1-1,-1-1 1,1 1-1,0 0 1,0-1-1,0 1 1,0 0-1,0 0 1,0-1-1,0 1 1,0 0 0,0 0-1,0 0 1,1 0-1,-1 1 1,2-2-1,29-14-3524,1-4-163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68 7091,'2'-4'384,"0"-2"459,0 0 0,1 0 0,0 1 0,0-1 1,1 0-1,-1 1 0,1 0 0,0 0 0,10-9 0,-13 15-763,-1-1 0,0 1 0,1-1 0,-1 1 1,0-1-1,1 1 0,-1-1 0,0 1 0,0-1 0,1 1 0,-1 0 0,0-1 1,0 1-1,0-1 0,0 1 0,0 0 0,0-1 0,0 1 0,0-1 0,0 1 0,0 0 1,0-1-1,0 1 0,0 0 0,0-1 0,-1 1 0,1-1 0,0 1 0,0-1 1,-1 1-1,1 0 0,-38 122 1360,-81 183 0,100-262-1300,15-35-316,0-1 1,0 1 0,1 0-1,0 1 1,1-1 0,0 0-1,1 1 1,0-1 0,0 1-1,1 9 1,0-19 62,0 1 0,1-1 1,-1 0-1,0 0 0,0 1 0,0-1 0,0 0 1,1 0-1,-1 0 0,0 1 0,0-1 0,0 0 1,1 0-1,-1 0 0,0 0 0,0 0 0,0 1 1,1-1-1,-1 0 0,0 0 0,0 0 0,1 0 1,-1 0-1,0 0 0,0 0 0,1 0 0,-1 0 1,0 0-1,1 0 0,-1 0 0,0 0 0,0 0 1,1 0-1,-1 0 0,0 0 0,0 0 0,1-1 1,-1 1-1,0 0 0,0 0 0,0 0 0,1 0 1,-1 0-1,0-1 0,0 1 0,0 0 0,1 0 1,-1-1-1,6-1-1505,7-4-2090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9508,'16'2'3234,"20"0"367,9-4-2672,14-4-449,-6-1-656,15 2-896,-11 3-1474,-1-2-1103,-11 8-673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355 357 7315,'-4'-19'5971,"6"-18"-2786,-1 0-1754,-2 31-1249,0 0 0,0 1 1,0-1-1,-1 0 1,0 1-1,0 0 1,-1-1-1,-3-4 1,5 8-145,0 1 0,0-1 0,0 1 0,0 0 0,-1-1 0,1 1 0,0 0 0,-1 0 0,1 0 0,-1 0 0,1 0 0,-1 0 0,0 1 0,1-1 0,-1 0 0,0 1 0,0-1 0,1 1 0,-1 0 0,0-1 0,0 1 0,0 0 0,1 0 0,-1 0 0,0 1 0,0-1 0,0 0 0,1 1 0,-4 0 0,-9 5 73,0 0 0,1 0 1,0 1-1,0 1 0,1 0 0,-21 19 0,6-4 46,-38 46-1,54-56-117,1 0-1,0 0 0,1 1 1,1 1-1,0 0 0,-9 23 0,16-35-33,-1 0 0,1 0 1,0 0-1,0 0 0,1 1 0,-1-1 0,1 0 0,0 0 0,0 1 0,0-1 0,0 0 0,0 0 0,1 1 0,-1-1 0,1 0 0,0 0 0,0 0 0,0 0 0,0 0 0,1 0 0,-1 0 0,1 0 0,0 0 0,0-1 0,0 1 0,0 0 0,0-1 0,0 0 0,1 0 0,-1 0 0,1 0 0,0 0 0,-1 0 0,1 0 0,0-1 0,0 0 0,0 1 0,7 0 1,-2 1-42,1-1 0,0-1 0,0 0 0,0 0 1,0-1-1,0 0 0,0-1 0,0 1 0,0-2 1,0 1-1,0-1 0,0-1 0,-1 0 1,1 0-1,-1-1 0,0 1 0,0-2 0,0 1 1,7-7-1,2-1-61,0-1 0,-1 0 0,-1-1 0,0-1 0,-1 0 0,-1-1 0,13-21 0,2-13 27,-24 39 156,-18 33 117,9-14-166,2 0-1,-1 0 1,1 0 0,0 0 0,1 1-1,0-1 1,0 1 0,1 0 0,0-1 0,0 1-1,1 0 1,0 0 0,1-1 0,2 14-1,-2-17-33,0-1-1,0 0 0,0 0 1,1 0-1,0 0 0,0 0 1,0 0-1,0 0 0,1 0 1,-1-1-1,1 1 1,0-1-1,0 0 0,0 0 1,0 0-1,1 0 0,-1-1 1,1 1-1,0-1 0,-1 0 1,1 0-1,0 0 0,0 0 1,1-1-1,-1 0 0,0 0 1,0 0-1,1 0 0,-1-1 1,8 1-1,2-2-69,0 0 0,0-1-1,0-1 1,0 0-1,0-1 1,-1 0 0,1-1-1,-1 0 1,0-1 0,-1-1-1,1 0 1,-2-1 0,14-10-1,6-7-200,-1-2-1,-1-1 1,37-46-1,-39 38 222,-1-2 1,-1-1-1,-2-1 0,-3 0 0,0-2 0,22-75 0,-40 103 161,-9 17 224,-14 21 284,18-19-610,-15 21 166,2 1-1,1 0 1,1 2-1,1 0 1,2 0-1,1 1 1,1 0-1,-6 44 1,12-61-138,2 1 0,0-1-1,0 1 1,1-1 0,1 1 0,0-1 0,1 0 0,0 0-1,1 1 1,1-2 0,7 18 0,-9-23-36,2-1 0,-1 0 0,1 0 0,0 0-1,0 0 1,0 0 0,1-1 0,0 0 0,0 0 0,0 0 0,1-1 0,0 0 0,0 0 0,0 0 0,0-1 0,0 1 0,1-1 0,0-1 0,-1 0-1,1 0 1,0 0 0,11 1 0,7-1-96,0-1 0,0-2 0,0 0 0,0-2 0,0 0 0,0-2 0,-1-1 0,1-1 0,-2-1 0,1-1 0,-1-1 0,0-1 0,22-15 0,-33 17 43,-1-1 1,0 0-1,0-1 1,-1 0 0,-1 0-1,0-1 1,-1-1-1,0 0 1,0 0-1,-2 0 1,1-1 0,5-19-1,-12 32 51,1 0 0,-1 0 0,1 0 0,-1 0-1,0 0 1,0 0 0,1 0 0,-1 0 0,0-1 0,0 1 0,0 0-1,0 0 1,0 0 0,0 0 0,0 0 0,-1 0 0,1 0 0,0 0-1,-1 0 1,1 0 0,0 0 0,-1 0 0,1 0 0,-1 0 0,0 0-1,1 0 1,-1 0 0,0 0 0,1 1 0,-1-1 0,0 0 0,0 1 0,0-1-1,0 0 1,0 1 0,0-1 0,0 1 0,1-1 0,-2 1 0,1 0-1,0-1 1,0 1 0,0 0 0,0 0 0,0 0 0,0 0 0,0-1-1,0 2 1,0-1 0,-2 0 0,-2 0 1,0 1 1,-1 0-1,1 0 0,0 0 1,0 0-1,-1 1 0,1 0 1,0 0-1,-5 3 0,3 0 16,1-1 0,-1 1 1,1 0-1,1 1 0,-1-1 0,1 1 0,0 0 0,0 0 0,0 1 0,1-1 0,0 1 1,0 0-1,1 1 0,0-1 0,0 0 0,-2 14 0,4-17-8,1 1 0,-1-1 0,1 0-1,0 1 1,0-1 0,1 1 0,0-1-1,-1 0 1,1 0 0,1 1 0,-1-1-1,1 0 1,-1 0 0,1 0 0,0 0 0,1-1-1,-1 1 1,1 0 0,-1-1 0,1 0-1,0 1 1,0-1 0,1 0 0,-1-1-1,1 1 1,-1-1 0,1 1 0,0-1 0,0 0-1,0-1 1,7 3 0,3 1-164,0-1 1,0 0-1,0-1 1,0-1-1,0 0 1,1-1-1,-1-1 1,0 0-1,27-4 1,-20 0-634,-1 0 0,0-1 1,0-1-1,-1-1 1,0-1-1,22-12 0,-24 5-1465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9732,'-9'2'2770,"22"-4"751,21 9-2736,31-2-257,5-3-160,20-2-448,-6-4-704,10-12-2818,-21-3 481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71 6819,'-3'-7'7318,"4"31"-4879,22 89 145,-15-67-2228,2 0 0,20 54 0,-29-97-307,0 0 1,0 1-1,1-1 0,-1 0 1,1 0-1,0 0 1,-1-1-1,2 1 0,-1 0 1,0-1-1,0 1 1,4 2-1,-4-4-8,0-1 1,-1 1-1,1-1 0,0 1 0,0-1 1,-1 1-1,1-1 0,0 0 1,0 0-1,0 0 0,-1 0 0,1 0 1,0-1-1,0 1 0,-1 0 1,1-1-1,0 0 0,-1 1 0,1-1 1,0 0-1,-1 1 0,1-1 1,-1 0-1,1 0 0,1-2 0,18-15 82,0-1 0,-2-1 0,0 0 0,-1-2 0,-1 0 0,15-26 0,-2 5-394,-4 7-120,-6 6-1240,2 1 1,42-43 0,-39 47-2116,-5 3-27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69 169 7587,'-1'1'248,"1"0"0,0 0 0,-1 0 0,1 0 0,0 0-1,-1 0 1,1 0 0,0 0 0,0 0 0,0 0 0,0 0-1,0 0 1,0 0 0,0 0 0,0 0 0,0 0 0,1 0-1,-1 0 1,0 0 0,1 0 0,-1 0 0,0 0 0,1 0-1,0 0 1,-1 0 0,1 0 0,-1-1 0,1 1-1,0 0 1,0 0 0,2 1-24,-1-2 0,0 1 0,0 0 0,1 0 0,-1-1 0,1 1 0,-1-1 0,0 0 0,1 0 0,-1 0 0,1 0 0,3 0 0,11-3 93,-1 0 0,30-10 0,-41 12 23,21-9-221,-1-1 0,0-1 0,0-1 0,44-32 0,-66 43-116,0 0 1,-1-1-1,1 0 0,0 1 1,-1-1-1,0 0 0,0 0 1,0-1-1,0 1 0,0 0 1,-1-1-1,1 1 0,-1-1 1,0 1-1,0-1 0,-1 1 1,1-1-1,0-6 0,-1 9 2,0 0 0,0 0 0,-1 0 0,1-1 0,0 1-1,0 0 1,-1 0 0,1 0 0,-1 0 0,1 0 0,-1 0-1,1 0 1,-1 0 0,0 0 0,1 0 0,-1 0 0,0 0 0,0 0-1,0 0 1,0 1 0,0-1 0,0 0 0,-1 0 0,0 0 12,-1 0 1,1 1 0,-1-1-1,1 1 1,-1 0-1,0 0 1,1-1 0,-1 2-1,1-1 1,-1 0-1,1 0 1,-1 1 0,1 0-1,-1-1 1,-3 2-1,-49 19 232,0 1 0,-85 48 0,133-66-196,1 0 0,-1 1 0,1 0 0,-1 0 0,2 0 0,-1 1 0,0 0 0,1 0 0,0 0-1,1 1 1,-1-1 0,1 1 0,0 0 0,-3 11 0,6-14-37,0 0-1,0 0 1,1 0-1,0 1 1,0-1-1,0 0 1,0 0-1,1 0 1,-1 0-1,1 0 1,0 0-1,0 0 1,1 0-1,-1-1 1,1 1-1,0 0 1,0-1-1,0 1 1,0-1-1,1 0 1,-1 1-1,1-1 1,0 0-1,0-1 1,0 1-1,0-1 1,0 1-1,5 2 1,6 2-111,-1 1 0,1-2 1,0 0-1,0-1 0,0 0 1,1-1-1,0-1 1,-1 0-1,29 1 0,-1-2-1196,0-1-1,53-8 1,22-12-4392,-55 6 2087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289 343 6755,'-4'-53'8157,"2"45"-7371,1-1 0,-1 1 0,-1 0 0,-5-14 0,7 20-726,0 0 0,0-1 0,0 1 0,0 0 1,-1 0-1,1 0 0,-1 0 0,1 0 0,-1 1 0,0-1 0,0 0 0,1 1 0,-1-1 0,0 1 0,-1 0 0,1-1 1,0 1-1,0 0 0,-1 0 0,1 1 0,0-1 0,-1 0 0,1 1 0,0-1 0,-1 1 0,1 0 0,-1 0 0,1 0 1,-1 0-1,1 0 0,-1 1 0,1-1 0,0 1 0,-1-1 0,1 1 0,0 0 0,-1 0 0,1 0 0,0 0 1,0 1-1,0-1 0,-3 3 0,-11 6 91,1 1 0,0 1 0,1 0 0,0 1 0,1 0 0,0 1 0,1 1-1,1 0 1,1 0 0,0 1 0,-16 34 0,25-46-136,-1 0 0,0 1-1,1-1 1,0 1 0,0-1 0,0 1-1,1-1 1,0 1 0,0 0-1,0-1 1,0 1 0,0-1 0,1 1-1,0-1 1,0 1 0,0-1-1,1 1 1,0-1 0,-1 0 0,1 0-1,1 0 1,-1 0 0,1 0-1,-1 0 1,1 0 0,0-1 0,1 0-1,-1 1 1,0-1 0,7 4-1,0-1-12,0 0 0,0-1 0,0 0 0,1-1-1,0 0 1,0-1 0,0 0 0,0-1 0,1 0-1,-1 0 1,13-1 0,4-1-72,0-1-1,-1-1 1,1-2 0,-1-1-1,0 0 1,0-3 0,41-15-1,-47 14-85,-1-1 1,0-1-1,-1 0 0,0-2 0,0 0 0,-1-1 0,-1-1 1,-1 0-1,25-30 0,-15 12 30,-3 0 0,0-2 0,-2 0 0,-2-1 0,-2-1 0,-1-1 0,-1-1 0,12-54 0,-66 178 1388,1 17-741,-50 144 287,86-238-868,-1-1 0,1 1 0,1-1 0,-1 1 0,1 0 0,0 0 0,1-1 0,0 1 0,0 0 0,1 0 0,0 0 0,4 14 1,-5-22 8,0 1 1,0-1-1,0 1 1,0 0 0,0-1-1,0 1 1,0-1 0,0 1-1,0-1 1,0 1 0,0-1-1,1 1 1,-1-1-1,0 1 1,0-1 0,0 1-1,1-1 1,-1 1 0,0-1-1,1 0 1,-1 1 0,0-1-1,1 1 1,-1-1-1,1 0 1,-1 1 0,1-1-1,-1 0 1,1 0 0,-1 1-1,1-1 1,-1 0 0,1 0-1,-1 0 1,1 0 0,-1 0-1,1 1 1,-1-1-1,1 0 1,-1 0 0,1 0-1,-1 0 1,1-1 0,-1 1-1,1 0 1,-1 0 0,1 0-1,-1 0 1,1 0-1,-1-1 1,1 1 0,0-1-1,0 0 32,0 0 1,0 0-1,0 0 0,0-1 0,0 1 0,-1 0 0,1 0 0,0-1 0,-1 1 1,1-1-1,-1 1 0,0 0 0,1-1 0,-1 1 0,0-1 0,0 1 0,0-1 1,0 1-1,0-3 0,-7-28-2468,4-7 1132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7940,'87'-4'7939,"-51"0"-6865,1 3 0,-1 1-1,39 5 1,-67-4-993,0 0-1,0 0 0,0 1 1,0 0-1,0 1 0,-1 0 1,1 0-1,-1 1 0,0-1 1,0 2-1,0-1 0,-1 1 1,1 0-1,-1 0 0,0 1 1,-1 0-1,1 0 0,8 13 1,-7-6 5,-1 1 0,-1 1 0,7 24 0,-9-26 9,1-1 0,0 1 0,0-1 0,2 0 0,11 20 1,-15-29-85,1 1 1,-1-2 0,1 1 0,0 0 0,0-1 0,0 1 0,0-1-1,0 0 1,1 0 0,-1 0 0,1 0 0,-1-1 0,1 1-1,0-1 1,-1 0 0,1 0 0,0 0 0,0-1 0,0 1 0,0-1-1,0 0 1,-1 0 0,1-1 0,4 0 0,2-1-26,0 0 0,0 0 1,-1-1-1,1-1 0,-1 0 0,0 0 1,0-1-1,0 0 0,15-12 0,-4 1-50,0-1-1,28-32 1,-41 42 42,-1-1 0,0 0 1,-1 0-1,0 0 0,0-1 0,0 0 0,-1 0 1,-1 0-1,5-16 0,-7 22 22,0-1 0,-1 0 0,1 1-1,-1-1 1,0 0 0,0 1 0,0-1 0,-1 1 0,1-1 0,-1 0 0,0 1 0,0-1-1,0 1 1,0-1 0,-1 1 0,1 0 0,-1-1 0,0 1 0,0 0 0,0 0-1,0 0 1,-1 1 0,1-1 0,-1 0 0,1 1 0,-1 0 0,-5-4 0,-4 0 32,0 0 1,0 1 0,0 0 0,-1 1-1,1 0 1,-1 1 0,0 0-1,0 1 1,-1 1 0,-23 0 0,12 2 15,-1 1 0,1 1 0,0 1 0,-45 14 0,62-16-152,1 1 0,-1 0 1,1 0-1,0 0 0,0 1 1,1 0-1,-1 1 0,-9 7 1,14-10-134,0 1 1,0-1 0,0 1 0,0 0 0,0-1 0,1 1 0,-1 0 0,1 0-1,0 0 1,-1 0 0,2 0 0,-1 1 0,0-1 0,0 0 0,1 0 0,0 1-1,0-1 1,0 0 0,0 0 0,0 1 0,1-1 0,-1 0 0,2 4-1,9 25-3890,3-1-389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1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5811,'-2'0'431,"1"0"0,-1 1 0,1-1 0,-1 1 1,1-1-1,-1 1 0,1-1 0,0 1 0,-1 0 0,1 0 1,0 0-1,0 0 0,-1 0 0,1 0 0,-2 2 0,-19 27 1118,-8 35-1304,28-56-190,-1 0 1,2 0 0,-1 0-1,1 0 1,1 1 0,-1-1-1,2 0 1,-1 0 0,1 0-1,1 0 1,-1 0 0,1 0-1,6 15 1,-6-19-50,0 0 0,0 0-1,0-1 1,1 1 0,0-1 0,0 1-1,0-1 1,0 0 0,1 0-1,-1-1 1,1 1 0,0-1 0,0 1-1,0-1 1,1 0 0,-1-1 0,1 1-1,-1-1 1,1 0 0,0 0-1,0 0 1,0-1 0,0 0 0,0 0-1,8 1 1,-6-3-2,1 0 0,-1 0 0,0 0 0,0-1 0,0 0 0,0 0 0,0-1 0,-1 1 0,1-2 0,-1 1 0,0-1 0,0 0 0,0 0 0,0 0 0,-1-1 0,10-10 0,-6 5-1,0 0 1,-1-1-1,0 0 1,0 0-1,-1-1 1,-1 0 0,9-23-1,-13 30 9,0 1 0,-1 0-1,0 0 1,0-1 0,0 1-1,0-1 1,-1 1 0,1-1 0,-1 1-1,0-1 1,-1 1 0,1-1-1,-1 1 1,0-1 0,0 1 0,0 0-1,-1-1 1,0 1 0,1 0-1,-1 0 1,-1 0 0,1 0 0,-1 1-1,1-1 1,-1 0 0,0 1-1,0 0 1,-1 0 0,1 0 0,-1 0-1,1 0 1,-1 1 0,0 0 0,0 0-1,0 0 1,0 0 0,0 0-1,-1 1 1,1 0 0,0 0 0,-1 0-1,1 0 1,-1 1 0,1-1-1,-1 1 1,1 0 0,-1 1 0,1-1-1,-1 1 1,-3 1 0,-17 2 112,-37 7 187,58-10-314,0 0 1,-1 0 0,1 0-1,1 1 1,-1 0-1,0 0 1,0 0-1,1 0 1,-1 1-1,1-1 1,-5 5-1,7-5-48,0 0-1,0 1 0,1-1 1,-1 0-1,0 1 1,1-1-1,-1 0 1,1 1-1,0-1 0,0 1 1,0-1-1,0 1 1,1-1-1,-1 1 0,0-1 1,1 0-1,0 1 1,-1-1-1,1 0 0,1 3 1,24 45-787,-1-20-1525,2-7 442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6883,'-1'8'7158,"-8"25"-3846,-30 132-1422,37-155-1779,0 3 41,1 0-1,-1 0 1,2 0 0,0 0-1,0 0 1,2 0 0,-1 0-1,7 20 1,-8-32-122,0 0-1,1 0 1,0 0 0,-1 0 0,1 0 0,-1 0 0,1 0-1,0-1 1,0 1 0,0 0 0,-1 0 0,1-1-1,0 1 1,0-1 0,0 1 0,0 0 0,0-1-1,0 0 1,0 1 0,0-1 0,0 0 0,0 1 0,0-1-1,0 0 1,0 0 0,1 0 0,-1 0 0,0 0-1,0 0 1,0 0 0,0-1 0,0 1 0,0 0-1,0-1 1,0 1 0,0 0 0,0-1 0,2-1 0,38-25 704,87-100 93,-26 23-1177,-81 84-134,-8 6 221,2 1 0,-1 1 0,22-14 0,-32 24-97,-1-1 1,1 1 0,0 0 0,0 1 0,0-1 0,0 1-1,0 0 1,0-1 0,1 2 0,-1-1 0,0 1 0,1-1 0,-1 1-1,0 0 1,0 1 0,1-1 0,-1 1 0,0-1 0,0 1 0,6 3-1,23 14-3553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 11477,'-9'13'4098,"2"-9"304,10-6-3169,6-7-961,4-2-944,7-3-3730,-6-2 656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39 278 5859,'-1'0'292,"0"1"1,0-1-1,0 1 1,-1-1-1,1 0 0,0 1 1,0-1-1,0 0 1,0 0-1,0 0 1,0 0-1,0 0 1,-1 0-1,1 0 1,0 0-1,0 0 1,0-1-1,0 1 1,0 0-1,0-1 1,0 1-1,0-1 0,0 1 1,-2-2-1,-7-3 104,41 14 5135,-20-6-5369,-1-1 1,0-1-1,1 1 0,-1-2 1,1 1-1,18-3 0,6-6-86,1-1 0,-2-2 0,55-25 0,-84 33-79,0 0 0,0 0 0,0-1 0,-1 0 0,1 0 0,-1 0-1,0-1 1,-1 1 0,1-1 0,-1 0 0,0 0 0,0 0 0,0-1-1,0 1 1,-1-1 0,0 1 0,-1-1 0,1 0 0,-1 0 0,0 1-1,0-1 1,-1 0 0,0 0 0,0 0 0,0 0 0,-1 0 0,0 0 0,0 0-1,0 0 1,-1 1 0,1-1 0,-2 0 0,-4-9 0,5 12-1,0 0 1,-1 0 0,1 0 0,-1 1-1,1-1 1,-1 1 0,0 0 0,0 0 0,0 0-1,0 0 1,0 0 0,-1 1 0,1-1-1,0 1 1,-1 0 0,1 0 0,-1 0-1,0 1 1,1-1 0,-1 1 0,1 0-1,-1 0 1,0 0 0,-4 1 0,-6 0-2,0 1 0,-1 0 1,1 1-1,-25 8 1,29-7 8,1 1 1,0 0 0,0 0-1,1 1 1,0 0-1,0 0 1,0 1 0,1 0-1,0 0 1,0 1 0,0 0-1,-7 13 1,5-6 45,0 0 0,2 0 0,-1 1 0,2 0 0,0 0 0,-6 30 0,10-37 1,1 1 0,0-1-1,1 1 1,0-1-1,0 1 1,1-1-1,1 1 1,-1-1 0,1 0-1,1 1 1,0-1-1,0 0 1,5 10-1,-5-15-43,-1 1 1,1-1-1,0 0 0,0 1 0,0-2 0,1 1 0,0 0 0,-1-1 0,1 1 0,0-1 0,1 0 0,-1 0 0,0-1 0,1 1 0,0-1 0,-1 0 0,1-1 0,0 1 0,0-1 0,0 0 0,0 0 0,0 0 0,0 0 0,0-1 1,8-1-1,3-1-272,0-1 0,0 0 1,-1-2-1,0 0 0,24-10 1,-22 7-1277,0 2 1,0 0 0,1 1-1,22-4 1,5 6-2987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83 9236,'-7'-5'3970,"0"6"128,1-10-2401,6-1-785,0 2-720,6-2-528,-4-5-560,8 3-737,-1 3-2449,8 3 304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607 156 9732,'14'-35'6883,"-11"30"-6474,-1 0 0,1 0 0,-1 0 0,-1 0 0,1 0 1,-1 0-1,2-10 0,-4 12-366,1 0 1,-1 0-1,1 1 1,-1-1-1,0 0 1,0 0 0,0 1-1,0-1 1,0 1-1,-1-1 1,1 1-1,-1-1 1,0 1-1,1 0 1,-1 0 0,0 0-1,0 0 1,-1 0-1,-2-2 1,3 2-11,-1 0 0,1 0 0,-1 0 0,0 1-1,0-1 1,0 1 0,1-1 0,-1 1 0,0 0 0,-1 0 0,1 0 0,0 1 0,0-1 0,0 1 0,0 0 0,-1 0 0,1 0-1,0 0 1,0 0 0,0 1 0,0-1 0,-1 1 0,1 0 0,0 0 0,0 0 0,-5 3 0,-4 3 53,1 1 0,0 0 0,1 1 1,0 0-1,-11 11 0,-3 4-25,13-14-49,0 0 0,1 1 1,0 1-1,1 0 0,1 0 0,-1 1 0,2-1 0,-10 22 0,15-29-13,1 0 0,-1 0-1,1 0 1,0 0 0,0 0-1,0 0 1,1 0 0,-1 0-1,1 0 1,0 0 0,1 0-1,0 0 1,-1 0 0,1 0-1,1 0 1,-1 0 0,1 0-1,0 0 1,0 0 0,0-1-1,1 1 1,0-1 0,0 0 0,0 0-1,0 0 1,1 0 0,6 6-1,-5-6-19,1 0-1,0-1 0,0 1 1,0-1-1,0 0 1,0-1-1,1 1 1,-1-1-1,1-1 0,-1 1 1,1-1-1,0 0 1,0 0-1,-1-1 0,1 0 1,0 0-1,0-1 1,0 0-1,-1 0 0,1-1 1,-1 1-1,1-1 1,-1-1-1,1 1 1,-1-1-1,6-4 0,-4 3-18,0-1 0,0 1-1,-1-2 1,0 1 0,0-1-1,0 0 1,0 0 0,-1-1-1,0 0 1,-1 0-1,0 0 1,0-1 0,0 1-1,-1-1 1,0 0 0,0-1-1,-1 1 1,0-1 0,2-12-1,-4 14 39,-1 6 4,1 1-1,-1-1 1,0 0 0,1 1 0,-1-1-1,0 0 1,0 1 0,1-1 0,-1 0-1,0 1 1,0-1 0,0 0-1,0 0 1,0 1 0,0-1 0,0 0-1,0 1 1,0-1 0,-1 0-1,1 0 1,0 1 0,0-1 0,-1 0-1,1 1 1,0-1 0,-1 0 0,1 1-1,0-1 1,-1 1 0,1-1-1,-1 1 1,1-1 0,-1 1 0,1-1-1,-1 1 1,0-1 0,1 1 0,-1 0-1,-1-1 1,1 1 2,0 1-1,0 0 1,0-1 0,0 1-1,0 0 1,0 0 0,0 0-1,0 0 1,0 0 0,0 0-1,0 0 1,1 0 0,-1 0-1,0 0 1,1 1 0,-1-1-1,1 0 1,-1 0 0,1 0-1,0 1 1,-1-1 0,1 0-1,0 1 1,0-1 0,0 0-1,0 2 1,-1 1 9,-10 70 85,-3 141 1,0 7-65,10-191-12,-2 1-1,-1-1 1,-1 0-1,-23 55 1,20-64 25,-1 0 0,-2 0-1,0-1 1,-1 0 0,-1-2 0,-20 20 0,29-31-19,0-1 0,-1-1 0,0 1 0,-1-2 0,1 1 0,-1-1 0,0 0 0,0-1 1,-1 0-1,1 0 0,-1-1 0,0 0 0,0-1 0,0 0 0,0-1 0,0 0 0,-13 0 0,6-2-8,1-1-1,-1-1 1,1 0 0,0-1-1,-1-1 1,2 0 0,-1-1-1,1-1 1,-25-15 0,36 20-69,0 0 1,0-1-1,0 1 1,1-1-1,-1 0 1,1 0-1,0 0 1,0-1-1,0 1 1,0-1-1,1 1 0,-1-1 1,1 0-1,0 0 1,0 0-1,0-1 1,1 1-1,-1 0 1,1-1-1,0 1 1,0 0-1,1-1 1,-1 1-1,1-1 1,0 0-1,0 1 1,1-1-1,-1 1 1,1-1-1,0 1 1,0 0-1,3-6 1,2-5-92,0 1 1,1 0 0,1 0 0,0 0-1,1 1 1,1 0 0,0 1-1,14-14 1,26-28-2428,-3 2 868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5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16 11957,'-2'-5'8805,"4"1"-7317,-7 4-239,3-3-529,-4 6-144,6 1-464,-7-8-592,0 1-528,5 8-2770,-14-9-1264,-4-1-801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81 6723,'1'25'7136,"-13"48"-5804,2-18-732,-33 217 629,-11 90-550,32-180-543,20-333-176,-1 97 16,1-1 0,11-92 0,7 75 4,3 1 0,3 0 0,4 1 0,2 2 0,69-119 0,-91 176 23,0 1 1,1 0 0,1 0-1,0 1 1,0 0 0,1 0-1,0 1 1,11-8 0,-17 14-3,-1 1 0,0 0 0,0 0 0,1-1 1,-1 1-1,0 1 0,1-1 0,-1 0 0,1 0 1,-1 1-1,1 0 0,0-1 0,-1 1 0,1 0 0,-1 0 1,1 1-1,-1-1 0,4 1 0,-3 0 2,0 1 0,0 0-1,0 0 1,-1 0 0,1 0-1,-1 0 1,0 0 0,1 0-1,-1 1 1,0-1 0,0 1 0,-1 0-1,1 0 1,0-1 0,-1 1-1,0 0 1,1 0 0,0 6-1,3 15 93,0-1-1,-2 1 0,0 0 0,-2-1 0,-1 1 1,0 0-1,-2 0 0,-1 0 0,-11 45 0,11-59-36,0-1 1,-1 1-1,0-1 0,0 1 0,-1-1 0,-1-1 0,1 1 1,-1-1-1,-1 0 0,0 0 0,0 0 0,0-1 0,-1 0 1,0-1-1,-11 8 0,12-10-85,1-1 0,0 0 0,-1 0 0,0 0 0,1-1 0,-1 0 0,0 0 0,0-1 0,0 1 0,-1-2 0,1 1 0,0-1 0,0 0 0,0-1 0,-1 1 0,1-1 0,0-1 0,0 1 0,0-1 0,0-1 0,1 1 0,-9-5 0,12 5-77,0 1 0,0-1 1,0 0-1,0 0 1,0 0-1,1 0 0,-1 0 1,1 0-1,-1-1 1,1 1-1,0-1 0,0 0 1,0 0-1,0 1 1,0-1-1,1-1 1,0 1-1,-1 0 0,1 0 1,0 0-1,1-1 1,-1 1-1,0-7 0,1 6-174,0 1 0,1 0 0,0-1 0,0 1 0,0-1 1,0 1-1,0 0 0,1 0 0,-1 0 0,1 0 0,0 0 0,0 0 0,0 0 0,0 0 0,3-2 0,26-25-3121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62 134 8116,'-4'2'520,"0"1"-1,0 0 1,1 0 0,-1 0 0,1 0 0,0 1-1,0-1 1,0 1 0,0 0 0,1 0 0,-1 0-1,-2 7 1,2-2-171,-1 0 1,2 0-1,-1 1 1,1-1-1,-1 16 0,2 6-225,2 1 0,7 51 1,-8-83-123,2 19 17,1 1 80,-5-44 159,0 6-209,2 1 1,0 0-1,1-1 0,0 1 0,2 0 0,7-28 1,-8 36-50,2 0 0,-1 0 0,1 0 0,0 1 0,1 0 1,0-1-1,1 1 0,-1 1 0,1-1 0,1 1 0,-1 0 1,1 1-1,14-11 0,-4 6-4,96-61-1,-102 66 7,0 0 0,1 1 0,0 1 0,0-1 0,0 2-1,1 0 1,-1 0 0,15 0 0,-26 2-1,1 1 0,0 0 0,-1 0 0,1 0 0,0 1 1,-1-1-1,1 0 0,-1 0 0,1 1 0,-1-1 0,1 1 0,-1 0 0,1-1 0,-1 1 1,1 0-1,-1 0 0,0 0 0,1 0 0,-1 0 0,0 0 0,0 0 0,0 1 0,2 1 1,-2 0 15,1 0 0,-1-1 0,0 1 0,0 0 0,-1 0 0,1 1 0,-1-1 1,1 0-1,-1 0 0,0 0 0,-1 5 0,0 6 110,-2 0 0,0-1 0,0 1 0,-8 17 0,7-19-52,0-1 0,1 1 1,0 0-1,1 0 0,0 0 0,1 1 1,0-1-1,1 0 0,2 18 0,-1-26-57,-1 0 0,1 0 0,0 0 0,0 0 0,1 0 0,-1 0 0,1-1 0,0 1 0,0 0 0,0-1 0,0 0 0,1 1 0,-1-1 0,1 0 0,0 0-1,0 0 1,0-1 0,0 1 0,1-1 0,-1 1 0,1-1 0,-1 0 0,1-1 0,0 1 0,0-1 0,0 1 0,-1-1 0,2 0 0,-1 0 0,0-1 0,0 1 0,5-1 0,4 0-31,-1 0 0,1-1 0,-1 0 1,1-1-1,-1 0 0,0-1 1,0-1-1,0 0 0,0 0 0,-1-1 1,1 0-1,11-9 0,-17 11 6,-1-1 0,1-1 1,0 1-1,-1-1 0,0 0 0,0 0 0,-1-1 0,1 1 0,-1-1 0,0 0 0,-1 0 1,0 0-1,0-1 0,0 1 0,0-1 0,-1 0 0,0 0 0,-1 0 0,0 0 0,0 0 0,0 0 1,-1 0-1,0-8 0,-1 2 10,-1 0 1,0 0-1,-1 0 0,0 1 1,-1-1-1,0 1 0,-1-1 1,-1 2-1,-8-16 1,11 23-6,1 0 1,-1 0 0,0 1 0,0-1-1,0 1 1,0-1 0,-1 1 0,1 0-1,-1 0 1,0 0 0,0 1-1,0-1 1,0 1 0,0 0 0,-1 0-1,1 1 1,0-1 0,-1 1 0,0 0-1,1 0 1,-1 1 0,0-1 0,1 1-1,-1 0 1,0 0 0,1 0 0,-1 1-1,-8 2 1,-1 1-92,1 1 0,0 0-1,1 1 1,-1 0 0,-13 10 0,20-13-68,1 1-1,0 0 1,0 0 0,1 0-1,-1 0 1,1 1 0,0-1 0,0 1-1,0 0 1,1 1 0,0-1-1,0 0 1,-4 12 0,6-16 70,1 1 0,-1 0 0,1 0 1,0-1-1,0 1 0,0 0 0,0 0 1,0 0-1,0-1 0,0 1 0,0 0 0,1 0 1,-1-1-1,1 1 0,0 0 0,-1-1 0,1 1 1,0 0-1,0-1 0,0 1 0,0-1 0,0 1 1,0-1-1,0 0 0,0 0 0,1 1 1,-1-1-1,1 0 0,-1 0 0,1 0 0,-1 0 1,3 1-1,40 22-2011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6963,'-1'2'386,"-14"62"6939,13-49-6983,0 0 0,1 0 0,0 0 0,2 20 0,3 28-47,-2 0 0,-3 0 0,-3 0 1,-3 0-1,-2-1 0,-3 0 1,-3-1-1,-2 0 0,-3-1 1,-3-1-1,-2-2 0,-58 97 1,77-144-262,0-1 1,0 0 0,-2-1 0,1 0 0,-1 0-1,-14 12 1,20-19-36,1 0 0,-1 0 1,0 0-1,0 0 0,0 0 0,0 0 0,0 0 0,0 0 1,0-1-1,0 1 0,0-1 0,0 1 0,-1-1 0,1 0 1,0 0-1,0 0 0,0 0 0,0-1 0,-1 1 0,1 0 0,0-1 1,0 0-1,0 1 0,0-1 0,0 0 0,0 0 0,0 0 1,1 0-1,-1 0 0,0-1 0,0 1 0,1 0 0,-1-1 1,1 0-1,-1 1 0,1-1 0,0 0 0,-3-3 0,-4-8-161,0-1 1,1 0-1,1-1 0,0 1 0,0-1 0,2 0 0,-4-17 0,2 0-663,2 0 1,-1-43-1,10-25-2673,13-26-64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10277,'3'4'2977,"-4"3"513,-3-2-2770,17 4-1200,-4 2-513,5 5-2560,-1 0 447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1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16 113 7203,'0'0'169,"-1"0"0,1 0 0,0 1 0,-1-1 0,1 0 0,0 1 0,-1-1 0,1 0 0,0 1 0,-1-1 0,1 0 1,0 1-1,0-1 0,0 1 0,-1-1 0,1 0 0,0 1 0,0-1 0,0 1 0,0-1 0,0 1 0,0-1 0,0 0 0,0 1 0,0-1 0,0 1 0,0-1 0,0 1 0,0-1 0,0 1 0,0-1 0,0 0 0,0 1 0,1-1 0,-1 1 0,0-1 0,4 29-496,-3-22 854,0 6-370,-1 1 0,0-1 0,-1 1 0,-1-1 0,-3 16 0,2-18-47,1 0 1,0-1-1,1 2 0,0-1 1,1 0-1,0 0 1,1 0-1,0 0 1,4 18-1,-5-28-104,0 0 0,1 0 0,-1-1 0,0 1 0,1 0 0,-1 0 0,0 0 0,1 0 0,-1 0 0,1 0 0,-1-1 0,1 1 0,0 0 0,-1 0-1,1-1 1,0 1 0,-1 0 0,1-1 0,0 1 0,0-1 0,-1 1 0,1-1 0,0 1 0,0-1 0,0 0 0,0 1 0,0-1 0,0 0 0,0 0 0,0 0 0,0 0 0,0 0 0,1 0 0,1 0-1,0-1-1,0 0 1,-1 0 0,1-1 0,0 1 0,0-1 0,-1 1 0,1-1 0,-1 0 0,0 0 0,3-2 0,5-7 3,0 1 0,0-1 0,-1-1 0,10-18 0,36-81-8,-55 110-1,0 1 1,1 0 0,-1 0 0,0 0 0,0-1-1,0 1 1,0 0 0,0 0 0,1 0 0,-1-1-1,0 1 1,0 0 0,0 0 0,1 0 0,-1 0-1,0 0 1,0 0 0,0-1 0,1 1 0,-1 0-1,0 0 1,0 0 0,1 0 0,-1 0 0,0 0-1,0 0 1,1 0 0,-1 0 0,0 0-1,0 0 1,1 0 0,-1 0 0,0 0 0,0 0-1,1 0 1,-1 1 0,0-1 0,0 0 0,1 0-1,-1 0 1,0 0 0,0 0 0,0 0 0,1 1-1,13 14-15,16 30-16,-24-35 28,3 4 11,0-1 0,2 0 0,-1 0-1,2-2 1,-1 1 0,18 12 0,-25-21-3,-1 0-1,0-1 1,1 1 0,0-1 0,-1 0 0,1 0 0,0-1-1,0 1 1,0-1 0,0 1 0,1-1 0,-1-1 0,0 1 0,0 0-1,1-1 1,-1 0 0,0 0 0,1 0 0,-1-1 0,0 0-1,0 1 1,0-2 0,1 1 0,-1 0 0,0-1 0,0 1 0,-1-1-1,1 0 1,5-4 0,-7 3 25,1 1 0,-1-1 1,0 0-1,0 0 0,0 0 0,0 0 0,-1 0 0,1 0 1,-1 0-1,0 0 0,0-1 0,0 1 0,0-1 0,0 1 1,-1-1-1,0 1 0,1-5 0,-7-62 417,-1 31 56,-22-61 0,4 36-1284,0 21-4754,32 48 2449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8404,'0'1'218,"0"0"0,1 0 0,-1 0 1,1 0-1,-1 0 0,1 0 0,-1-1 0,1 1 0,0 0 1,-1 0-1,1 0 0,0-1 0,0 1 0,-1 0 0,1-1 1,0 1-1,0-1 0,0 1 0,0-1 0,0 1 0,0-1 1,0 0-1,0 0 0,0 1 0,0-1 0,0 0 0,0 0 1,0 0-1,0 0 0,0 0 0,0 0 0,0 0 0,1-1 1,38-2 1276,-15-1-1105,0-1-1,0-1 1,0-2 0,39-16-1,-53 18-390,1 0 0,-1-1 0,0 0 0,-1 0 0,0-2-1,0 1 1,0-1 0,-1 0 0,-1-1 0,1 0 0,8-15-1,-16 24-1,0 0-1,-1 0 1,1-1-1,0 1 1,-1 0-1,1 0 1,-1-1-1,0 1 1,1-1-1,-1 1 0,0 0 1,0-1-1,0 1 1,0-1-1,0 1 1,0 0-1,0-1 1,0 1-1,-1-1 1,1 1-1,-1 0 0,1-1 1,-2-1-1,1 0 5,-1 1-1,0 0 1,0-1-1,0 1 0,0 0 1,0 0-1,-1 1 1,1-1-1,-1 0 0,1 1 1,-4-2-1,-1-1 5,-1 1 0,0 0-1,0 0 1,0 1 0,-1 0-1,1 1 1,-14-1 0,15 2 27,-1 0 1,1 1 0,-1 0-1,1 1 1,0-1-1,-1 1 1,1 1-1,0 0 1,1 0-1,-1 0 1,0 0 0,1 1-1,0 0 1,-1 1-1,2 0 1,-1-1-1,0 2 1,1-1 0,0 1-1,1-1 1,-1 1-1,1 1 1,0-1-1,-4 9 1,-2 7 236,1 1 1,1 1-1,0-1 1,2 1-1,1 0 0,-3 29 1,7-49-256,1 0 0,-1 1 0,1 0 1,0-1-1,0 1 0,0-1 0,1 1 1,-1-1-1,1 1 0,0-1 0,0 0 0,1 1 1,-1-1-1,1 0 0,0 0 0,0 0 1,1 0-1,-1 0 0,1 0 0,0-1 0,0 1 1,0-1-1,0 0 0,1 0 0,-1 0 1,1 0-1,-1-1 0,1 0 0,0 1 0,0-1 1,7 2-1,0-1-255,0 0-1,1 0 1,0-1-1,-1-1 1,1 0 0,0 0-1,0-1 1,0-1 0,0 0-1,-1-1 1,14-3 0,75-24-5506,-52 9 2047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254 353 4242,'-13'-23'7372,"-1"-19"-3503,1 2-3043,10 32-727,-9-16 494,11 24-576,1 0 0,-1-1 1,0 1-1,1-1 0,-1 1 1,1 0-1,-1-1 0,0 1 0,0 0 1,1 0-1,-1 0 0,0 0 1,1-1-1,-1 1 0,0 0 1,1 0-1,-1 0 0,0 0 1,0 0-1,1 1 0,-1-1 1,0 0-1,1 0 0,-1 0 1,0 1-1,1-1 0,-1 0 0,0 1 1,1-1-1,-1 0 0,1 1 1,-1-1-1,0 2 0,-15 9 196,1 1-1,0 0 1,1 1-1,0 1 1,1 0-1,1 1 1,0 1-1,1-1 1,1 2-1,-10 18 1,16-26-152,1-1-1,-1 1 1,1 0 0,0 0 0,1 0 0,0 1-1,1-1 1,0 0 0,0 1 0,1-1-1,0 1 1,1-1 0,0 0 0,1 1-1,-1-1 1,2 0 0,-1 0 0,1 0-1,1 0 1,0 0 0,0-1 0,8 12-1,-7-13-68,1 0-1,-1-1 0,1 1 0,1-1 1,-1-1-1,1 1 0,0-1 0,1 0 0,-1-1 1,1 0-1,0 0 0,0-1 0,0 1 1,0-2-1,1 1 0,-1-1 0,1-1 0,-1 0 1,1 0-1,0 0 0,-1-1 0,1 0 1,0-1-1,9-2 0,3 0-153,-1-1-1,0-1 1,-1-1-1,1-1 1,-1 0 0,0-2-1,-1 0 1,0-1-1,18-14 1,-16 9-140,-1-2-1,-1 0 1,0-1 0,-1 0 0,-1-2 0,-1 0-1,-1-1 1,16-31 0,3-17-841,34-100 0,-66 168 1133,4-13-44,9-26 457,30-59 1,-44 99-340,1-1-1,-1 1 1,1-1 0,-1 1 0,0-1 0,1 1 0,-1-1 0,0 0 0,0 1-1,1-1 1,-1 1 0,0-1 0,0 0 0,0 1 0,0-1 0,0 0 0,0 1 0,0-1-1,0 0 1,0 1 0,0-1 0,0 0 0,0 1 0,0-1 0,-1 0 0,1 0-1,-1 1 1,0 0-1,1 1 0,-1-1 0,0 0 0,1 1 0,-1-1 0,1 1 0,-1-1 0,0 1 0,1-1 0,-1 1 0,1-1 0,0 1 0,-1 0 0,1-1 0,-1 1 0,1 0 0,0-1 0,0 1 0,-1 0 0,1-1 0,0 1 0,0 0 0,0-1 0,0 1 0,0 0 0,0 1 0,-15 59 1139,-6 73 0,0-1-778,8-73-332,4-24-425,2 0 1,1 0 0,0 38-1,9-53-1142,3-36-1470,-2-4 1186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8068,'7'-5'7963,"20"-9"-6512,-13 7-719,25-14-489,1 2 1,1 1-1,1 3 1,0 1-1,1 2 1,66-10-1,-102 21-235,0 1 0,0 0-1,0 0 1,0 0-1,0 1 1,-1 0 0,1 0-1,0 0 1,7 4-1,-12-4 15,1 0-1,-1 0 1,0 0-1,0 1 1,0-1-1,0 1 1,0-1-1,0 1 1,0 0-1,0 0 1,-1 0-1,1 0 1,0 0-1,-1 0 1,0 0-1,0 1 1,0-1-1,0 0 1,0 1-1,0-1 1,0 1-1,-1-1 1,1 1-1,-1-1 1,0 5-1,0 20 373,-1-1 0,-2 0 0,0 0 0,-14 48-1,14-64-305,-18 117 702,18-92-951,5-26-938,3-24-1573,-3 10 1886,0-1 1,0 0 0,0 1 0,1-1 0,0 1 0,4-7-1,-3 6-67,17-30-3269</inkml:trace>
  <inkml:trace contextRef="#ctx0" brushRef="#br0" timeOffset="1">630 0 7972,'-15'7'3505,"-1"-5"65,4 2-2097,1-6-737,7 7-784,10-1-672,10 7-353,2 3-2481,5 7 353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133 103 5891,'-9'4'1270,"1"0"0,0 0 1,0 1-1,1 0 1,-13 11-1,13-10-603,1 1 1,-1 0-1,1 0 0,1 1 1,-7 10-1,8-10-522,-1 1 0,2-1 0,-1 1 1,1 0-1,0-1 0,1 2 0,0-1 0,1 0 0,0 0 0,0 0 0,1 1 0,0-1 0,1 0 0,0 1 1,0-1-1,1 0 0,0 0 0,0 0 0,1 0 0,6 11 0,-6-14-134,1 0 1,0-1-1,0 0 1,0 0-1,0 0 0,1-1 1,0 1-1,0-1 1,0 0-1,1-1 0,-1 1 1,1-1-1,0 0 0,0 0 1,0-1-1,0 0 1,0 0-1,0 0 0,1-1 1,-1 0-1,12 1 0,-10-2-16,0 1-1,0-1 0,0-1 0,0 1 0,0-1 0,0-1 0,0 0 0,0 0 0,0 0 0,-1-1 0,1 0 1,-1 0-1,0-1 0,0 0 0,0-1 0,-1 1 0,10-9 0,-9 7 0,-1-1-1,1-1 0,-1 1 1,0-1-1,-1 0 1,0 0-1,0 0 1,-1-1-1,0 0 0,-1 0 1,0 0-1,4-16 1,2-23 13,-5 31 12,-1-1-1,0 1 1,-1-33-1,-2 43-14,-1 0 0,0 0-1,-1 0 1,1 0 0,-1 0-1,-1 0 1,1 1 0,-1-1 0,0 1-1,-1 0 1,1 0 0,-1 0-1,-7-7 1,7 8-78,-1 0 1,0 0-1,-1 1 0,1 0 0,-1 0 1,0 0-1,0 1 0,0 0 1,0 0-1,0 1 0,-1-1 0,1 1 1,-1 1-1,0-1 0,1 1 0,-1 0 1,-9 1-1,12-1-20,-1 1 0,1 1 0,0-1 0,-1 1 0,1 0 0,0-1-1,0 2 1,-1-1 0,1 1 0,0-1 0,1 1 0,-1 0 0,0 0 0,0 1 0,1-1 0,-1 1 0,1 0 0,0 0 0,0 0 0,0 0 0,0 0-1,1 1 1,-1 0 0,1-1 0,0 1 0,0 0 0,0 0 0,-1 5 0,-2 14-3449,-3 3-91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75 7219,'-24'36'6746,"0"31"-4870,17-44-1107,-7 17-100,-1 2 234,-9 47 1,18-71-644,5-17-223,0 1 0,0-1 0,1 1 0,-1 0 0,0-1 0,1 1 0,-1-1 0,1 1 0,-1 0 0,1-1 0,0 1 0,0 0 0,0 0 0,0-1 0,0 1 0,0 0 0,0 0 1,1-1-1,-1 1 0,0 0 0,1-1 0,0 1 0,-1-1 0,1 1 0,0 0 0,0-1 0,1 3 0,0-5-6,1-1 0,-1 1 0,0 0 0,0-1 0,0 1 0,0-1 1,0 0-1,0 1 0,0-1 0,0 0 0,1-3 0,13-19-14,-1-1 0,15-33 1,-3 6-14,-3 8-20,38-65-14,-54 98 28,0 0-1,0 1 0,1 0 1,0 0-1,1 0 1,19-13-1,-26 20 15,0 1-1,0 0 1,0 1-1,0-1 1,0 0 0,1 1-1,-1 0 1,1 0-1,-1 0 1,1 0-1,-1 0 1,1 1-1,-1 0 1,1-1 0,-1 1-1,1 0 1,0 1-1,-1-1 1,1 1-1,-1 0 1,1 0 0,-1 0-1,5 2 1,-4-1 18,-1 1 1,0-1 0,1 1-1,-1 0 1,0 0 0,0 0-1,-1 0 1,1 1 0,-1-1-1,1 1 1,-1 0 0,0 0-1,-1 0 1,1 0 0,-1 0 0,1 0-1,-1 0 1,0 0 0,0 8-1,2 26 125,-2 1 0,-6 64-1,1-37-351,4-54-228,0-1 0,1 1 0,0 0 1,1 0-1,0-1 0,1 1 0,6 16 0,-6-22 777,-2-4-692,-5-5-877,0-1 77,-16-13-599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 7283,'-1'0'208,"0"0"-1,0 0 1,0 0-1,0 0 0,0 0 1,0 0-1,0 0 1,0 0-1,0 0 0,0 1 1,0-1-1,0 0 1,0 1-1,0-1 0,0 1 1,0-1-1,0 1 1,0-1-1,0 1 0,0 0 1,1-1-1,-1 1 1,0 0-1,0 0 0,1 0 1,-1 0-1,1-1 1,-1 1-1,1 0 0,-1 0 1,1 0-1,-1 0 1,1 0-1,0 0 0,0 0 1,-1 0-1,1 0 1,0 2-1,-3 51 993,3-43-735,1 50 196,1-20-387,-2 0 0,-2 0-1,-2 0 1,-11 56 0,-1-61 239,9-32-161,7-24-125,6-11-212,1 0 1,1 0 0,2 0 0,1 1 0,2 0-1,0 1 1,2 1 0,1 0 0,1 1 0,2 1-1,0 1 1,24-24 0,-37 44-21,-1 0 0,1 0 0,0 1 0,0-1 0,1 1 0,-1 1 1,1-1-1,0 1 0,8-3 0,-13 6 5,0-1 1,0 1 0,0 0 0,0 0-1,0 0 1,0 0 0,0 0 0,0 0-1,0 0 1,0 1 0,0-1 0,0 1-1,-1-1 1,1 1 0,0 0-1,0 0 1,0 0 0,-1 0 0,1 0-1,0 0 1,-1 0 0,1 0 0,-1 1-1,1-1 1,-1 1 0,0-1 0,1 1-1,-1-1 1,0 1 0,0 0 0,0 0-1,0 0 1,-1-1 0,1 1-1,0 0 1,-1 0 0,1 3 0,2 8 11,-1-1 0,0 1 1,-1-1-1,0 1 1,-2 16-1,2 29 23,3 148 178,-2-174-169,4-26-2,3-18-10,-2-4-19,0-1 1,-2 0 0,7-30-1,0-1-11,-3 18-68,1 0-1,27-51 1,-33 72 46,1 1-1,0 0 1,1 0-1,0 0 1,0 0 0,1 1-1,0 0 1,0 0-1,1 1 1,0 0 0,0 1-1,17-10 1,-23 14 22,1 0 0,0 0 0,-1 0 1,1 0-1,0 0 0,0 1 0,-1-1 0,1 1 1,0 0-1,0 0 0,0 0 0,0 0 1,0 0-1,-1 1 0,1-1 0,0 1 0,0 0 1,-1 0-1,1 0 0,0 0 0,-1 0 0,1 1 1,-1-1-1,1 1 0,-1 0 0,0-1 1,0 1-1,0 0 0,0 0 0,0 0 0,0 1 1,0-1-1,-1 0 0,1 1 0,-1-1 1,0 1-1,0 0 0,0-1 0,1 5 0,4 7 35,-2 1 0,0-1 0,-1 1 0,0 0-1,1 28 1,-5-3 0,-1-1 0,-13 70 0,6-47-553,9-61 468,-1 1 1,1-1-1,0 1 1,0-1-1,0 1 1,0-1-1,0 1 1,0 0 0,0-1-1,1 1 1,-1-1-1,0 1 1,1-1-1,0 0 1,-1 1-1,1-1 1,1 3 0,-1-3-37,0-1 0,0 1 0,0-1 0,0 1 0,0-1 0,0 1 0,0-1 0,0 0 0,0 0 0,0 1 0,0-1 0,0 0 0,0 0 0,0 0 0,0 0 0,0 0 0,0 0 0,0-1 0,0 1 0,0 0 0,0 0 0,0-1 0,0 1 0,0-1 0,0 1 0,1-2 0,22-16-1306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327 216 8756,'-25'-52'7862,"9"-27"-5490,5 15-1457,10 62-903,1 1 1,0 0-1,-1 0 1,1 0-1,-1 0 0,1 0 1,-1 0-1,0 0 0,1 0 1,-1 1-1,0-1 0,0 0 1,0 0-1,1 0 0,-1 1 1,0-1-1,0 1 0,0-1 1,0 0-1,0 1 0,0 0 1,0-1-1,0 1 1,-1 0-1,1-1 0,0 1 1,0 0-1,0 0 0,0 0 1,0 0-1,0 0 0,-1 0 1,1 0-1,0 0 0,0 1 1,0-1-1,0 0 0,0 1 1,0-1-1,0 1 0,0-1 1,0 1-1,0-1 0,-2 2 1,-5 3 49,-1-1-1,1 2 1,0-1 0,-8 8 0,-2 4 69,1 1 0,1 1 0,0 1 1,1 0-1,1 0 0,1 2 1,1 0-1,1 0 0,1 1 0,1 0 1,1 1-1,1 0 0,-7 46 1,13-65-117,0 0 1,1 0-1,0 0 1,0 0 0,0 0-1,0 0 1,1 0-1,0 0 1,0 0-1,0-1 1,0 1 0,1 0-1,0-1 1,0 1-1,0-1 1,1 1-1,2 3 1,-2-5-19,0 0 0,0 0 0,1 0 0,-1-1 0,0 1 0,1-1 1,0 0-1,0 0 0,0 0 0,0 0 0,0-1 0,0 0 0,0 0 0,0 0 0,9 1 0,-3-2-39,0 0 1,0 0-1,0-1 0,0 0 0,0-1 1,0 0-1,-1-1 0,1 0 0,-1 0 0,1-1 1,-1 0-1,0-1 0,-1 0 0,1 0 1,9-8-1,-10 6-24,-1 0 0,0-1 1,0 0-1,0 0 1,-1-1-1,0 0 0,-1 0 1,0 0-1,5-12 0,-2-3-45,-1-1 1,6-34-1,-7 26 113,-1 3 165,-9 68 218,7 37-129,13 85 0,-15-155-360,0 1-1,0-1 0,0 0 1,1 0-1,0 0 1,0 0-1,0 0 1,1 0-1,-1 0 0,1 0 1,0-1-1,7 8 1,-8-11 26,-1 0 0,0 0 0,1 0 0,-1 0 1,0 0-1,1 0 0,-1 0 0,1-1 1,0 1-1,-1-1 0,1 1 0,-1-1 0,1 0 1,0 1-1,-1-1 0,1 0 0,3 0 1,-2-1 83,-1 0 0,1 0 0,0 0 0,-1 0 0,1 0 0,-1 0 0,1-1 0,-1 1 1,0-1-1,1 1 0,-1-1 0,0 0 0,0 0 0,2-3 0,14-20-2452,3-14 1029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 8308,'0'-1'183,"0"1"-1,0 0 1,0-1 0,0 1-1,0 0 1,0-1 0,0 1 0,0 0-1,1-1 1,-1 1 0,0 0 0,0-1-1,0 1 1,0 0 0,0 0 0,0-1-1,1 1 1,-1 0 0,0 0-1,0-1 1,0 1 0,1 0 0,-1 0-1,0 0 1,0-1 0,1 1 0,-1 0-1,0 0 1,1 0 0,-1 0 0,0-1-1,0 1 1,1 0 0,-1 0-1,0 0 1,1 0 0,-1 0 0,0 0-1,1 0 1,-1 0 0,0 0 0,1 0-1,-1 0 1,0 0 0,1 0 0,-1 0-1,0 1 1,1-1 0,0 20 2345,-9 36-1938,-31 122 677,20-100-755,-15 125 1,33-192-489,1-1 1,-1 1-1,2 0 0,0-1 1,0 1-1,1-1 0,0 1 1,6 16-1,-6-24-33,-1 1-1,1-1 0,0 0 1,0 0-1,0 0 1,0 0-1,0 0 1,1 0-1,-1 0 0,1-1 1,0 0-1,0 1 1,0-1-1,0 0 0,0 0 1,0-1-1,1 1 1,-1 0-1,1-1 0,-1 0 1,1 0-1,-1 0 1,1-1-1,-1 1 0,1-1 1,0 1-1,0-1 1,4-1-1,1 1-165,-1-1 0,0 0 1,0-1-1,1 0 0,-1 0 0,0-1 0,0 1 0,-1-2 1,1 1-1,-1-1 0,1 0 0,-1-1 0,0 0 1,-1 0-1,1 0 0,-1-1 0,0 0 0,-1 0 0,1-1 1,-1 1-1,-1-1 0,1 0 0,-1-1 0,0 1 0,-1-1 1,1 0-1,-2 0 0,1 0 0,-1 0 0,0 0 1,-1 0-1,0-1 0,0 1 0,-1 0 0,-1-17 0,-6-25-1001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16 104 8292,'-1'1'274,"0"-1"0,0 1 0,0-1-1,0 1 1,0-1 0,0 1 0,0-1 0,1 1 0,-1 0 0,0 0 0,1-1 0,-1 1 0,0 0 0,1 0 0,-1 0-1,1 0 1,-1-1 0,1 1 0,0 0 0,-1 0 0,1 2 0,19-4 2031,37-18-1675,-1-4-541,-19 7-102,1 2-1,0 1 1,1 2-1,0 2 1,47-6-1,-81 15 8,0-1 0,-1 1 0,1 0-1,0 0 1,-1 1 0,1-1 0,-1 1 0,1 0-1,-1 0 1,1 0 0,-1 0 0,1 1 0,-1-1-1,6 4 1,-8-3 14,1-1 0,-1 1 0,0 0 0,1-1 0,-1 1 0,0 0 0,0 0 0,0 0 0,0 0 0,0 0 0,-1 0 0,1 0 0,-1 0 0,1 1 0,-1-1 0,0 0 0,0 0 0,0 0 0,0 0 0,0 1 0,0-1 0,-1 0 0,1 0 0,-1 2 0,-51 231 1718,22-160-851,30-75-864,0 0 0,0 0 0,0 0 0,0 0 0,0 0 0,0 0 0,0 0 0,0 0 0,0 0 0,0-1 0,0 1 0,-1 0 0,1 0 0,0 0 0,0 0 0,0 0 0,0 0 0,0 0 0,0 0 0,0 0 0,0 0 0,0 0 0,0 0 0,-1 0 0,1 0 0,0 0 0,0 0 0,0 0 0,0 0 0,0 0 0,0 0 0,6-18 115,-3 12-109,-1 1-1,1-1 1,-1 0 0,0-1 0,0 1 0,0-8 0,14-35-31,-9 34-57,1 0-1,0 1 1,1 0 0,1 0 0,1 1 0,-1 0 0,2 1 0,19-16-1,-22 20 24,12-8-113,0 2-1,36-20 1,-52 31 177,0 1 0,0-1 1,0 1-1,1 0 0,-1 1 0,1-1 1,-1 1-1,1 0 0,0 1 0,-1-1 1,1 1-1,0 0 0,-1 1 0,1-1 1,-1 1-1,1 0 0,9 3 0,-12-2 42,0 0-1,0 0 0,0 1 1,0-1-1,0 0 0,-1 1 1,1 0-1,-1 0 0,0 0 1,0 0-1,0 0 0,0 0 1,-1 0-1,1 1 0,-1-1 0,0 0 1,0 1-1,0-1 0,0 1 1,0 0-1,-1-1 0,0 1 1,0 6-1,0 11 235,-1 1-1,-6 38 1,4-36-147,-3 4 1,5-23-187,-1-1 0,1 1-1,0-1 1,0 1 0,1-1-1,0 1 1,-1 0 0,1-1-1,1 1 1,-1 0 0,1-1 0,0 1-1,2 6 1,1-11-2085,-1-11 282,0-18-2155,-1-14 195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 7796,'-18'-12'4017,"9"3"1778,10 9-4690,7 7-1025,4 4-769,3 0-639,8 16-2562,2 7 320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1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7459,'-3'48'5454,"11"28"-4028,0-4-686,-8-16 94,-10 75-1,5-87-1223,1 0 0,3 1 0,4 55 0,0-92-2612,3-4-234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8804,'7'9'3105,"20"-1"545,-5 2-2433,7 3-81,8 1-463,-2 12-33,-23 0-304,17 1-32,-2 8-240,-6 0-16,1-4-176,9 9-64,-14-8-224,0-3-321,-14-17-367,6-1-305,6-9-2368,3-18 479</inkml:trace>
  <inkml:trace contextRef="#ctx0" brushRef="#br0" timeOffset="1">374 2 9812,'-25'16'3522,"-15"15"624,4 5-2721,-9 16-145,9 4-495,-9 12-161,9-14-336,-3-2-144,12-13-368,4-12-336,6-19-385,12-8-751,9 5-2658,-8-45 496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 7043,'-34'12'9611,"34"-12"-9551,21-3 847,47-12 293,-44 8-1039,1 2 0,0 1 0,1 0-1,38 1 1,-4 8-156,-38-2-569,0-1 0,39-3 1,-43 2-889,-3 6-3344,-11 1 1493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6291,'-22'-3'5666,"30"6"-4097,4-3-528,8-3-193,21 6-112,-16-5-175,28 2-113,-12-1-96,9 6-112,-10-1-32,10-1-144,-16-5-96,2 2-464,5-1-352,8-3-2786,-19-7 432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1351 0 5907,'-2'1'324,"0"1"0,0-1 1,0 1-1,0 0 1,1 0-1,-1 0 0,0-1 1,1 1-1,-1 1 0,1-1 1,0 0-1,0 0 0,0 0 1,0 1-1,-1 2 0,-11 19 321,3-14-453,7-7-146,0 0 0,0 0-1,1 1 1,-1-1 0,1 0-1,0 1 1,0 0 0,-3 7-1,0 5 79,-2-1-1,0 1 0,-11 18 0,-10 18 105,15-27-128,-2-2 1,0 0-1,-33 36 1,-2 4 65,-50 96 279,-40 81 178,89-145-483,-134 316 291,59-113-107,89-210-290,4 2 1,4 2-1,-29 157 0,-16 44 32,46-198-47,4 1 0,-13 107-1,-47 340 25,63-452-208,4 1 0,4 1 1,4 0-1,4 0 0,5 0 0,3 1 1,17 101-1,16 67-121,18 101-186,52 79 72,-94-395 287,-8-31-11,0 0-1,0 0 0,2-1 0,10 22 1,-16-37 57,1 1 1,-1 0-1,0-1 0,1 1 1,-1 0-1,1-1 1,-1 1-1,1-1 0,-1 1 1,1-1-1,-1 1 1,1-1-1,0 1 0,-1-1 1,1 1-1,0-1 1,-1 0-1,1 1 0,0-1 1,0 0-1,-1 0 0,1 0 1,0 1-1,0-1 1,-1 0-1,1 0 0,0 0 1,1 0-1,-5-8-1435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433 197 4914,'3'-15'7054,"0"33"-5827,-3-13-1139,1 0 0,-1 0 0,-1 0 0,1 0 0,-1 0 0,1 0 0,-2-1 0,1 1-1,0 0 1,-3 4 0,-5 23 130,3-8-97,-2 0 0,0 0-1,-2-1 1,-1-1 0,-19 31 0,-1 7 93,-82 156 580,-66 144 584,155-307-1322,69-187-59,94-249-18,84-65 23,-209 421 1,0 1 0,2 1-1,35-42 1,-46 63-6,0 0-1,1 0 1,0 0 0,0 0-1,0 1 1,0 0 0,1 1 0,-1-1-1,9-1 1,-3 0-7,-10 4 10,-1 0 0,0 0 0,0 0 0,0 0 0,0 0 0,0 0 0,1 1 0,-1-1 1,0 0-1,0 0 0,0 1 0,0-1 0,0 1 0,0-1 0,0 1 0,0 0 0,0-1 0,0 1 0,0 0 0,0 0 0,0-1 0,-1 1 0,1 0 0,0 0 0,-1 0 0,1 0 0,1 2 0,18 37 16,-12-24 5,-1-1-7,-1 1 1,0 1-1,-2-1 0,0 1 1,0 0-1,-2 0 1,0 0-1,0 21 1,5 38 7,50 445 39,-36-258-66,-20-241-40,-1-1-248,1-1 0,6 32 1,-7-52 161,0 0 0,0 1 0,0-1 0,1 0 0,-1 0 0,0 1 0,0-1 0,1 0 0,-1 1 0,0-1 0,0 0 0,1 0 0,-1 1 0,0-1 0,1 0 0,-1 0 0,0 0 0,1 0 0,-1 1 0,0-1 0,1 0 0,-1 0 0,0 0 0,1 0 0,-1 0 0,0 0 0,1 0 0,-1 0 0,1 0 0,-1 0 0,0 0 1,1 0-1,-1 0 0,0 0 0,1-1 0,-1 1 0,0 0 0,1 0 0,-1 0 0,0 0 0,1-1 0,-1 1 0,1-15-2633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5635,'-9'-11'2577,"7"6"0,2-1-912,4-1-1025,6 5 224,14 10-159,-1-7 175,11 7-176,9-3 65,2-5-289,-5-5 0,17 5-256,-6-8 0,-5 1-192,3 7-288,-6-3-512,-5 1-2914,-11-2 497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350 282 6643,'11'-40'4699,"-7"28"-4295,-1-1 0,-1 0 0,0 0 0,0-1 0,-2-21 0,-1 24-254,-1 1-1,0 0 1,0 0 0,-1 0-1,-1 0 1,0 1-1,0 0 1,-10-17-1,12 24-120,0-1 0,0 0 0,0 0 0,-1 1 0,1 0 0,-1-1-1,0 1 1,0 0 0,1 0 0,-1 0 0,0 1 0,-1-1 0,1 1-1,0 0 1,0-1 0,-1 1 0,1 1 0,0-1 0,-1 0-1,1 1 1,-1 0 0,1 0 0,-1 0 0,1 0 0,-1 1 0,1-1-1,-1 1 1,1 0 0,-6 2 0,0 0 20,-1 1-1,1 1 1,0 0-1,0 0 1,1 1-1,-1 0 1,1 0-1,1 1 1,-1 0-1,-9 13 1,-5 8 98,-31 51 0,48-71-121,-3 7 24,0 0 1,1 0-1,0 1 1,1 0-1,1 0 1,1 0 0,0 1-1,-2 26 1,4-7 48,2-1 0,1 1 0,6 36 0,-6-65-93,1 0 1,0 1 0,1-1 0,-1 0-1,1 0 1,1 0 0,-1-1-1,1 1 1,0-1 0,1 0-1,0 0 1,0 0 0,0-1-1,11 10 1,-13-13-8,0 0-1,0 1 0,0-1 1,0 0-1,0 0 1,1-1-1,-1 1 0,1-1 1,-1 0-1,1 1 1,-1-2-1,1 1 1,0 0-1,-1-1 0,1 1 1,0-1-1,0 0 1,-1-1-1,1 1 0,0 0 1,-1-1-1,1 0 1,0 0-1,-1 0 0,1 0 1,-1-1-1,0 1 1,1-1-1,-1 0 1,0 0-1,0 0 0,3-3 1,3-2-20,-1-1 0,0 0 1,0 0-1,-1-1 0,0 0 0,-1 0 1,1-1-1,-2 0 0,0 0 1,0 0-1,0 0 0,3-15 0,29-74-151,-27 76 130,-1 0-1,0-1 1,-2 0-1,-1 0 1,6-46-1,-11 51 71,-2 28 69,0 32 53,1-22-77,0-1 1,-2 1-1,0 0 0,-1-1 0,-1 1 0,-7 20 1,4-14-60,1 2 0,-3 30 0,9-49-244,-1 0 0,1-1 0,1 1 0,-1 0 0,1-1 0,1 1 0,-1-1-1,1 1 1,1-1 0,-1 0 0,8 14 0,-2-12-2843,4 0-121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7491,'-1'7'2514,"-1"13"543,-5 5-1824,-4 9-353,-5 8-16,1-1-303,-5-1-129,10-3-192,3-6-96,5-1-160,2-1-288,2-11-256,1 0-433,-3-5-143,4-6-2306,6-7 577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 8020,'9'-5'2497,"-16"-1"608,12 8-2224,-10-2-1,1 13-208,-7 10 1,6 4-129,5 16 0,-11 4-160,11 3-48,-11-14-159,8 7-65,-20-19-112,35 4-353,-14-8-271,18 5-528,-23-16-2642,9 2 512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364 205 6547,'-1'-45'5481,"-8"-62"-3860,9 105-1568,-1-1 0,0 1 1,0-1-1,0 0 0,0 1 0,0 0 0,0-1 1,0 1-1,-1 0 0,1 0 0,-1-1 0,0 1 1,0 0-1,0 1 0,0-1 0,0 0 0,0 0 1,0 1-1,0 0 0,-1-1 0,1 1 0,0 0 1,-1 0-1,0 0 0,1 0 0,-3 0 0,1 0-1,0 0-1,0 1 0,0 0 0,0-1 1,0 1-1,0 1 0,0-1 0,0 0 0,1 1 1,-1 0-1,0 0 0,0 0 0,0 0 0,1 1 1,-1 0-1,1-1 0,-6 5 0,-8 6 26,1 1 1,0 0-1,2 2 0,-1 0 0,2 0 0,0 1 0,0 1 0,2 0 1,0 1-1,1 0 0,-12 29 0,14-23-19,-32 99 234,37-110-267,0 1 0,1 0 0,0 0 0,1 1 0,1-1 1,2 27-1,-1-36-24,0 0 0,1 0 0,-1 0 0,1 0 1,0 0-1,0-1 0,1 1 0,-1 0 0,1-1 1,0 0-1,1 0 0,-1 0 0,0 0 0,1 0 0,0 0 1,0-1-1,0 0 0,1 0 0,-1 0 0,1-1 1,-1 1-1,1-1 0,0 0 0,0 0 0,0-1 0,0 1 1,0-1-1,0 0 0,1-1 0,-1 1 0,0-1 1,0 0-1,1 0 0,-1-1 0,0 0 0,0 0 1,0 0-1,0 0 0,0-1 0,0 0 0,0 0 0,0 0 1,-1 0-1,9-6 0,2-6 1,0 0-1,-1-1 1,-1-1 0,-1 0 0,0-1-1,-1 0 1,0 0 0,-2-1-1,11-27 1,-8 13-2,-1-1 1,-2 0-1,-1 0 0,7-65 1,-17 105 103,-3 9 71,1 0 0,0 0 0,1 1 0,-1 25 0,6-18-81,-2 223 372,6-217-921,-2 1-1256,-10-26 590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20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92 5699,'-10'-13'2526,"-7"-5"669,14 21-2546,5 14-315,16 63 308,-10-46-332,8 62 0,-14-67 4,-1 0 0,-7 49 0,7-79-301,-1 1 1,0 0-1,0-1 1,1 1-1,-1 0 1,0 0-1,0 0 1,1-1-1,-1 1 1,0 0 0,1 0-1,-1 0 1,0 0-1,1 0 1,-1-1-1,0 1 1,1 0-1,-1 0 1,0 0-1,1 0 1,-1 0-1,1 0 1,-1 0-1,0 0 1,1 0 0,-1 0-1,0 1 1,1-1-1,-1 0 1,0 0-1,1 0 1,-1 0-1,0 0 1,1 1-1,-1-1 1,0 0-1,0 0 1,1 0 0,-1 1-1,0-1 1,0 0-1,1 1 1,-1-1-1,0 0 1,0 0-1,0 1 1,0-1-1,1 0 1,-1 1-1,0-1 1,0 0-1,0 1 1,0-1 0,0 1-1,6-33 202,-1 1 0,2-62 1,-7 66-201,1 1 0,2-1 0,0 1 0,2 0 0,14-42 0,-18 64-64,1 0 1,0 0-1,0 0 0,0 0 0,0 1 0,1-1 0,-1 1 0,1-1 0,0 1 0,0 0 0,0 0 0,1 0 1,-1 1-1,7-5 0,-3 4-546,0 1 1,0-1 0,0 1 0,0 0-1,1 1 1,-1-1 0,15 1 0,12-2-2002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92 6579,'13'-19'5218,"17"-5"-3009,-8 6-931,-13 13-1022,1 0-1,-1 1 0,1 0 1,0 1-1,0 0 0,13-2 1,-22 5-247,1-1 1,-1 1-1,0 0 1,1 0-1,-1 0 1,1 0-1,-1 0 1,0 0-1,1 0 1,-1 0-1,1 1 1,-1-1-1,0 0 1,1 1-1,-1-1 1,0 1-1,0 0 1,1-1-1,-1 1 1,0 0 0,0 0-1,0 0 1,0 0-1,0 0 1,2 2-1,-2-1-4,1 1-1,-1 0 1,1 0 0,-1 0-1,0 0 1,0 0 0,0 0-1,-1 1 1,1-1 0,-1 0-1,0 4 1,1 0-2,-2 0-1,1-1 1,-1 1-1,1 0 1,-2-1-1,1 1 1,-1-1-1,0 0 1,0 1-1,-1-1 1,-5 8-1,-5 4 87,0-1 0,-15 29 0,-1 1 178,28-46-255,-1 1-1,1 0 1,0 0 0,-1 0-1,1-1 1,-1 1 0,1 0-1,-1-1 1,0 0 0,0 1-1,0-1 1,0 0 0,0 0-1,0 0 1,0 0 0,0 0-1,0-1 1,0 1 0,0-1-1,-4 1 1,4-1 2,-1 1 0,1-1 1,0 1-1,0 0 0,-1 0 0,1 0 1,0 0-1,0 0 0,0 0 0,0 0 1,0 1-1,0-1 0,0 1 0,0-1 1,1 1-1,-1 0 0,-1 2 0,-2 4 82,4-8-83,1 0 0,-1 1 0,1-1 0,0 0 0,-1 1 0,1-1 0,0 1 0,-1-1 0,1 1 0,0-1 0,0 0 0,-1 1-1,1-1 1,0 1 0,0-1 0,0 1 0,0 0 0,0-1 0,0 1 0,0-1 0,0 1 0,0-1 0,0 1 0,0-1 0,0 1 0,0 0 0,25 8 261,-22-9-263,3 2-97,31 8 246,53 6-1,-21-15-1816,-62-2 866,1 0 0,0 0 0,-1-1 0,0 0 1,1-1-1,8-4 0,21-10-2696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7507,'-6'-10'6255,"6"10"-6208,-1 0 1,1 0-1,0 1 0,-1-1 1,1 0-1,-1 0 0,1 0 1,0 0-1,-1 0 1,1 0-1,0 0 0,-1 1 1,1-1-1,0 0 1,-1 0-1,1 0 0,0 1 1,0-1-1,-1 0 0,1 0 1,0 1-1,0-1 1,-1 0-1,1 1 0,0-1 1,0 0-1,0 1 0,0-1 1,-1 0-1,1 1 1,0-1-1,0 0 0,0 1 1,0-1-1,0 0 0,0 1 1,0-1-1,0 1 1,0-1-1,0 0 0,0 1 1,0-1-1,0 0 0,1 1 1,-1-1-1,0 0 1,0 1-1,0-1 0,0 0 1,1 1-1,-4 51 1337,-12 70-1,8-70-1203,-3 71 0,6-83-129,-3-26-1261,7-14 1046,-1 0 0,1 1 0,0-1 0,-1 0 0,1 0 0,0 0 0,-1 1 0,1-1 0,-1 0 1,1 0-1,0 0 0,-1 0 0,1 0 0,0 0 0,-1 0 0,1 0 0,-1 0 0,1 0 0,0 0 1,-1 0-1,1 0 0,-1 0 0,1 0 0,0 0 0,-1 0 0,1-1 0,0 1 0,-1 0 0,1 0 1,-1-1-1,-5 0-3345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336 160 6627,'17'-40'6338,"-16"36"-6176,-1 0 0,1 0 0,-1-1 0,0 1-1,-1 0 1,1 0 0,-1-1 0,1 1 0,-1 0 0,-1 0-1,1 0 1,-1 0 0,-1-5 0,1 6-82,1-1-1,-1 0 1,0 0-1,0 1 1,0-1-1,0 1 1,0 0-1,-1 0 1,0 0-1,0 0 1,1 0-1,-2 0 1,-4-3-1,5 5-50,0-1-1,0 1 0,0 0 0,0 1 1,0-1-1,-1 0 0,1 1 0,0 0 1,0 0-1,-1 0 0,1 0 0,0 0 1,0 1-1,-1-1 0,1 1 1,0 0-1,-6 2 0,0 1 32,1-1 1,-1 2-1,1-1 0,0 1 0,0 0 1,0 1-1,1 0 0,-13 12 1,1 4 132,-26 37 0,17-21-84,20-26-88,-1 1 1,2 0-1,0 1 0,1 0 1,0 0-1,1 0 0,0 1 1,1-1-1,1 1 0,0 0 1,2 0-1,-1 1 0,2 25 1,0-30-11,1 0 1,1 0 0,-1 0 0,2 0-1,-1-1 1,2 1 0,-1-1 0,1 1-1,1-1 1,0 0 0,0 0 0,1-1-1,0 0 1,1 0 0,0 0-1,1-1 1,-1 0 0,1-1 0,15 11-1,-19-15-10,0-1-1,0 0 0,1-1 0,-1 1 0,1-1 1,-1 0-1,1 0 0,-1 0 0,1 0 0,0-1 1,-1 0-1,1 0 0,0 0 0,-1-1 0,1 1 0,0-1 1,-1 0-1,1-1 0,-1 1 0,1-1 0,-1 0 1,0 0-1,0 0 0,0 0 0,0-1 0,0 0 1,4-3-1,5-5-2,0 0 0,0-1 0,-1-1 1,0 1-1,19-30 0,-19 21-24,-1 0 1,-1 0-1,0-1 0,-2-1 0,11-44 0,-10 21-6,7-93 0,-16 111 31,0 28 1,0-1 1,1 1 0,-1-1-1,0 0 1,0 1 0,0-1-1,0 1 1,0-1-1,0 0 1,0 1 0,0-1-1,0 1 1,0-1 0,0 1-1,0-1 1,0 0 0,-1 1-1,1-1 1,0 1-1,0-1 1,-1 1 0,1-1-1,0 1 1,-1-1 0,1 1-1,0-1 1,-1 1 0,1 0-1,-1-1 1,1 1-1,-1-1 1,1 1 0,-1 0-1,1 0 1,-2-1 0,1 3 12,0 1 0,0-1 0,0 1 0,1-1 0,-1 1 0,0-1 0,1 1 0,0 0 0,0-1 1,-1 1-1,2 4 0,-2 5 24,-8 82 209,-5 93 186,13-159-424,2 0-1,1 1 1,1-1-1,11 41 0,-4-40-228,-3-19-1196,-2-18-3126,-1-5 925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31 8084,'0'0'110,"0"0"0,0-1 0,0 1 1,0 0-1,0-1 0,0 1 1,0 0-1,0-1 0,1 1 0,-1 0 1,0-1-1,0 1 0,0-1 0,-1 1 1,1 0-1,0-1 0,0 1 0,0 0 1,0-1-1,0 1 0,0 0 0,0-1 1,-1 1-1,1 0 0,0 0 0,0-1 1,0 1-1,-1 0 0,1 0 0,0-1 1,0 1-1,-1 0 0,1 0 0,0-1 1,0 1-1,-1 0 0,1 0 0,-1 0 1,1 0-78,0 0 1,-1 0-1,1-1 1,0 1-1,0 0 0,0 0 1,-1 0-1,1 0 1,0 0-1,0 0 1,0-1-1,-1 1 1,1 0-1,0 0 1,0 0-1,0 0 1,0-1-1,-1 1 0,1 0 1,0 0-1,0 0 1,0-1-1,0 1 1,0 0-1,0 0 1,0 0-1,0-1 1,0 1-1,0 0 1,0 0-1,0-1 0,0 1 1,0 0-1,0 0 1,0-1-1,0 1 1,0 0-1,0 0 1,0 0-1,0-1 1,0 1-1,0 0 1,0 0-1,0-1 0,1 1 1,-1 0-1,0 0 1,0 0-1,0 0 1,0-1-1,1 1 1,-1 0-1,0 0 1,0 0-1,0 0 1,1 0-1,-1-1 0,0 1 1,0 0-1,0 0 1,1 0-1,-1 0 1,0 0-1,1 0 1,6-2 58,0 0 0,0 0 0,0 1 1,1 0-1,-1 1 0,0 0 0,1 0 0,9 1 1,-12-1-86,0 0 0,1 1-1,-1 0 1,0 0 0,0 0 0,0 0 0,0 1 0,0 0 0,-1 0 0,1 0 0,0 0 0,-1 1 0,1 0 0,4 4-1,-8-6-2,0 1-1,0-1 1,0 0-1,0 1 1,0-1-1,-1 1 0,1-1 1,-1 1-1,1 0 1,-1-1-1,1 1 0,-1-1 1,0 1-1,0 0 1,1-1-1,-1 1 1,-1 0-1,1-1 0,0 1 1,0 0-1,-1-1 1,1 1-1,0 0 1,-1-1-1,0 1 0,1-1 1,-1 1-1,0-1 1,0 1-1,0-1 1,0 0-1,0 1 0,-2 1 1,-4 4 15,-1 0 0,0-1 0,-1 1 1,-13 7-1,-4 4 30,17-9-18,-1-1 1,0 0 0,0 0-1,-1-1 1,-18 9-1,29-14-30,1-1-1,0 1 1,0-1-1,0 1 1,0-1-1,0 1 0,1-1 1,-1 0-1,0 1 1,1-1-1,-1 0 1,0 0-1,1 0 1,0 0-1,-1 0 0,1-1 1,1 2-1,44 23 8,-34-20-8,3 0 0,-1 1 0,1 0 0,-1 2 0,15 9 0,-28-16 1,-1 1 0,1 0-1,0-1 1,-1 1-1,0 0 1,1 0 0,-1 0-1,0 0 1,0 0-1,0 0 1,0 0 0,0 1-1,0-1 1,-1 0 0,1 0-1,-1 1 1,1-1-1,-1 0 1,0 1 0,0-1-1,0 1 1,0-1-1,-2 4 1,2 0 12,-2-1-1,1 1 1,-1-1-1,1 1 1,-2-1 0,1 0-1,0 0 1,-7 9-1,4-7 48,-1 0-1,0 0 0,0 0 0,-1-1 1,0 0-1,0-1 0,0 1 0,-1-1 1,0-1-1,0 0 0,0 0 0,-13 4 1,16-6-63,-2 0 1,1-1-1,0 0 1,0-1-1,0 1 1,0-1-1,-1 0 1,1-1-1,0 0 1,0 0-1,0 0 1,0 0-1,0-1 1,0 0-1,0 0 1,0-1-1,1 0 1,-1 0-1,-8-6 1,9 6-416,-1-1 1,1 0-1,0 0 1,0 0-1,0-1 1,1 0-1,0 0 1,0 0-1,0 0 0,0 0 1,1-1-1,0 0 1,-5-11-1,9-9-3133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5603,'-2'2'6403,"5"12"-4508,6 17-1315,-7-25-433,-1 1-1,0-1 1,0 1-1,-1 0 1,1-1-1,-1 1 1,-1 0-1,1-1 1,-1 1-1,-1-1 1,1 1-1,-4 9 0,2-6-10,0 0 0,1 0 0,1 0-1,0 0 1,0 18 0,5 12 39,3 44 43,-7-77-218,0 0 0,0 1 0,-1-1 0,0 1 1,-1-1-1,1 0 0,-1 0 0,-4 10 1,4-10-943,8-16-3161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363 220 6723,'8'-27'4582,"-7"25"-4487,0 1 1,-1-1-1,1 1 0,0-1 1,-1 0-1,1 1 1,-1-1-1,0 0 0,1 0 1,-1 1-1,0-1 1,0 0-1,0 0 0,0 1 1,-1-1-1,1 0 0,0 0 1,-1 1-1,1-1 1,-1 0-1,0 1 0,1-1 1,-1 1-1,0-1 1,0 1-1,0-1 0,0 1 1,0-1-1,-2 0 0,0-2-16,1 0 0,-1 0-1,1 0 1,-1 0 0,1 0-1,1 0 1,-1-1 0,1 1-1,-1-1 1,1 1-1,0-1 1,1 0 0,-1 1-1,1-1 1,0 0 0,0 1-1,0-1 1,2-6 0,-1 9-44,-1 1 1,1-1 0,0 0 0,-1 0 0,0 0-1,1 0 1,-1 0 0,0 0 0,0 0 0,0 0 0,-1 0-1,1 0 1,0 0 0,-1 0 0,1 0 0,-1 0 0,0 0-1,1 0 1,-1 1 0,-2-5 0,2 5-16,-1 0 1,1 1-1,0-1 0,-1 0 1,1 0-1,0 1 0,-1-1 1,1 1-1,-1-1 0,1 1 1,-1-1-1,1 1 0,-1 0 1,1 0-1,-1 0 0,1 0 1,-1 0-1,1 0 0,-1 0 0,0 0 1,1 1-1,-1-1 0,1 1 1,0-1-1,-1 1 0,1-1 1,-1 1-1,-1 1 0,-20 10 77,1 0-1,0 1 0,2 0 1,-1 2-1,2 1 0,0 0 1,-32 37-1,40-39-60,0 0 0,1 1 0,1 0 0,0 1 1,2-1-1,-1 2 0,2-1 0,0 1 0,1 0 1,1 0-1,1 0 0,-2 20 0,3-21-18,2 0 0,0 0 0,0 1 0,2-1-1,0 0 1,0 0 0,2 0 0,6 19 0,-8-31-18,0 1 0,0-1 0,0 1 0,0-1 1,1 0-1,0 0 0,0 0 0,0 0 0,0-1 0,1 1 0,-1-1 1,1 0-1,0 0 0,0 0 0,0 0 0,0-1 0,1 1 0,-1-1 1,1 0-1,-1-1 0,1 1 0,0-1 0,0 0 0,0 0 0,-1 0 1,1-1-1,0 0 0,0 0 0,0 0 0,0 0 0,7-2 0,-1 0-7,-1 1-1,1-2 1,-1 0 0,0 0-1,0 0 1,0-2-1,-1 1 1,0-1-1,1 0 1,-1-1-1,-1 0 1,1-1-1,-1 0 1,-1 0-1,1 0 1,10-14-1,-10 9-14,-1 0 0,0-1-1,0 0 1,-1 0 0,-1-1-1,0 1 1,-1-1 0,0 0 0,-1 0-1,-1-1 1,1-20 0,-3-124-10,3 145 119,3 22 51,1 19 85,-8-16-113,0 1 1,0 0 0,-2 0-1,1-1 1,-9 21 0,7-20-46,0 1-1,1 0 1,-3 20 0,6 2 21,0 0 0,11 61 0,0 8-1763,-12-89 1193,1-15 447,0 1-1,-1 0 1,1-1-1,0 1 1,0 0-1,0-1 1,0 1-1,0 0 1,0-1-1,0 1 1,1 0-1,-1 0 1,0-1-1,0 1 1,0 0-1,1-1 1,-1 1-1,0-1 1,1 1-1,-1 0 1,0-1-1,1 1 1,-1-1-1,1 1 1,-1-1-1,1 1 1,-1-1-1,1 1 1,-1-1-1,1 0 1,0 1-1,-1-1 1,2 1-1,6 4-1010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 7972,'0'-1'186,"0"1"0,0-1 0,-1 1 0,1-1 0,0 1 0,0-1 0,0 1 0,0-1 0,0 1 0,0-1 0,0 1 0,0-1 0,0 1 0,0-1 0,0 1 0,0-1 0,0 1 0,0-1 0,0 1 0,0-1 0,1 1 0,-1-1 0,0 1 0,0-1 0,1 1 0,-1 0 0,0-1 0,1 1 0,-1-1 0,0 1 0,1 0 0,-1-1 0,1 1 0,-1 0 0,0 0 0,1-1 0,3 26 1677,-8 10-1188,-3 1 0,-13 46 0,11-51-539,1 1 0,2 1 0,-4 40 0,11-40-1165,2-26-1334,3-21-1115,0-6-182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32 121 5939,'2'-8'1063,"0"0"0,0 1 0,1 0 0,1 0 0,-1-1 0,8-10 0,-8 13-924,1 1-1,-1-1 1,1 1-1,0 0 1,0 0-1,0 0 1,1 1-1,-1-1 1,1 1-1,0 0 1,0 0-1,0 1 1,0-1-1,1 1 1,8-2-1,-10 3-100,0 1-1,0 0 0,0 0 0,-1 0 1,1 1-1,0-1 0,0 1 0,0 0 1,-1 0-1,1 0 0,0 0 0,-1 1 0,1 0 1,-1-1-1,0 1 0,1 0 0,-1 1 1,0-1-1,0 1 0,0-1 0,-1 1 0,1 0 1,-1 0-1,1 0 0,-1 0 0,0 0 1,0 1-1,0-1 0,-1 1 0,1-1 0,-1 1 1,0 0-1,0-1 0,0 1 0,-1 0 1,1 0-1,-1 0 0,0-1 0,0 1 1,0 0-1,0 0 0,-2 4 0,-1 2 38,0 0 0,0 0 1,1 0-1,0 1 0,0 13 0,2-21-62,0 0 0,-1 0 0,0 1-1,1-1 1,-1 0 0,-1 0 0,1 0 0,0 0-1,-1 0 1,1 0 0,-1-1 0,0 1 0,-4 4-1,-36 34 84,19-21-61,-27 22 40,39-35 40,1 0-1,0 1 1,1 1 0,0 0-1,0 0 1,1 1-1,-13 18 1,21-27-94,0 0 1,0 1-1,-1-1 0,1 0 1,0 0-1,0 0 0,1 1 1,-1-1-1,0 0 1,0 0-1,1 0 0,-1 1 1,0-1-1,1 0 0,-1 0 1,1 0-1,0 0 0,-1 0 1,1 0-1,0 0 0,-1 0 1,1 0-1,0 0 0,0-1 1,0 1-1,0 0 0,0 0 1,0-1-1,0 1 1,0-1-1,0 1 0,0-1 1,1 1-1,-1-1 0,0 0 1,2 1-1,43 14 115,-37-14-147,1 0 1,-1-1-1,0 0 1,1 0-1,-1-1 1,0-1-1,1 0 1,-1 0-1,0 0 1,11-6 0,35-7-900,21-7-5026,-45 19 2609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300 295 6051,'4'-4'681,"1"0"-1,-1-1 1,0 0 0,-1 0-1,1 0 1,2-5 0,21-59 2324,-23 55-2585,-3 11-307,-1-1 0,1 0 0,-1 0 0,0 0 1,0 0-1,-1 0 0,1 0 0,-1 0 0,0 0 0,0 0 0,0 1 0,0-1 0,-1 0 0,-1-3 0,-28-48 508,28 51-566,-1-3-8,1 2 28,1 0 0,-1 1 0,0 0 0,-1-1 0,1 1-1,-1 0 1,-8-6 0,10 9-48,0 0 0,0 0-1,0 0 1,-1 1 0,1-1 0,0 1 0,0 0-1,-1 0 1,1 0 0,0 0 0,-1 0-1,1 0 1,0 0 0,0 1 0,-1-1 0,1 1-1,0 0 1,0 0 0,0 0 0,0 0-1,-3 1 1,-6 4 27,0 0 1,0 1-1,1 0 0,-1 1 0,2 0 1,-1 1-1,1 0 0,1 0 0,-1 1 1,2 0-1,-12 19 0,-2 8 43,3 0 0,-16 45 0,31-73-81,-4 8 10,2 0 0,0 1 1,2-1-1,0 1 0,0 0 0,2 1 1,1 33-1,0-42-23,1-1 0,1 1-1,-1 0 1,1-1 0,1 1 0,0-1 0,0 0 0,1 0 0,0 0 0,0 0-1,1-1 1,0 0 0,1 0 0,0 0 0,0 0 0,8 6 0,-12-12-3,1 1 0,0-1 0,0 0 0,0-1 0,0 1 0,0 0 0,0-1 0,0 0 0,1 1 0,-1-1 0,0-1 0,1 1 0,-1 0 0,1-1-1,-1 0 1,1 0 0,-1 0 0,1 0 0,-1 0 0,1-1 0,-1 1 0,1-1 0,-1 0 0,0 0 0,0-1 0,1 1 0,-1 0 0,6-5 0,5-4-4,0 0 0,-1-1 0,0-1 0,19-22-1,-10 11-8,-8 5-10,0 0-1,-1-1 1,-1-1 0,-1 0-1,0 0 1,-2-1 0,11-32-1,-18 45 16,-1 0 0,1 0-1,-1-1 1,-1 1 0,1 0 0,-1 0-1,-2-11 1,3-41-22,3 21 25,-3 28 10,-1 26 27,-18 120 354,1-9 63,12-72-289,0 53-184,5-103-101,1 0 0,-1 0 0,1 0 0,1 0 0,-1-1 0,0 1 0,1 0 0,0-1 0,0 1 0,0-1 0,0 1 0,0-1 0,4 4 0,15 7-4730,-8-13 1122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66 8612,'1'-4'670,"1"1"0,0 0 0,0 0 0,0 0 0,1 0 0,-1 1 0,1-1-1,-1 0 1,1 1 0,6-4 0,-4 2-462,1 0-1,0 0 1,0 1-1,0 0 1,0 0-1,0 1 1,1 0-1,-1 0 1,8-1-1,-11 3-173,1 0 0,0 0-1,0 0 1,0 1-1,-1 0 1,1 0 0,0 0-1,-1 0 1,1 0 0,-1 1-1,1 0 1,-1 0-1,0 0 1,0 0 0,1 0-1,-2 0 1,1 1 0,0-1-1,0 1 1,-1 0 0,1 0-1,-1 0 1,0 0-1,3 7 1,-3-6 11,0 0 0,0 1 0,-1-1 0,1 1 0,-1-1 0,0 1 1,0-1-1,-1 1 0,0 0 0,1-1 0,-1 1 0,-1 0 0,1-1 0,-1 1 0,0 0 0,0-1 0,0 1 0,-1-1 0,-2 6 0,0-2-3,-1 0-1,0-1 1,-1 1-1,1-1 0,-1-1 1,-1 1-1,1-1 1,-1 0-1,0-1 0,-11 7 1,-3 0 41,-1-1 0,-35 13 0,55-24-79,1 1 1,-1-1 0,1 0-1,-1 1 1,1 0 0,0-1 0,-1 1-1,1 0 1,0 0 0,0 0-1,0 0 1,-1 0 0,1 0-1,0 0 1,0 0 0,0 0 0,1 1-1,-1-1 1,0 0 0,0 1-1,1-1 1,-1 0 0,1 1-1,-1-1 1,1 1 0,-1-1-1,1 1 1,0-1 0,0 1 0,0-1-1,0 1 1,0-1 0,0 1-1,0-1 1,0 1 0,1-1-1,-1 1 1,1-1 0,-1 1-1,1-1 1,1 3 0,-1-1-2,1-1 0,0 1 0,0 0 0,0-1 0,0 1 0,1-1 0,-1 0 0,1 0 0,0 0 0,-1 0 1,1 0-1,0 0 0,0-1 0,0 1 0,0-1 0,0 0 0,0 0 0,1 0 0,-1 0 0,4 0 0,55-6-123,-6-1-694,-50 6 485,1-1 1,-1 0-1,1 0 0,-1 0 0,12-5 0,16-12-4026,-4-5 730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20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24 6483,'-15'-4'3166,"13"3"-3066,1 0 1,0 1 0,0-1-1,0 1 1,0-1-1,0 1 1,0 0-1,-1-1 1,1 1-1,0 0 1,0 0-1,-1 0 1,1 0-1,0 0 1,0 0-1,0 0 1,-1 0 0,1 0-1,0 1 1,0-1-1,0 0 1,-1 1-1,1-1 1,0 1-1,0 0 1,0-1-1,0 1 1,0 0-1,0-1 1,0 1-1,0 0 1,0 0 0,1 0-1,-1 0 1,0 0-1,0 0 1,1 0-1,-1 0 1,0 2-1,-4 6-26,1 1-1,0 0 1,0 0 0,1 1-1,0-1 1,1 1 0,0-1-1,1 1 1,0 0-1,0-1 1,2 12 0,-1-12-41,1-1 0,0 0-1,1 0 1,0 0 0,0 1 0,1-2 0,0 1 0,0 0 0,1-1 0,0 1 0,1-1 0,-1 0 0,8 8 0,-9-14-28,0 1 1,0 0-1,0-1 1,0 0-1,1 1 1,-1-1 0,1-1-1,-1 1 1,1 0-1,0-1 1,-1 0-1,1 0 1,0 0-1,0 0 1,0-1-1,0 0 1,0 1-1,0-1 1,0-1-1,0 1 1,0-1-1,0 1 1,0-1-1,0 0 1,0 0-1,-1-1 1,1 1-1,0-1 1,-1 0 0,7-4-1,1-1 1,0 0 0,-1-1 0,1 0 0,-1 0-1,-1-1 1,0-1 0,0 1 0,8-13 0,-13 17-1,-1 0 0,0 0 1,-1 0-1,1 0 0,-1 0 0,0-1 0,0 1 1,0-1-1,-1 1 0,0-1 0,0 1 0,-1-1 0,1 0 1,-1 0-1,0 1 0,-1-1 0,1 0 0,-1 1 1,0-1-1,-1 0 0,1 1 0,-1 0 0,0-1 1,-1 1-1,1 0 0,-1 0 0,0 0 0,0 0 1,-1 1-1,1-1 0,-6-4 0,4 4-14,0 1-1,0 0 1,-1-1 0,0 2-1,0-1 1,0 1 0,0 0-1,0 0 1,-1 0-1,1 1 1,-1 0 0,0 1-1,1-1 1,-1 1 0,0 0-1,0 1 1,0 0 0,0 0-1,0 0 1,0 1-1,1 0 1,-1 0 0,0 1-1,0 0 1,-10 4 0,0 4-255,16-9 156,1-1 0,0 0 1,-1 0-1,1 1 1,-1-1-1,1 0 1,-1 1-1,1-1 0,0 0 1,-1 1-1,1-1 1,-1 1-1,1-1 0,0 0 1,0 1-1,-1-1 1,1 1-1,0-1 1,0 1-1,0-1 0,-1 1 1,1-1-1,0 1 1,0 0-1,0-1 0,0 1 1,0-1-1,0 1 1,0-1-1,0 1 1,0-1-1,0 1 0,1-1 1,-1 1-1,0-1 1,0 1-1,11 9-2613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48 7780,'2'-3'746,"1"0"-1,0 0 1,0 0 0,0 0 0,0 0 0,0 1 0,0 0 0,1-1 0,6-2 0,-3 2-300,-1 0-1,1 1 0,0 0 1,0 0-1,12-1 0,-14 2-391,0 0 0,0 1 0,0 0 0,0 0 0,0 0 0,0 0 0,-1 1 0,1 0 0,0 0 0,0 0 0,-1 1 0,1 0-1,-1 0 1,1 0 0,-1 0 0,0 0 0,0 1 0,0 0 0,7 5 0,-10-5-45,0 0 0,-1 0-1,1 0 1,-1 0 0,1 0 0,-1 1-1,0-1 1,0 0 0,0 0 0,0 0 0,-1 0-1,1 0 1,-1 0 0,0 0 0,0 0-1,0 0 1,0 0 0,0-1 0,-1 1 0,1 0-1,-3 3 1,-3 8 2,-1-1-1,-1 0 0,-11 13 1,-46 35 54,-3 2 296,64-58-282,0 1 0,1 0 0,-1 0 0,1 0 0,1 0 0,-1 1 0,1-1 0,0 1 0,-3 11 0,5-17-73,1 1 1,-1-1-1,1 1 0,0 0 0,-1-1 0,1 1 0,0-1 0,0 1 0,0 0 0,0-1 0,0 1 1,0 0-1,1-1 0,-1 1 0,0-1 0,1 1 0,-1-1 0,1 1 0,0-1 0,-1 1 0,1-1 0,0 1 1,0-1-1,0 0 0,0 0 0,0 1 0,0-1 0,0 0 0,1 0 0,-1 0 0,0 0 0,1 0 1,-1-1-1,0 1 0,1 0 0,-1 0 0,1-1 0,0 1 0,-1-1 0,1 0 0,-1 1 0,1-1 0,-1 0 1,1 0-1,0 0 0,2 0 0,8 0-24,0-1 1,0 0-1,0-1 1,-1 0-1,14-5 1,15-6-261,-24 7-1428,1 1 0,0 0 0,25-3 0,-22 7-2179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364 263 7619,'6'-35'5278,"0"-2"-3744,5-28-1076,-10 60-401,-1 0-1,0 0 1,0 0-1,-1 0 1,1 0-1,-1 0 1,0 1-1,0-1 1,-1 0-1,0 0 0,1 1 1,-2-1-1,1 1 1,0 0-1,-1 0 1,0-1-1,0 2 1,0-1-1,0 0 1,-7-5-1,8 6-18,-1 1 0,0 0 0,0 0 0,0-1-1,0 2 1,0-1 0,0 0 0,-1 1 0,1-1 0,-1 1 0,1 0 0,-1 0 0,1 0-1,-1 1 1,0-1 0,1 1 0,-1 0 0,0 0 0,1 0 0,-1 1 0,0-1 0,1 1-1,-1 0 1,1 0 0,-1 0 0,1 0 0,-5 3 0,-31 15 87,31-17-109,1 2 0,-1-1-1,1 1 1,0 0 0,0 1-1,1 0 1,-7 5 0,2 0 11,0 0 0,0 1 0,1 1 0,0-1 1,1 2-1,1-1 0,0 1 0,0 1 1,-5 14-1,2 3 64,2 1 1,1 0-1,1 1 0,2 0 1,1 0-1,2 1 0,3 55 1,-1-82-81,2 1 0,-1-1 0,1 1 1,0-1-1,0 0 0,1 0 0,0 0 0,0 0 1,1 0-1,0 0 0,0-1 0,0 0 0,1 0 1,0 0-1,0 0 0,10 7 0,-11-10-10,0 0 0,0-1 0,0 1-1,0-1 1,0 0 0,0 0 0,1 0 0,-1-1-1,1 0 1,-1 0 0,1 0 0,0 0-1,-1 0 1,1-1 0,0 0 0,-1 0 0,1-1-1,0 1 1,-1-1 0,1 0 0,0 0 0,-1 0-1,1-1 1,-1 0 0,0 0 0,0 0 0,1 0-1,4-4 1,4-4-6,-1 0-1,0-1 1,-1 0-1,0-1 1,-1 0 0,0 0-1,-1-1 1,-1-1-1,11-20 1,-8 11-19,-1 0 1,-1-1 0,-1 1-1,-1-2 1,4-30-1,9-78 8,-20 133 18,0 1 0,-1-1 0,1 0 0,0 1 0,0-1 0,-1 0 0,1 0 0,0 1 0,0-1 0,-1 0-1,1 0 1,0 0 0,-1 1 0,1-1 0,0 0 0,-1 0 0,1 0 0,0 0 0,-1 0 0,1 0 0,0 0-1,-1 0 1,1 0 0,-1 0 0,1 0 0,0 0 0,-1 0 0,1 0 0,0 0 0,-1 0 0,1 0 0,0 0 0,-1 0-1,1-1 1,0 1 0,-1 0 0,1 0 0,0 0 0,-1-1 0,1 1 0,0 0 0,0 0 0,-1-1 0,1 1-1,0 0 1,0 0 0,-1-1 0,1 1 0,0 0 0,0-1 0,0 1 0,-1-1 0,-5 40 203,0 0 1,3 0-1,1 1 0,4 46 1,-1-47-51,0-9-173,2 0-1,1 0 1,1-1 0,10 35 0,-13-49-1240,-3-5-3324,-2-16 938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63 8052,'-10'-17'4135,"-3"-6"-670,13 23-3419,0-1 0,0 1 0,0-1 0,0 0 1,0 1-1,0-1 0,1 1 0,-1-1 0,0 0 0,0 1 0,0-1 0,1 1 0,-1-1 1,0 1-1,0-1 0,1 1 0,-1-1 0,0 1 0,1-1 0,-1 1 0,1-1 1,-1 1-1,1 0 0,-1-1 0,1 1 0,-1 0 0,1-1 0,-1 1 0,1 0 1,-1 0-1,1-1 0,-1 1 0,1 0 0,-1 0 0,1 0 0,0 0 0,-1 0 1,1 0-1,9-3 56,0 1 0,0 1 1,0 0-1,0 0 0,0 1 0,10 1 1,-18-1-98,0 0 1,0 0-1,0 0 1,0 1-1,1-1 1,-1 1-1,0-1 1,0 1 0,0 0-1,0 0 1,-1 0-1,1 0 1,0 0-1,0 0 1,0 1-1,-1-1 1,1 0-1,-1 1 1,1-1-1,-1 1 1,0 0-1,1 0 1,-1-1 0,0 1-1,0 0 1,0 0-1,-1 0 1,1 0-1,0 0 1,-1 0-1,1 0 1,-1 0-1,0 0 1,1 4-1,-1-4 0,0-1 0,-1 1 0,1-1 0,0 1 0,-1-1 0,1 1 0,-1-1 0,1 1 0,-1-1 0,0 0 0,1 1-1,-1-1 1,0 0 0,0 0 0,0 0 0,0 1 0,0-1 0,0 0 0,0 0 0,0 0 0,-1-1 0,-2 3 0,-39 14 44,39-16-45,-1 0 1,1 0-1,0 0 1,-1 1-1,1 0 0,0 0 1,0 0-1,0 1 1,0-1-1,0 1 0,1 0 1,-1 0-1,-3 4 1,6-5-5,0 0 1,0 0 0,0 0 0,0 0 0,0 0-1,1 0 1,-1 0 0,1 1 0,-1-1 0,1 0-1,0 1 1,0-1 0,0 0 0,0 1 0,0-1-1,1 0 1,-1 0 0,1 1 0,1 2 0,0 0-1,0-1 0,0 0 0,0-1 0,1 1 0,0 0 0,0-1 0,0 1 0,0-1 0,7 5 0,-2-2 1,0 0 0,0-1 1,0-1-1,1 1 1,0-1-1,0-1 1,0 1-1,0-2 1,0 1-1,12 1 1,-19-5-3,-1 1 1,0 0 0,0 0 0,1 0 0,-1 1 0,0-1 0,1 0 0,-1 0 0,0 1 0,0-1 0,1 1 0,-1-1 0,0 1 0,0 0 0,0-1 0,0 1 0,0 0 0,0 0-1,0-1 1,0 1 0,0 0 0,0 0 0,0 0 0,0 0 0,-1 1 0,1-1 0,0 0 0,0 2 0,-1-1 0,0 1 1,0-1-1,0 0 0,0 1 0,-1-1 1,1 1-1,-1-1 0,0 0 1,0 0-1,1 1 0,-1-1 1,-1 0-1,1 0 0,-2 2 1,-6 9 2,-1 0 1,0-1 0,-16 15 0,19-20 1,4-3 0,0-1 0,0 1 1,0-1-1,-1 0 0,1 0 0,-1 0 1,1-1-1,-1 1 0,0-1 0,0 0 1,0 0-1,0 0 0,0 0 0,-1-1 1,1 0-1,0 0 0,-1 0 0,1 0 1,-1-1-1,1 0 0,-1 0 0,-8-1 1,0 0-41,0-1 0,0-1 0,1 0 0,-21-8 0,29 10-50,0-1-1,0 1 1,0-1-1,1 0 1,-1 0-1,1 0 1,0 0-1,-1-1 1,1 0 0,0 1-1,0-1 1,1 0-1,-1 0 1,1-1-1,-1 1 1,1 0-1,-3-8 1,5 10-70,0 0 1,0 0 0,-1-1-1,2 1 1,-1 0 0,0-1-1,0 1 1,0 0 0,0-1-1,1 1 1,-1 0 0,1 0-1,-1-1 1,1 1 0,-1 0-1,1 0 1,0 0-1,0 0 1,-1 0 0,1 0-1,2-2 1,2-4-1306,7-14-2008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39 7780,'0'0'108,"0"0"1,-1 0 0,1 0-1,0 0 1,0 0-1,0 0 1,-1 0 0,1 1-1,0-1 1,0 0 0,-1 0-1,1 0 1,0 0 0,-1 0-1,1 0 1,0 0 0,0 0-1,-1 0 1,1-1 0,0 1-1,0 0 1,-1 0 0,1 0-1,0 0 1,0 0 0,0 0-1,-1 0 1,1-1-1,0 1 1,0 0 0,0 0-1,-1 0 1,1 0 0,0-1-1,0 1 1,0 0 0,0 0-1,-1-1 1,1 1 0,0 0-1,0 0 1,0 0 0,0-1-1,0 1 1,0 0 0,0-1-1,0 1 1,0-1 0,9-6 1255,14-3-1005,-20 8-336,1 0 1,0 0-1,0 0 0,0 0 1,0 1-1,0 0 1,0 0-1,0 0 0,0 0 1,6 0-1,-4 1 8,0 1 0,0-1 0,0 1 0,1 0-1,-1 0 1,-1 1 0,1 0 0,0 0 0,0 0-1,10 7 1,-14-8-11,-1 0-1,1 0 0,0 1 0,-1-1 1,1 1-1,-1 0 0,0-1 0,1 1 1,-1 0-1,0 0 0,0-1 0,0 1 1,0 0-1,-1 0 0,1 0 0,0 0 1,-1 1-1,0-1 0,1 0 1,-1 0-1,0 0 0,0 0 0,0 0 1,0 0-1,0 0 0,-1 1 0,1-1 1,-1 0-1,1 0 0,-1 0 0,0 0 1,0 0-1,0 0 0,0-1 0,-2 4 1,-5 8 112,-1-1 0,-1 0 1,0 0-1,-1-1 0,0 0 0,0-1 1,-1-1-1,-19 13 0,18-14-31,0 2-1,0-1 1,1 2-1,1 0 1,0 0-1,-18 24 1,18-17 52,7-14-69,0 1-1,1 1 0,0-1 0,0 0 1,0 1-1,0-1 0,1 1 0,0 0 1,1 0-1,-1 0 0,0 8 0,2-13-65,1 0 0,-1 0-1,0 0 1,1 0-1,-1 1 1,1-1-1,0 0 1,-1 0-1,1 0 1,0 0 0,0 0-1,-1 0 1,1 0-1,0-1 1,0 1-1,0 0 1,0 0-1,0-1 1,0 1 0,0 0-1,1-1 1,-1 1-1,0-1 1,0 0-1,0 1 1,1-1-1,-1 0 1,0 0 0,0 0-1,1 0 1,1 0-1,44-1 152,-15-4-363,1 1-1,-1 1 0,1 2 0,-1 1 1,1 2-1,43 7 0,-62-4-143,-7 3-2784,-2-5 601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338 280 7571,'6'-10'1260,"-1"-1"-1,0 0 0,-1 0 0,5-20 0,-7 22-975,0 0 0,-1-1 1,0 1-1,-1 0 0,0-1 0,-1-9 0,0 12-246,0 0 0,-1 0 1,0 0-1,0 0 0,0 0 0,-1 1 1,0-1-1,-1 1 0,1 0 0,-1 0 1,0 0-1,-1 0 0,1 1 0,-1 0 1,0 0-1,0 0 0,-1 0 0,0 1 1,-11-7-1,15 10-15,-1 0-1,1 0 1,-1 0 0,1 1 0,-1-1-1,1 1 1,-1 0 0,1-1 0,-1 1-1,1 0 1,-1 0 0,0 1-1,1-1 1,-1 1 0,1-1 0,-1 1-1,1 0 1,-1 0 0,1 0 0,0 0-1,-1 0 1,1 0 0,-3 3 0,-7 4 69,0 1 1,-21 21-1,16-14-27,4-4-8,1 1 0,0 1 0,1 0 0,0 0 0,1 1 0,0 0 0,2 1 0,0 0 0,-10 26 0,9-11 62,0 0 1,2 0-1,2 1 0,-3 46 0,7-62-97,1 0 0,1-1 0,0 1 0,1 0 0,1-1 0,0 0 0,7 18 0,-8-27-21,0 0 0,0 0 0,1 0 1,0 0-1,0-1 0,1 1 0,-1-1 0,1 0 1,0 0-1,1 0 0,-1-1 0,1 1 1,0-1-1,0 0 0,0-1 0,1 1 1,-1-1-1,1 0 0,8 3 0,-10-5-2,0 0 0,0 0-1,1-1 1,-1 1 0,0-1-1,1 0 1,-1 0-1,1 0 1,-1-1 0,0 0-1,0 0 1,1 0 0,-1 0-1,0-1 1,0 1 0,0-1-1,0 0 1,0 0 0,-1 0-1,1-1 1,-1 1-1,1-1 1,-1 0 0,0 0-1,4-5 1,5-7-13,0-1 1,0-1-1,-2 0 1,10-21-1,-9 18-8,0 1-5,-2-1 0,0 1 0,-2-2 0,0 1 1,-1-1-1,-1 0 0,-1 0 0,0 0 0,-2-1 0,-1 0 0,0 1 0,-2-1 1,-4-29-1,-3 28 31,1 33 32,0 38 108,-9 216 662,15-250-839,0 84 319,2-88-507,0 0-1,0 0 1,1-1-1,1 1 1,-1-1-1,1 0 1,9 18 0,-11-26-17,-1 0 0,1 0 1,0 1-1,-1-1 1,1 0-1,0 0 1,0-1-1,0 1 0,-1 0 1,1 0-1,0 0 1,1 0-1,-1-1 1,0 1-1,0-1 0,0 1 1,0 0-1,0-1 1,1 0-1,1 1 1,14-3-3224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8756,'4'9'3137,"-3"3"433,5 17-2001,-15-9-817,0 14-64,0 2-351,0 3-65,0-8-224,5 7-80,-8-17-192,8-6-273,4-10-431,-2-5-321,4-11-2512,11-7 479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8420,'59'-1'6610,"-48"2"-6485,0 0 0,0 1-1,0 0 1,0 1 0,0 0 0,-1 0-1,1 1 1,-1 1 0,0 0-1,12 8 1,-21-12-104,0-1 1,0 1-1,0 0 0,-1 0 0,1 0 1,0-1-1,-1 1 0,1 0 0,-1 0 0,1 0 1,-1 0-1,0 0 0,1 0 0,-1 0 1,0 0-1,1 0 0,-1 0 0,0 0 1,0 0-1,0 0 0,0 0 0,0 0 0,0 1 1,-1-1-1,1 0 0,0 0 0,0 0 1,-1 0-1,1 0 0,0 0 0,-2 1 0,1 1 18,0-1-1,0 0 0,-1 0 0,1 0 1,-1-1-1,1 1 0,-1 0 0,0 0 1,1-1-1,-1 1 0,0-1 0,-4 2 1,-13 8 150,15-8-171,0-1 0,1 0 0,-1 0 0,0 0 0,-1-1 0,1 1 0,-6 0 0,6-1-16,0-1-1,0 1 0,0 0 1,0 0-1,0 1 0,0-1 1,0 1-1,0 0 0,0 0 1,1 0-1,-1 1 0,1-1 1,-1 1-1,1 0 0,-4 5 1,6-7-3,1 1 0,0 0 0,0 0 0,0-1 0,0 1 1,0 0-1,0 0 0,0-1 0,0 1 0,1 0 1,-1-1-1,1 1 0,-1 0 0,1-1 0,0 1 1,0-1-1,0 1 0,0-1 0,0 1 0,0-1 0,0 0 1,2 3-1,29 34-18,-5-10 45,30 42-1,-55-68-19,0 1 0,0-1 0,0 1 0,0 0 0,-1 0 1,1-1-1,-1 1 0,0 0 0,0 1 0,0-1 0,0 0 0,0 0 0,-1 0 0,0 0 1,1 1-1,-1-1 0,-1 7 0,0-8 17,-1 1 1,0 0-1,1 0 1,-1-1 0,0 1-1,0-1 1,-1 1-1,1-1 1,0 0-1,-1 0 1,1 0-1,-1 0 1,0-1-1,0 1 1,0-1-1,0 1 1,-3 0-1,-14 5 180,1 0-1,-28 5 1,-4 1-16,47-12-264,1-1 0,0 0 0,-1 1 0,1-1 0,-1-1 0,1 1 0,-1 0 0,1-1 0,0 0 0,-1 0 0,1 0 0,0 0 0,0 0-1,-1-1 1,1 1 0,0-1 0,0 0 0,1 0 0,-6-4 0,-1-2-967,1 0-1,0 0 1,0 0 0,-10-16-1,-2-6-2599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354 307 5875,'5'-4'906,"-1"1"1,1-1-1,-1-1 1,0 1 0,0-1-1,0 1 1,5-10 0,-5 7-458,0 0 1,-1 0-1,0-1 1,4-15-1,-3 2-290,-1-1 0,-1 1-1,-1-31 1,-1 47-95,0 0-1,0-1 1,0 1-1,-1 0 1,0 0 0,0 0-1,-1 0 1,1 1-1,-1-1 1,0 0-1,0 0 1,-5-6 0,5 9-10,1 0 0,-1 0-1,-1 0 1,1 0 0,0 0 0,0 1 0,-1-1 0,1 1 0,-1-1 0,1 1 0,-1 0 0,1 0 0,-1 0 0,0 0 0,0 1 0,1-1-1,-1 1 1,0-1 0,0 1 0,0 0 0,0 0 0,1 1 0,-5 0 0,-4-1 12,1 1 0,-1 0 0,0 1 0,1 1 0,-1 0 0,1 0 0,0 1 0,0 0 0,0 0 0,1 1-1,0 1 1,0 0 0,0 0 0,0 0 0,1 1 0,0 1 0,-7 8 0,-7 15 23,2 2-1,0 0 1,3 1 0,1 0-1,1 2 1,2 0 0,2 0-1,-12 68 1,21-98-81,2-1 1,-1 1 0,0-1-1,1 1 1,0-1-1,1 1 1,-1-1 0,1 1-1,0-1 1,0 0-1,0 1 1,1-1 0,0 0-1,0 0 1,1 0-1,-1 0 1,1 0 0,0-1-1,0 1 1,0-1-1,1 0 1,8 8 0,-7-9-10,0 0 0,0 0 0,0 0 0,1-1 0,-1 0 0,1 0 1,0 0-1,-1-1 0,1 0 0,0 0 0,0 0 0,0-1 0,0 0 1,0 0-1,0 0 0,-1-1 0,1 0 0,0 0 0,0-1 0,0 1 0,5-4 1,4-1-8,0-2 1,0 0-1,-1-1 1,0 0-1,0-1 1,-1-1 0,-1 0-1,0 0 1,0-2-1,-1 1 1,-1-1-1,0-1 1,15-26 0,5-15-60,-19 38 41,-2 0 0,0-1 0,8-22 0,-3 7-5,6-15-12,-19 46 42,-1 1 0,1-1-1,-1 0 1,0 0 0,1 0 0,-1 1 0,0-1 0,0 0 0,0 0 0,0 0 0,0 0 0,-1 1-1,1-1 1,0 0 0,-1 0 0,0 0 0,1 1 0,-1-1 0,-1-2 0,1 3 1,1 1 1,0-1-1,-1 1 1,1 0 0,-1-1-1,1 1 1,0 0-1,-1 0 1,1-1-1,-1 1 1,1 0-1,-1 0 1,1 0-1,-1 0 1,1-1 0,-1 1-1,1 0 1,-1 0-1,1 0 1,-1 0-1,1 0 1,-1 0-1,1 0 1,-1 0-1,1 1 1,0-1-1,-1 0 1,1 0 0,-1 0-1,1 0 1,-1 1-1,1-1 1,-1 0-1,1 0 1,0 1-1,-1-1 1,1 0-1,0 1 1,-1-1 0,1 0-1,0 1 1,-1-1-1,1 1 1,0-1-1,-1 1 1,-10 18 46,3 15 71,-7 53 0,10-51-55,-12 42 1,11-59-399,1-3 463,0 0 0,1 1 0,1-1 0,-2 23 0,5-35-265,0-1 0,0 1 0,0 0 0,1 0-1,-1-1 1,1 1 0,0 0 0,0-1 0,0 1-1,4 6 1,-4-8-142,1 0 1,0 0-1,-1 0 0,1-1 0,0 1 1,0 0-1,0-1 0,0 1 0,0-1 0,0 1 1,0-1-1,0 0 0,1 0 0,-1 0 0,1 0 1,-1-1-1,5 2 0,8-3-3437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 8020,'33'-10'7051,"-12"7"-6530,0 2 0,26 1 0,-43 0-502,1 0-1,-1 0 0,1 1 1,-1-1-1,0 1 0,0 0 1,1 1-1,-1-1 0,0 1 1,0 0-1,0 0 0,6 4 1,-8-5 0,-1 1 1,0-1 0,0 1-1,0-1 1,0 1-1,0 0 1,0-1-1,0 1 1,0 0 0,-1 0-1,1 0 1,0 0-1,-1-1 1,0 1 0,1 0-1,-1 0 1,0 0-1,0 0 1,0 0 0,-1 0-1,1 0 1,0 0-1,-1 0 1,1-1-1,-1 1 1,1 0 0,-1 0-1,0 0 1,0-1-1,-2 4 1,-3 5 94,-1-1 0,0 1 0,-1-1 0,0-1 0,0 1 0,-1-1 0,0-1 0,0 0 0,-1 0-1,0-1 1,0 0 0,-22 9 0,9-4-106,20-9 6,0-1-1,1 1 1,-1-1 0,0 1 0,0 0 0,1 0 0,-1 0 0,1 0 0,0 0 0,0 1 0,-1-1-1,2 1 1,-1-1 0,0 1 0,0 0 0,1 0 0,-1 0 0,0 3 0,2-4-2,0 1 1,1-1 0,-1 1-1,0-1 1,1 0-1,0 1 1,0-1 0,-1 0-1,1 0 1,0 0 0,1 0-1,-1 1 1,0-2-1,1 1 1,-1 0 0,1 0-1,-1 0 1,1-1 0,0 1-1,0 0 1,0-1-1,0 0 1,0 0 0,0 1-1,5 0 1,2 4-3,2-1-1,-1 0 1,0-1 0,15 4-1,-21-7-47,-1 0 0,1 0-1,0 0 1,0-1-1,0 1 1,-1-1 0,1 0-1,0 0 1,0-1 0,0 1-1,0-1 1,-1 1-1,1-1 1,0-1 0,4-1-1,15-8-965,-20 10 511,1 0 0,-1-1 0,0 1 0,0-1-1,0 0 1,0 0 0,0 0 0,0 0 0,3-4-1,9-15-3105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31 7459,'6'-4'995,"0"0"0,0 1-1,0 0 1,0 0-1,0 0 1,1 1-1,8-2 1,-10 2-910,0 1 0,0 0 0,1 1 0,-1-1 0,0 1 0,0 0 0,1 1 0,-1-1 0,0 1 0,0 0 0,0 0 0,0 0 0,0 1 0,0 0 0,0 0 0,5 3 0,-10-5-68,1 1 1,-1-1-1,0 1 0,1-1 0,-1 1 0,0 0 1,1-1-1,-1 1 0,0-1 0,0 1 1,0 0-1,0-1 0,1 1 0,-1 0 0,0-1 1,0 1-1,0 0 0,0-1 0,0 1 1,0 0-1,-1-1 0,1 1 0,0 0 0,0-1 1,0 1-1,-1 0 0,1-1 0,0 1 1,-1-1-1,1 1 0,0-1 0,-1 1 0,1-1 1,-1 1-1,1-1 0,-1 1 0,1-1 1,-1 1-1,1-1 0,-1 0 0,-1 1 1,-29 25 344,25-22-298,-27 18 54,26-18-101,0 0 0,1 0-1,-1 1 1,1 0 0,0 0-1,0 1 1,0-1-1,1 1 1,0 1 0,-4 6-1,8-12-16,1 0 0,0 0 0,0 0-1,1 0 1,-1 0 0,0 0-1,0 0 1,0 0 0,1 0-1,-1 0 1,0 0 0,1 0 0,-1 0-1,1 0 1,-1 0 0,1-1-1,0 1 1,-1 0 0,1 0 0,0-1-1,-1 1 1,1 0 0,0-1-1,0 1 1,0 0 0,0-1 0,-1 1-1,1-1 1,0 0 0,0 1-1,0-1 1,0 0 0,0 0-1,0 1 1,2-1 0,44 14-15,-39-12 14,8 3 2,21 10-13,-36-14 14,0 0 1,0 0-1,0-1 1,0 1 0,0 0-1,-1 0 1,1 0-1,0 0 1,-1 0-1,1 0 1,0 0 0,-1 0-1,0 0 1,1 0-1,-1 0 1,1 0 0,-1 0-1,0 0 1,0 0-1,0 1 1,1-1 0,-1 0-1,0 0 1,-1 0-1,1 0 1,0 1-1,-1 0 1,-3 24 141,3-16-53,-1 0 0,0 1 0,-1-1 0,0 0-1,-8 16 1,10-23-74,-1-1 0,1 1 0,-1-1-1,0 0 1,0 0 0,0 0 0,0 0-1,0 0 1,0 0 0,-1 0 0,1-1-1,0 1 1,-1-1 0,1 0 0,-1 0-1,0 0 1,1 0 0,-1 0 0,0 0 0,0-1-1,0 1 1,1-1 0,-1 0 0,0 0-1,0 0 1,-5-1 0,-3 0-58,-1-2 0,1 1 0,0-2 0,0 1 0,0-1 0,1-1 0,0 0-1,-1-1 1,-10-7 0,15 8-670,0 1 0,0-1 0,0 0 0,0-1-1,1 1 1,0-1 0,1 0 0,-8-12 0,4-2-2955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21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70 4962,'2'1'360,"-1"0"-1,0-1 1,0 1-1,0 0 1,1 0 0,-1 0-1,0 0 1,0 0-1,0 0 1,-1 0-1,1 0 1,0 1-1,0-1 1,-1 0-1,1 0 1,0 1 0,-1-1-1,1 0 1,0 4-1,5 32-586,-4-19 776,5 21 66,-1 0 1,1 64-1,-7-101-587,0 1 1,0 0-1,0-1 0,0 1 0,1-1 0,-1 1 0,1 0 1,0-1-1,-1 1 0,1-1 0,1 0 0,-1 1 0,0-1 1,0 0-1,4 4 0,-4-5-21,0 0 0,0 0 1,1 0-1,-1-1 0,0 1 0,0-1 1,0 1-1,1-1 0,-1 1 0,0-1 1,1 0-1,-1 1 0,0-1 0,1 0 1,-1 0-1,0 0 0,1 0 0,-1 0 1,1-1-1,-1 1 0,0 0 0,2-1 1,1 0-5,0-1 0,0 0 0,0 0 1,-1 0-1,1-1 0,-1 1 0,1-1 0,-1 0 0,0 0 1,0 0-1,0 0 0,0-1 0,-1 1 0,1-1 1,-1 0-1,0 1 0,2-6 0,-1 1 3,-1 1 0,0-1 0,0 0-1,-1 0 1,0-12 0,7-29 13,-6 40-20,17-43 1,-19 51-1,0 1 0,0-1 1,0 0-1,0 0 0,1 1 0,-1-1 0,0 0 1,1 1-1,-1-1 0,0 1 0,1-1 1,-1 1-1,1-1 0,-1 0 0,1 1 0,-1-1 1,1 1-1,0 0 0,-1-1 0,1 1 1,-1-1-1,1 1 0,0 0 0,-1 0 0,1-1 1,0 1-1,0 0 0,-1 0 0,1 0 1,0 0-1,-1 0 0,1 0 0,0 0 0,0 0 1,-1 0-1,1 0 0,0 0 0,-1 0 1,1 0-1,0 1 0,-1-1 0,1 0 1,0 1-1,-1-1 0,1 0 0,0 1 0,-1-1 1,1 1-1,-1-1 0,1 1 0,-1-1 1,1 1-1,-1-1 0,1 1 0,-1-1 0,0 1 1,1 0-1,-1-1 0,0 1 0,1 1 1,12 18-2,0 0 0,2-1 0,0 0 0,1-1 0,1-1 0,0 0 0,34 23 0,-49-39 6,0 1 0,-1-1 1,1 0-1,0 0 1,0 0-1,0 0 1,0-1-1,0 1 1,0 0-1,0-1 1,0 0-1,0 1 0,0-1 1,0 0-1,0 0 1,0 0-1,0 0 1,0 0-1,0-1 1,0 1-1,0-1 1,0 1-1,0-1 0,0 0 1,0 1-1,0-1 1,0 0-1,0-1 1,-1 1-1,1 0 1,0 0-1,-1-1 1,1 1-1,-1-1 1,0 1-1,1-1 0,-1 1 1,0-1-1,0 0 1,0 0-1,0 0 1,0 0-1,0 0 1,0-3-1,3-5 80,-1-1 1,0 1-1,-1-1 0,0 0 1,-1 1-1,0-1 0,-1-16 1,0 13-158,-1-7 295,-1 0-1,-6-32 1,7 49-353,0-1 1,0 1-1,-1-1 0,1 1 1,-1-1-1,0 1 0,0 0 0,-1 0 1,1 0-1,-1 0 0,0 0 0,0 1 1,0-1-1,-1 1 0,1 0 0,-1 0 1,-4-3-1,1-1-2681,6 0-152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377 300 6755,'3'-6'591,"-1"1"0,0-1 0,0 1 0,0-1 0,-1 0 0,0 0 0,0 0 0,0-8 0,-1 8-404,1 0 0,-1 0 0,1 0 0,1 0-1,-1 0 1,1 0 0,3-8 0,1 5-13,-1-1 0,-1 0 1,0-1-1,0 1 0,3-22 0,-6 28-94,-1 0 0,0 0-1,0 0 1,-1 0 0,1 0-1,-1 0 1,0 0-1,0 0 1,0 0 0,-1 0-1,1 1 1,-1-1 0,0 0-1,0 1 1,0-1-1,-1 1 1,1 0 0,-6-5-1,6 6-10,0-1 0,0 1 0,0 0 0,0 0 0,0 1 0,-1-1 0,1 0 0,-1 1 0,1-1 0,-1 1 0,0 0 0,0 0 0,1 0 0,-1 0 0,0 1 0,0-1 0,0 1 0,0-1 0,0 1 0,0 0 0,0 0 0,0 0 0,0 1 0,0-1 0,1 1 0,-6 1 0,-4 3 72,1 1 1,1-1-1,-1 2 1,1-1 0,-12 12-1,2-4-145,-2 3 54,1 1-1,1 0 1,0 2-1,1 0 1,1 1-1,1 1 1,1 1-1,-16 30 1,25-39-23,0 0 1,1 0-1,0 0 1,1 1-1,0 0 1,2 0-1,0 0 1,0 0-1,1 0 1,1 1-1,1-1 0,0 1 1,1-1-1,1 1 1,0-1-1,5 18 1,-6-29-28,1 1 1,0-1 0,0 1 0,0-1 0,0 0-1,0 0 1,1 0 0,0 0 0,0 0-1,0 0 1,0-1 0,1 1 0,-1-1-1,1 0 1,0 0 0,0-1 0,0 1-1,0-1 1,0 0 0,1 0 0,-1 0 0,1 0-1,-1-1 1,1 0 0,-1 0 0,1 0-1,0 0 1,0-1 0,5 0 0,-2 0-4,1-1 1,-1 0 0,1-1 0,-1 0-1,0 0 1,0-1 0,0 0-1,0 0 1,0-1 0,-1 0 0,0 0-1,1-1 1,-2 0 0,1 0 0,12-12-1,4-10-14,0-1-1,-1-1 0,-2-1 1,-2-1-1,0-1 0,-2 0 1,23-68-1,-31 50 18,-11 26 1,3 24-1,0-1 1,0 1-1,0 0 0,0-1 1,0 1-1,-1 0 0,1-1 1,0 1-1,0 0 0,0-1 1,-1 1-1,1 0 0,0 0 1,0-1-1,-1 1 0,1 0 1,0 0-1,0 0 0,-1 0 1,1-1-1,0 1 0,-1 0 1,1 0-1,0 0 0,-1 0 1,1 0-1,0 0 0,-1 0 1,1 0-1,-1 0 0,1 0 1,0 0-1,-1 0 0,1 0 1,0 0-1,-1 0 0,1 0 1,0 0-1,-1 0 0,1 0 1,0 1-1,-1-1 0,1 0 1,-1 0-1,-2 5 16,0-1 0,-1 0 0,1 1 0,1-1 0,-1 1 0,1 0 0,0 0 0,0 0 0,0 0 0,0 0 0,0 7 0,-3 4 40,-7 20 5,1 0 0,2 1 0,1 0 0,2 1 0,2 0 0,1 0 0,3 38 0,1-60-172,2 25-325,-3-41 371,0 1 0,0 0 0,0-1 0,0 1 0,0 0 0,0-1-1,0 1 1,0-1 0,0 1 0,1 0 0,-1-1 0,0 1 0,0-1 0,1 1 0,-1 0-1,0-1 1,0 1 0,1-1 0,-1 1 0,1-1 0,-1 1 0,1-1 0,-1 0 0,0 1 0,1-1-1,0 1 1,-1-1 0,1 0 0,-1 1 0,1-1 0,-1 0 0,1 0 0,0 0 0,-1 1 0,1-1-1,-1 0 1,1 0 0,0 0 0,-1 0 0,1 0 0,0 0 0,7-9-3422,0-7-69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7 6755,'7'2'7892,"9"-5"-4899,-12 2-2968,0-1 1,0 1-1,1 1 0,-1-1 0,1 1 1,-1-1-1,0 1 0,1 1 0,-1-1 0,0 1 1,1-1-1,6 3 0,-6 0-7,0 0 0,0 0 0,0 0 0,-1 1-1,1-1 1,-1 1 0,0 0 0,0 1 0,0-1 0,-1 1 0,4 5-1,-6-8-12,0-1 0,0 0-1,0 1 1,-1-1 0,1 1-1,-1-1 1,1 1-1,-1-1 1,0 1 0,1-1-1,-1 1 1,0-1-1,0 1 1,0-1 0,0 1-1,-1-1 1,1 1 0,0-1-1,0 1 1,-1-1-1,1 1 1,-1-1 0,0 1-1,1-1 1,-1 0 0,0 1-1,0-1 1,0 0-1,0 0 1,0 1 0,0-1-1,0 0 1,0 0 0,0 0-1,0 0 1,-1-1-1,1 1 1,0 0 0,-1 0-1,1-1 1,-1 1 0,1-1-1,-1 1 1,1-1-1,-3 1 1,-5 1 4,1 0 0,-1-1 0,0 0-1,-16 0 1,-22 3 8,46-4-17,1 1 0,-1-1 0,1 0 0,-1 0 0,1 0-1,0 0 1,-1 0 0,1 0 0,-1 1 0,1-1-1,0 0 1,-1 0 0,1 1 0,0-1 0,-1 0 0,1 1-1,0-1 1,-1 0 0,1 1 0,0-1 0,-1 0 0,1 1-1,0-1 1,0 1 0,0-1 0,0 0 0,-1 1-1,1-1 1,0 1 0,0-1 0,0 1 0,0-1 0,0 0-1,0 1 1,0-1 0,0 2 0,11 19-15,28 21-17,-33-36 29,0 1-10,0 0 0,0 1 0,0 0-1,-1 0 1,0 1 0,-1-1 0,0 1-1,0 0 1,3 15 0,-6-22 12,0 1 0,0 0 0,-1-1 0,1 1 0,-1 0 0,1-1 0,-1 1 0,0 0 0,0 0 0,-1-1 0,1 1 0,0 0 0,-1 0 0,0-1 0,1 1 0,-1 0 0,0-1 0,-1 1 0,1-1 0,0 1 0,-1-1 0,1 0 0,-1 0 0,0 1 0,1-1 0,-1 0 0,0-1 0,-1 1 0,1 0 0,0 0 0,0-1 0,-1 0 0,1 1 0,-1-1 0,1 0 0,-1 0 0,-3 1 0,-1 0-104,-1 0 1,1-1-1,0 1 1,-1-2-1,1 1 1,-1-1 0,1 0-1,-1 0 1,1-1-1,-1 0 1,1-1-1,0 1 1,0-1-1,0-1 1,0 1 0,0-1-1,0-1 1,0 1-1,1-1 1,0 0-1,0-1 1,0 1 0,0-1-1,1 0 1,-1-1-1,-7-10 1,12 15 12,1 1 0,0-1 1,-1 1-1,1-1 0,0 1 1,-1-1-1,1 1 1,0-1-1,0 1 0,0-1 1,0 0-1,-1 1 0,1-1 1,0 1-1,0-1 0,0 0 1,0 1-1,0-1 0,0 1 1,0-1-1,1 0 0,-1 1 1,0-1-1,0 1 0,0-1 1,1 1-1,-1-1 1,0 0-1,0 1 0,1-1 1,-1 1-1,1 0 0,-1-1 1,22-17-3127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7219,'4'2'5373,"-5"-6"-3821,0 3-1308,8 6-90,-1-1 1,0 1-1,1-1 0,0-1 1,0 1-1,12 4 0,-6-4-132,-1 1-1,1-2 0,0 0 1,0 0-1,26 1 0,-39-4-17,1 0-1,-1 0 0,1-1 0,-1 1 0,1 0 0,-1 0 0,1 0 0,-1 0 1,1 0-1,-1 0 0,1 0 0,-1 0 0,1 0 0,-1 0 0,1 0 0,-1 0 0,1 0 1,-1 1-1,0-1 0,1 0 0,-1 0 0,1 0 0,-1 1 0,1-1 0,-1 0 1,1 0-1,-1 1 0,0-1 0,1 0 0,-1 1 0,0-1 0,1 1 0,-1-1 1,0 0-1,0 1 0,1-1 0,-1 1 0,0-1 0,0 1 0,0-1 0,0 1 0,1-1 1,-1 1-1,0-1 0,0 1 0,0-1 0,0 1 0,0-1 0,0 1 0,0-1 1,0 1-1,-1 0 0,1 0 10,-1 1 1,0-1-1,0 0 1,0 0-1,0 0 1,0 0-1,0 0 1,0 0-1,0 0 1,0 0-1,0 0 1,0-1-1,-1 1 1,1 0-1,0-1 1,-3 2-1,-23 3 180,22-4-171,1-1 0,-1 0 0,1 1 0,-1 0 0,1 0 0,0 1 0,0-1 0,-1 1 0,1 0 0,0 0 0,0 0 0,1 0 0,-1 1 0,0-1 0,1 1 0,0 0 0,-1 0 0,-2 5 0,5-6-18,1 0 1,0 1-1,0-1 0,0 0 0,0 1 0,0-1 0,0 0 0,0 0 1,1 1-1,-1-1 0,1 0 0,0 0 0,0 0 0,-1 1 1,1-1-1,1 0 0,-1 0 0,0 0 0,0-1 0,1 1 1,1 2-1,33 37 19,56 57 369,-90-97-385,-1 0-1,0 0 1,0 0-1,-1 0 1,1 1-1,0-1 1,0 0-1,0 0 0,-1 1 1,1-1-1,-1 1 1,1-1-1,-1 0 1,0 1-1,1-1 1,-1 1-1,0-1 1,0 1-1,0-1 1,0 1-1,0-1 1,0 1-1,-1-1 1,0 3-1,0-1 12,0 0 0,-1-1 0,0 1 0,1 0 0,-1-1 0,0 1 0,0-1 0,-1 0 0,1 0 0,0 0 0,-4 2 0,-3 2 49,0 0 1,0-1-1,-1 0 0,0-1 0,1 0 0,-13 2 1,15-4-45,0-1 0,0 0 0,0 0 0,0-1 0,0 0 0,0 0 0,-1 0 0,1-1 0,0 0 1,0-1-1,0 1 0,-8-4 0,11 3-473,-1-1-1,0 1 1,1-1 0,0 0-1,0 0 1,-1 0 0,2-1-1,-1 1 1,0-1 0,1 0-1,-4-5 1,-4-9-3072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21 6435,'8'-14'5011,"-7"13"-4967,0 0 0,0 1 0,0-1-1,0 0 1,0 1 0,0-1 0,0 1-1,1 0 1,-1-1 0,0 1 0,0 0-1,0 0 1,1-1 0,-1 1 0,0 0-1,0 0 1,0 0 0,1 1 0,-1-1-1,0 0 1,0 0 0,0 1 0,0-1-1,0 1 1,1-1 0,-1 1 0,0-1-1,0 1 1,0-1 0,0 1 0,0 0-1,0 0 1,1 1 0,2 6 144,-1-1 0,1 1 1,-2 0-1,1 0 0,1 8 0,7 22 276,28 62 367,-3-12-367,-4 2-1,24 110 1,-6 71-16,62 284 283,-80-406-690,-6 1 0,-6 1-1,-1 156 1,-5 2-6,-1 163-27,-32-247 2,0 43-34,18-170 10,-26 181-1,16-224 21,-28 79 0,-4 20 1,37-125-17,-2-1-1,-2 0 1,0-1 0,-2 0 0,-1-1 0,-1 0 0,-1-1 0,-23 29 0,24-31 21,1 0 1,0 0-1,2 2 1,-8 25-1,-3 3 1,-22 44 26,17-41 50,-33 99 0,53-136 4,0 0 1,-2-1-1,0 0 0,-1 0 1,-15 19-1,-12 23-444,37-60 281,0 0-1,-1 0 0,1 1 0,0-1 0,0 0 0,0 0 0,0 0 0,-1 0 0,1 1 1,0-1-1,0 0 0,0 0 0,-1 0 0,1 0 0,0 0 0,0 0 0,0 0 0,-1 0 0,1 0 1,0 0-1,0 1 0,-1-1 0,1 0 0,0 0 0,0-1 0,-1 1 0,1 0 0,0 0 1,0 0-1,-1 0 0,1 0 0,0 0 0,0 0 0,0 0 0,-1 0 0,1 0 0,0-1 0,0 1 1,0 0-1,-1 0 0,1 0 0,0 0 0,0 0 0,0-1 0,0 1 0,0 0 0,-1 0 1,1 0-1,0-1 0,0 1 0,0 0 0,0 0 0,0-1 0,0 1 0,0 0 0,0 0 1,0-1-1,0 1 0,0 0 0,-2-3-1276,-5-6-2163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01.9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72 173 4338,'0'-1'134,"0"1"0,0 0 1,0-1-1,0 1 0,0 0 0,0 0 0,0-1 1,-1 1-1,1 0 0,0-1 0,0 1 0,0 0 1,0 0-1,0-1 0,0 1 0,0 0 0,-1 0 1,1-1-1,0 1 0,0 0 0,0 0 0,0 0 1,-1-1-1,1 1 0,0 0 0,0 0 0,-1 0 0,1 0 1,0 0-1,0-1 0,-1 1 0,1 0 0,0 0 1,0 0-1,-1 0 0,1 0 0,-1 0 0,-1 0 14,11 3 434,-8-3-534,0 1 0,1 0-1,-1-1 1,0 1 0,0 0-1,1 0 1,-1 0-1,0 0 1,0 0 0,0 0-1,0 0 1,0 0 0,0 1-1,-1-1 1,1 0 0,0 0-1,0 1 1,-1-1-1,1 1 1,-1-1 0,1 0-1,-1 1 1,0-1 0,0 1-1,0-1 1,1 4 0,-6 45 570,-1-14-417,2 1 0,1 0 0,4 68-1,1-11 16,-24 265 681,2-67-236,23-73-429,2-189-213,-5-30-19,0 0 0,0 1 1,0-1-1,0 0 0,0 0 1,0 0-1,0 0 0,0 0 1,0 1-1,0-1 0,0 0 0,0 0 1,0 0-1,0 0 0,0 0 1,0 1-1,0-1 0,0 0 1,0 0-1,0 0 0,0 0 1,0 0-1,1 0 0,-1 1 1,0-1-1,0 0 0,0 0 0,0 0 1,0 0-1,0 0 0,0 0 1,1 0-1,-1 0 0,0 0 1,0 0-1,0 0 0,0 0 1,0 0-1,1 1 0,-1-1 1,0 0-1,0 0 0,0 0 0,0 0 1,0 0-1,1-1 0,-1 1 1,0 0-1,0 0 0,0 0 1,0 0-1,0 0 0,1 0 1,-1 0-1,0 0 0,0 0 1,0 0-1,0 0 0,0 0 0,0 0 1,1-1-1,-1 1 0,1-4 2,1 1-1,-1-1 0,0 0 0,-1 0 1,1 0-1,-1 0 0,1 0 1,-1 0-1,-1-4 0,0-26 11,-1-4-6,2 0 1,8-62 0,-2 54 0,2-50 0,-1-3-2,4-145-24,-9 114 9,-3 47-11,-1 47 4,7-71 1,-3 81 16,-1 0 0,0 0 0,-6-37 0,3 37 1,0 0 0,4-46 0,-2 42-8,-1 28 7,1 0-1,-1-1 0,1 1 0,0 0 0,0-1 0,0 1 1,0 0-1,0-1 0,1 1 0,-1 0 0,1 0 0,0-1 1,-1 1-1,1 0 0,0 0 0,0 0 0,2-3 0,-2 4 2,-1 1-1,1 0 0,-1 0 0,0-1 0,1 1 0,-1 0 0,1-1 0,-1 1 0,0 0 0,1-1 0,-1 1 0,0 0 0,1-1 0,-1 1 0,0-1 0,0 1 0,0 0 0,1-1 0,-1 1 0,0-1 0,0 1 0,0-1 0,0 1 0,0-1 0,0 1 0,0-1 0,0 1 0,0-1 0,0 1 0,0-1 1,0 1-1,0-1 0,0 1 0,0-1 0,0 1 0,-1 0 0,1-1 0,0 1 0,0-1 0,-1 1 0,1-1 0,0 1 0,-1 0 0,1-1 0,0 1 0,-1 0 0,0-1 0,0-1 1,1 2-1,-1 0 1,1-1-1,0 1 0,0 0 0,0 0 1,0 0-1,0-1 0,0 1 0,0 0 0,0 0 1,-1 0-1,1-1 0,0 1 0,0 0 1,0 0-1,0 0 0,0-1 0,0 1 1,0 0-1,0 0 0,0-1 0,1 1 0,-1 0 1,0 0-1,0 0 0,0-1 0,0 1 1,0 0-1,0 0 0,0 0 0,0-1 1,1 1-1,-1 0 0,0 0 0,0 0 0,0 0 1,0 0-1,1-1 0,-1 1 0,0 0 1,0 0-1,0 0 0,1 0 0,-1 0 1,0 0-1,0 0 0,0 0 0,1 0 0,-1 0 1,0 0-1,0 0 0,0 0 0,1 0 1,14-2 7,79 8 179,5 2 147,384 70 589,-314-59-774,306-3 0,-287-16-119,-92-3-10,123-19 0,-133 10-11,164-1 1,68 10 7,-14-1-5,-143 21 22,-104-9 1,98 2 0,555-39 493,-457 19-498,141 1 7,-21 10-29,-28 0 0,-329-1-8,399 22-5,85 22 42,-304-33-47,-167-10 9,30-8 3,-50 5-1,0 0-1,1 1 1,-1 0-1,0 1 1,1 0-1,18 2 1,-27-2 1,1 0 1,0 0 0,-1 1 0,1-1-1,0 1 1,0-1 0,-1 1 0,1 0-1,-1-1 1,1 1 0,-1 0-1,1 0 1,-1 0 0,1 0 0,-1 0-1,0 1 1,1-1 0,-1 0 0,0 1-1,0-1 1,0 1 0,1 2 0,-1 1 9,0 0 1,0 0 0,-1 0 0,1 0-1,-1 0 1,-1 1 0,0 5 0,0-5-5,-3 98 197,4-60-117,-2-1 0,-13 66 1,-13 47 60,-12 202 0,23-202-138,6-69-2,1 124 1,13-172-3,11 53 0,2 20 8,-16-104-8,0-1-1,0 1 1,-1 0 0,0 0-1,-1-1 1,1 1 0,-6 13-1,8-5 109,0-15-111,-1-1 0,0 1 1,1 0-1,-1 0 1,0-1-1,0 1 0,1 0 1,-1-1-1,0 1 1,0 0-1,0 0 0,0-1 1,0 1-1,0 0 1,0 0-1,0-1 1,-1 1-1,1 0 0,0 0 1,0-1-1,-1 1 1,1 0-1,0-1 0,-1 1 1,1 0-1,0-1 1,-1 2-1,-2 0-1,0 1 1,-1 0-1,1 0 1,0-1-1,-1 0 1,1 0-1,-1 0 1,0 0-1,1 0 1,-1-1-1,0 0 0,0 0 1,0 0-1,0 0 1,0 0-1,-1-1 1,1 0-1,0 0 1,-6 0-1,-11-2-2,-1-2 1,-36-9-1,-16-2-29,-284-6-130,218 15 124,-109 4-19,25 1 37,-210 0-300,-180-9-195,-406 9 529,374-13 1,440 4-16,-154 9-3,190 4 0,-196-21 0,66-27 72,-34-3 93,244 40-110,-159 5 0,80 4 99,-36 3 113,146 5-138,43-6-88,0-1 0,0-1 1,0 0-1,0-1 0,-24-2 0,40 1-63,0 1 0,0 0 0,-1 0-1,1 0 1,0 0 0,0 0 0,0-1-1,-1 1 1,1 0 0,0 0 0,0 0-1,0 0 1,-1 0 0,1 0 0,0 0-1,0 0 1,-1 0 0,1 0-1,0 0 1,0 0 0,-1 0 0,1 0-1,0 0 1,0 0 0,-1 0 0,1 0-1,0 0 1,0 0 0,0 0 0,-1 1-1,1-1 1,0 0 0,0 0 0,0 0-1,-1 0 1,1 0 0,0 1 0,0-1-1,0 0 1,0 0 0,-1 0 0,1 0-1,0 1 1,0-1 0,0 0 0,0 0-1,0 1 1,0-1 0,0 0 0,0 0-1,0 0 1,0 1 0,0-1 0,0 0-1,0 0 1,0 1 0,0-1 0,0 0-1,0 1 1,1-2-189,-1 1 0,1 0 0,0 0 0,0-1 0,0 1-1,-1 0 1,1-1 0,0 1 0,0-1 0,-1 1 0,1-1 0,0 1 0,-1-1 0,1 0 0,-1 1 0,1-1 0,-1 0 0,1 1-1,-1-1 1,1 0 0,-1 0 0,0 1 0,1-1 0,-1 0 0,0 0 0,0 0 0,0 1 0,1-2 0,7-14-3156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2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687 152 2289,'6'-14'740,"0"0"0,0 0-1,-2 0 1,1-1 0,-2 1 0,3-24-1,-6 36-623,0 1 0,0 0 0,0 0 0,0 0 0,0-1 0,0 1 0,-1 0 0,1 0 0,0 0 0,-1 0 0,1-1 0,-1 1 0,1 0 0,-1 0 0,1 0 0,-1 0-1,0 0 1,0 0 0,1 1 0,-1-1 0,0 0 0,0 0 0,0 0 0,0 1 0,0-1 0,0 1 0,-1-2 0,1 2-75,0 0 1,0 0-1,0 0 1,0 0-1,1 0 1,-1 1-1,0-1 1,0 0-1,0 0 1,0 0-1,1 1 1,-1-1-1,0 0 1,0 1-1,0-1 1,1 1-1,-1-1 1,0 1-1,1-1 1,-1 1-1,0 0 1,1-1-1,-1 1 1,1 0-1,-1-1 1,1 1-1,0 0 1,-1 0-1,1-1 1,-1 1-1,1 0 1,0 0-1,0 0 1,0 0-1,-1-1 1,1 1-1,0 1 1,-10 82 809,3-21-662,-30 285 657,22-169-536,-24 67-17,20-147-221,-7 115 0,12-50 52,-44 196 0,29-176 22,-9 243-1,15-231-66,9-93-49,1-10-11,2-15-4,-3 131-1,-5 68-11,18-267-3,-6 37 1,-24 82 0,3-17 10,-17 98-8,11-66 29,-20 213 0,-1 68 3,36-290 41,-4 260 0,23-373-73,1 13 54,-1-24-230,1-18-704,-4-73-2965,10 22 1044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4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502 156 3298,'-32'-12'5574,"31"12"-5468,0 0 0,0-1 0,0 1 0,0 0 0,0-1 0,0 1 0,0-1 0,1 1 0,-1-1 0,0 1 0,0-1 0,1 0 0,-1 0 0,0 1 0,1-1 0,-1 0-1,0 0 1,1 1 0,-1-1 0,1 0 0,0 0 0,-1 0 0,1 0 0,0 0 0,-1 0 0,1 0 0,0 0 0,0 0 0,0-1 0,1 1-81,0 0 0,0 1 0,0-1 0,0 1 0,0-1-1,0 1 1,0-1 0,1 1 0,-1-1 0,0 1 0,0 0 0,0 0 0,1 0 0,-1 0 0,0 0 0,0 0 0,1 0 0,-1 0 0,0 0-1,0 0 1,2 1 0,29 6 161,22 3 183,0-1 0,0-4 0,100-1 0,-105-4-181,62-4 175,189-32 0,83-5-30,-382 41-332,168-9 25,-140 6-20,1-2 0,-1-1 0,53-17 0,-70 18-4,1 1-1,-1 0 1,0 1 0,1 0-1,0 1 1,23-1-1,-33 3 3,0 0-1,1 0 1,-1 0-1,0 1 0,0 0 1,0-1-1,-1 1 1,1 0-1,0 0 1,0 1-1,0-1 0,-1 1 1,1-1-1,-1 1 1,1 0-1,-1 0 0,0 0 1,1 0-1,-1 0 1,0 1-1,0-1 0,-1 1 1,1-1-1,0 1 1,-1-1-1,0 1 1,1 0-1,-1 0 0,0 0 1,-1 0-1,1 0 1,0 0-1,-1 0 0,0 3 1,4 27 64,-3-19-49,1 1 0,0 0 0,9 25 0,-6-20-6,0 0 0,-1 1 0,-1-1 0,-1 1 0,-1 23 0,-9 111 101,2-76-53,4-52-42,-6 105 188,17 256 0,0-284-74,-7 159 1,-28 105-61,10-189-53,9 273 1,11-87-29,4 49-29,-5-336 45,-14 142 0,1-67-8,-17 187 2,22-252 8,-25 308 23,28-355-31,7 81 0,-2-93 1,-1 1 0,-2 0 0,-1-1 0,-7 51 0,-12 8 20,4 1 0,4 0 1,-1 130-1,14 222 76,-1-439-93,0 1 1,-1-1 0,1 0-1,0 0 1,-1 1 0,1-1-1,-1 0 1,0 0 0,0 0-1,0 0 1,0 0 0,0 0-1,0 0 1,-1 0-1,1 0 1,-1-1 0,1 1-1,-1 0 1,0-1 0,1 1-1,-1-1 1,0 0 0,0 0-1,0 1 1,0-1-1,0 0 1,0-1 0,-1 1-1,1 0 1,0-1 0,0 1-1,0-1 1,-1 0 0,1 1-1,-4-2 1,-13 2 28,-1 0 1,1-2-1,-28-4 0,22 2-60,-36-2 55,1 3 1,-1 2 0,-111 16-1,113-8-21,-1-3 0,-76-3-1,-124-19 96,-60 0 172,-166 23 359,421-9-603,51 1-55,0 1 1,0 1-1,0 0 0,0 1 0,-17 3 1,31-3-34,-1-1 1,1 0-1,0 0 1,-1 0-1,1 0 1,-1 0-1,1 0 1,-1 0-1,1 0 1,-1 0-1,1 0 1,0 0 0,-1 0-1,1 0 1,-1 0-1,1 0 1,-1 0-1,1 0 1,-1-1-1,1 1 1,0 0-1,-1 0 1,1 0-1,0-1 1,-1 1-1,1 0 1,0-1-1,-1 1 1,1 0-1,0-1 1,-1 1-1,1 0 1,-1-2-1,-8-7-7747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27 121 5282,'-1'0'280,"-1"1"0,1-1-1,-1 0 1,1 0-1,-1 0 1,1 0 0,-1 0-1,1-1 1,-1 1-1,1 0 1,0-1 0,-1 1-1,1-1 1,0 1-1,-1-1 1,-1-1 0,3 1-188,0 1 0,0-1 0,1 0 0,-1 1 0,0-1 0,0 1 0,1-1 0,-1 0 0,1 1 0,-1-1 0,1 1 0,-1-1 0,1 1 0,-1-1 0,1 1 0,-1 0 0,1-1 0,-1 1 0,1-1 0,0 1 0,-1 0 0,1 0 0,0-1 0,53-21 961,19 0-185,2 4 0,0 3 0,0 4 0,106-3 0,-127 12-1315,1 3 0,56 8-1,-99-9-994,-7 0-184,-11 3-1255,-1 3 443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7155,'-5'8'5666,"-10"34"-4083,-33 151 1560,-12 43-2239,58-229-972,-1 0 0,2 0-1,-1 0 1,1 1 0,0-1 0,0 0-1,1 1 1,0-1 0,0 1 0,1-1-1,2 11 1,-2-17-24,-1 0-1,1-1 1,0 1-1,0-1 1,-1 1-1,1-1 1,0 1-1,0-1 1,0 0-1,-1 1 1,1-1-1,0 0 1,0 0 0,0 0-1,0 1 1,0-1-1,0 0 1,0 0-1,-1 0 1,1 0-1,0-1 1,0 1-1,0 0 1,0 0-1,0 0 1,0-1-1,1 0 1,27-10-3058,5-14-99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66 6419,'-8'5'1142,"-1"0"1,1 0-1,1 1 1,-1-1-1,1 2 1,-10 10-1,11-11-813,1 0 1,0 1-1,0 0 0,1 0 0,0 0 0,0 1 1,-3 11-1,5-13-299,0-1 1,1 0-1,0 1 0,0 0 1,1-1-1,-1 1 0,1-1 1,0 1-1,1 0 0,0-1 1,-1 1-1,2-1 1,-1 1-1,1-1 0,-1 0 1,2 1-1,-1-1 0,0 0 1,1 0-1,0 0 0,0-1 1,1 1-1,-1-1 0,1 0 1,0 0-1,7 6 1,-3-5-4,-1 0 0,1 0 1,1-1-1,-1 0 1,0 0-1,1-1 1,0 0-1,0-1 1,0 1-1,0-2 1,0 0-1,16 1 0,-16-2-16,0 0 0,-1 0 0,1-1-1,-1 0 1,1 0 0,-1-1-1,0 0 1,1 0 0,-1-1 0,0 0-1,0-1 1,-1 0 0,12-7-1,-13 6 20,0 0-1,0 0 0,-1-1 1,0 1-1,0-1 0,-1 0 1,1-1-1,-1 1 0,-1-1 1,1 0-1,-1 0 0,0 0 1,-1 0-1,0 0 0,0 0 1,0-1-1,0-9 0,-2 8 26,0 0-1,-1-1 0,0 1 1,-1-1-1,1 1 0,-2 0 1,1 0-1,-2 0 0,1 0 1,-1 1-1,0-1 0,-1 1 1,-7-10-1,9 12-50,-2 0 0,1 0-1,0 1 1,-1 0 0,0 0 0,0 0-1,-1 1 1,1 0 0,-1 0 0,0 0 0,0 0-1,0 1 1,-1 0 0,1 0 0,-13-2-1,11 3-250,-1 1-1,0 1 0,1-1 1,-1 2-1,0-1 1,1 1-1,-1 0 0,0 1 1,1 0-1,0 1 0,-1-1 1,-8 6-1,-15 5-3239,7-7-216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5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83 102 5026,'-7'-25'6413,"8"23"-6372,-1 0 0,1 1 0,0-1 0,-1 1 0,1-1 0,0 0 0,0 1 0,0 0 0,0-1 0,1 1 0,-1-1 0,0 1 0,1 0 0,-1 0 0,0 0 0,1 0 0,0 0 0,-1 0 0,3 0 0,12-17 172,-15 16-196,0 0 0,0 1 0,0-1 0,0 1 0,0-1 0,1 1 0,-1 0 0,0 0 0,1-1 0,-1 1 0,1 0 0,-1 0 0,1 0 0,0 1 0,-1-1 0,4-1 0,3 0 53,1 0 0,0 0 1,0 0-1,-1 1 0,16 1 1,-22-1-61,1 1 0,-1 0 0,0 0 0,0 0 1,0 1-1,0-1 0,0 0 0,0 1 0,0 0 1,0-1-1,0 1 0,0 0 0,0 0 0,0 0 0,0 0 1,0 0-1,0 0 0,-1 1 0,1-1 0,-1 1 1,1-1-1,-1 1 0,1-1 0,-1 1 0,0 0 1,0 0-1,0 0 0,1 2 0,0 3-2,0-1 1,-1 1-1,0 0 0,0-1 0,0 1 0,-1 0 0,0 0 1,-1-1-1,1 1 0,-1 0 0,-1 0 0,1-1 1,-1 1-1,0-1 0,0 0 0,-1 1 0,0-1 1,0 0-1,-1-1 0,1 1 0,-1 0 0,-1-1 0,1 0 1,-1 0-1,1 0 0,-2-1 0,1 0 0,-10 7 1,-71 58-8,10-7-16,70-58 17,-21 16 1,28-20-3,-1 0 0,0 0 0,1 0-1,-1 0 1,0 0 0,0 0-1,1 0 1,-1 0 0,0 0-1,1 0 1,-1 0 0,0 0-1,0 0 1,1 0 0,-1 0-1,0 1 1,0-1 0,1 0 0,-1 0-1,0 0 1,0 0 0,0 1-1,1-1 1,-1 0 0,0 0-1,0 1 1,0-1 0,0 0-1,1 0 1,-1 1 0,0-1-1,0 0 1,0 0 0,0 1 0,0-1-1,0 0 1,0 0 0,0 1-1,0-1 1,0 0 0,0 1-1,0-1 1,0 0 0,0 0-1,0 1 1,0-1 0,0 0 0,0 1-1,0-1 1,-1 0 0,1 0-1,0 1 1,0-1 0,0 0-1,0 0 1,0 0 0,-1 1-1,1-1 1,0 0 0,0 0-1,-1 0 1,1 1 0,0-1 0,0 0-1,-1 0 1,1 0 0,0 0-1,2-1-2,1 0 0,-1 0 0,1 0 1,-1-1-1,1 1 0,-1-1 0,0 0 0,1 0 0,-1 0 0,2-2 0,7-5 9,-8 7 5,1 0 0,0 0 0,0 1 0,0 0 0,0 0 0,0 0 0,0 0 0,0 0 0,0 1 0,1 0 0,-1 0 0,0 0 0,5 1 0,54 17 407,-50-14-329,-1 0 0,1 0 0,22 2 0,-34-6-92,10 1-125,0 0-1,-1 0 0,1-1 0,0-1 0,-1 0 0,21-4 1,-26-5-1879,-4 6 353,2-2-942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21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115 144 7475,'10'-51'5420,"8"5"-4036,-16 43-1368,1 0 1,-1-1-1,0 1 1,1 0-1,-1 0 1,1 1-1,0-1 1,0 0 0,0 1-1,1 0 1,-1 0-1,0 0 1,1 0-1,-1 0 1,1 1 0,0 0-1,0-1 1,-1 1-1,1 1 1,0-1-1,0 0 1,0 1-1,7 0 1,-9 0-11,0 0-1,1 0 1,-1 0 0,0 1-1,1-1 1,-1 1-1,0-1 1,1 1 0,-1 0-1,0 0 1,0 0-1,0 0 1,0 0 0,0 1-1,0-1 1,0 1 0,0-1-1,-1 1 1,1-1-1,-1 1 1,3 3 0,-1-1 3,-1 1 0,0 0 0,0-1 0,0 1 0,-1 0 0,1 0 1,-1 0-1,0 0 0,0 8 0,0 3 49,-2-1 0,1 0 0,-2 0 0,0 0 0,-1 0 1,-5 16-1,4-17 26,-1 1-1,0-1 1,-1-1 0,0 1 0,-2-1 0,-12 19 0,-30 33 147,37-46-179,-1-1-1,-1 0 0,-1 0 0,0-2 0,-30 25 1,23-29 63,20-12-102,1 1-1,-1 0 1,1 1-1,-1-1 1,1 0-1,0 1 1,-1-1-1,1 1 1,0 0-1,-2 2 1,4-3-9,-1 0 0,1 0 0,0 1 0,0-1 0,0 0 0,0 0 1,0 0-1,0 0 0,0 0 0,1 0 0,-1 1 0,0-1 0,1 0 0,-1 0 0,1 0 0,-1 0 0,1 0 0,-1 0 1,1 0-1,-1 0 0,1-1 0,0 1 0,0 0 0,0 0 0,-1 0 0,1-1 0,0 1 0,0 0 0,0-1 1,0 1-1,2 0 0,-1 0 7,1 1 0,-1-1 1,1 0-1,-1 0 0,0-1 0,1 1 1,0 0-1,-1-1 0,1 1 1,-1-1-1,1 0 0,0 0 0,-1 0 1,1 0-1,0-1 0,-1 1 1,1 0-1,-1-1 0,4-1 0,17-2 62,129-17 213,-91 14-278,-44 4-298,-1 1-1,0 0 1,1 1-1,-1 1 1,1 1-1,-1 0 1,18 4-1,-32-1-2617,-8 8-104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308 133 7107,'-32'-62'5386,"28"56"-5121,0-1 0,0 1 1,-1 0-1,0 1 0,0-1 1,-1 1-1,1 0 0,-1 0 1,0 1-1,-1 0 0,-12-7 1,17 11-237,0-1 1,0 1-1,-1 0 1,1 0 0,0 0-1,0 1 1,-1-1-1,1 0 1,0 1 0,0 0-1,-1-1 1,1 1 0,0 0-1,0 0 1,0 0-1,0 0 1,0 0 0,0 1-1,-2 1 1,0 0-1,0 1 0,0-1 0,0 1 0,1 0 0,-1 0 0,1 0 0,0 0 0,0 0 1,-2 6-1,-11 45 190,6-10-25,-38 149 916,34-125-827,3 1 0,3 0-1,3 0 1,9 129 0,-4-197-336,1 20-98,-1-22 117,0 1 0,0-1 0,0 1 0,0-1 0,1 0 0,-1 1 0,0-1-1,0 1 1,0-1 0,0 0 0,0 1 0,-1-1 0,1 0 0,0 1 0,0-1 0,0 1 0,0-1 0,0 0 0,0 1 0,-1-1 0,1 0 0,0 1 0,0-1 0,-1 0 0,1 1 0,0-1 0,0 0 0,-1 0 0,1 1 0,0-1 0,-1 0 0,1 0 0,0 1 0,-1-1 0,1 0 0,0 0 0,-1 0 0,1 0 0,-1 0 0,1 0 0,-1 0 0,1 0-148,-1-1-1,1 0 1,0 0 0,-1 0-1,1 0 1,0 0-1,0 0 1,0 0 0,0 0-1,0 0 1,0 0 0,0 0-1,0 0 1,0 0-1,0 0 1,0 0 0,1 0-1,-1 0 1,0 0-1,1 0 1,-1 0 0,1 0-1,-1 0 1,1 1-1,-1-1 1,1 0 0,1-1-1,-1-1-955,1-14-2109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5651,'3'0'661,"-1"0"-1,1 0 1,0 0 0,0-1 0,-1 1 0,1-1 0,0 0 0,-1 0 0,1 0 0,4-2 0,11-3 715,47-14 354,-45 13-1503,0 0 0,1 2 0,0 0 0,1 1 0,21 0 0,-38 4-174,0 0 1,0 0-1,1 1 0,-1 0 0,0 0 0,0 0 0,0 0 1,0 1-1,0 0 0,0 0 0,-1 0 0,1 1 0,-1-1 0,1 1 1,-1 0-1,0 1 0,0-1 0,0 1 0,0 0 0,-1 0 1,0 0-1,0 0 0,0 0 0,0 1 0,3 7 0,-2-4 295,-1 1 0,-1 0 0,1 1 0,-1-1 0,1 19-1,7 28-134,-7-56-2610,1-9 871,-1-16-3510,-6 0 1536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 8436,'-9'-9'3185,"2"9"289,3 1-2274,6 3-559,5 3-481,0 2-720,-5 2-369,7 3-2528,-2 4 223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7315,'2'3'490,"-1"1"0,1 0-1,-1-1 1,0 1-1,0 0 1,0 0 0,0 0-1,-1 0 1,0 6 0,-1 3 277,0-1 1,-1 1 0,-6 20 0,5-22-421,0 1 0,1 0 0,-1 18 1,2-18-73,2 37 472,-1-48-729,0-1 1,0 1 0,0 0-1,0 0 1,0 0 0,0 0-1,1 0 1,-1 0 0,0 0-1,0-1 1,1 1 0,-1 0-1,1 0 1,-1 0 0,1-1-1,-1 1 1,1 0 0,-1 0-1,1-1 1,0 1 0,-1-1-1,1 1 1,0-1 0,0 1-1,-1-1 1,1 1 0,0-1-1,0 1 1,0-1 0,0 0-1,-1 0 1,1 1 0,0-1-1,0 0 1,0 0 0,0 0-1,0 0 1,0 0 0,0 0-1,0 0 1,1 0 0,0-2 13,1 1-1,0 0 1,-1-1 0,1 1-1,-1-1 1,1 0 0,-1 0 0,0 0-1,0 0 1,0 0 0,0 0 0,0 0-1,0-1 1,-1 1 0,1-1 0,-1 0-1,1 1 1,-1-1 0,0 0 0,0 0-1,0 1 1,-1-1 0,1 0 0,-1 0-1,1 0 1,-1-4 0,11-31 13,-2 19-46,1 1 0,0 0 1,1 0-1,1 2 0,27-30 1,-35 42-1,1-1 1,-1 1 0,1 0 0,0 0 0,0 1 0,1 0-1,-1 0 1,1 0 0,0 0 0,-1 1 0,1 0 0,0 0-1,0 1 1,0-1 0,1 1 0,-1 1 0,0-1 0,0 1-1,1 0 1,-1 0 0,0 1 0,0 0 0,12 3 0,-15-3 10,0 0 0,0 1 1,0-1-1,0 1 0,-1 0 1,1-1-1,0 1 0,-1 1 1,1-1-1,-1 0 0,1 1 1,-1-1-1,0 1 0,0-1 1,0 1-1,-1 0 0,1 0 1,-1 0-1,0 0 0,1 0 1,-1 0-1,0 1 0,0 5 1,2 7 73,-2 0 1,0 0-1,-3 30 1,1 2 38,1-43-202,1 1 0,-1-1 0,1 0 0,1 1 0,-1-1 0,1 0 0,-1 0 0,6 9 0,-6-12-121,0-1-1,-1 0 0,1 0 1,0 0-1,0 0 1,0 0-1,0 0 0,0-1 1,0 1-1,0 0 1,0 0-1,1-1 0,-1 1 1,0-1-1,0 1 1,1-1-1,-1 1 0,0-1 1,1 0-1,-1 0 1,0 0-1,0 1 0,1-1 1,-1 0-1,0-1 0,1 1 1,-1 0-1,0 0 1,1 0-1,-1-1 0,0 1 1,1-1-1,-1 1 1,0-1-1,0 0 0,0 1 1,0-1-1,2-1 1,21-10-3856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274 578 6899,'2'-2'487,"-1"0"0,1 0 0,-1 0 0,0 0 0,0 0 0,0 0 0,0-1 0,0 1 0,0 0 0,0-1 0,-1 1 0,1 0 0,-1-5 0,5-43 1259,-4 30-1018,1 3-376,1 1-66,-2-1 0,0 1-1,-1-18 1,0 31-246,-1-1 1,1 0 0,-1 0-1,0 0 1,0 1-1,0-1 1,0 0 0,-1 1-1,0-1 1,1 1-1,-1 0 1,0-1-1,-1 1 1,1 0 0,-1 0-1,1 1 1,-6-6-1,5 7-10,1 0 0,-1 0 0,0 0-1,1 0 1,-1 0 0,0 0 0,0 1 0,1 0-1,-1-1 1,0 1 0,0 0 0,0 0-1,0 1 1,1-1 0,-1 0 0,0 1-1,0 0 1,1 0 0,-4 1 0,-46 22 308,38-13-241,0 0 0,0 0 0,1 1 0,1 1 0,0 0 0,1 0 0,0 2 0,2-1 0,-11 19 0,16-24-46,-1 0 1,2 0-1,-1 1 0,1 0 1,0-1-1,1 1 0,-1 18 1,2-22-33,1 0 1,1 0-1,-1 0 1,1 0-1,0-1 1,0 1-1,1 0 1,0-1-1,0 1 1,0-1-1,0 1 0,1-1 1,0 0-1,4 6 1,-3-7-19,-1 0-1,1-1 1,0 1 0,0-1 0,0 1-1,1-1 1,-1-1 0,1 1 0,0 0-1,0-1 1,-1 0 0,1 0 0,1-1-1,-1 1 1,0-1 0,0 0-1,0-1 1,1 1 0,-1-1 0,0 0-1,1 0 1,-1-1 0,0 0 0,1 1-1,-1-2 1,8-2 0,1 0-45,1-1 0,-1-1 0,-1 0 0,1-1 0,-1-1 0,0 0 0,-1 0 0,13-12 0,-14 10-28,-1 0 0,0-1 0,0 0 0,-1-1 0,0 0 0,-1-1 1,-1 0-1,7-14 0,-5 3-21,0 0 0,-2 0-1,-1-1 1,3-27 0,22-273-256,-30 323 355,-1 0 0,0 1 0,0-1 1,0 0-1,0 0 0,0 1 0,0-1 0,0 0 1,-1 1-1,1-1 0,0 0 0,-1 1 0,0-1 1,1 0-1,-1 1 0,-1-3 0,1 4 1,1 0 0,-1 0 1,0 0-1,1 1 0,-1-1 0,0 0 0,1 0 1,-1 0-1,0 1 0,1-1 0,-1 0 0,1 1 1,-1-1-1,1 1 0,-1-1 0,0 0 0,1 1 1,0-1-1,-1 1 0,1-1 0,-1 1 0,1 0 1,0-1-1,-1 1 0,1-1 0,-1 2 0,-27 58 385,18-21-294,1 1 1,1 1 0,3-1 0,1 1-1,2 0 1,2 0 0,1 0-1,3 0 1,1 0 0,2-1 0,17 58-1,-6-60-1212,-18-37 975,1 0 0,-1-1 0,1 1-1,0 0 1,-1-1 0,1 1-1,0-1 1,-1 1 0,1-1-1,0 1 1,0-1 0,-1 1 0,1-1-1,0 0 1,0 1 0,0-1-1,-1 0 1,1 0 0,0 0 0,0 0-1,0 0 1,0 1 0,0-2-1,-1 1 1,1 0 0,0 0 0,0 0-1,0 0 1,0 0 0,-1-1-1,1 1 1,0 0 0,0-1-1,0 1 1,-1-1 0,1 1 0,0-1-1,-1 1 1,1-1 0,0 1-1,-1-1 1,1 0 0,-1 1 0,2-2-1,20-19-3581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89 8324,'-2'-9'5664,"-2"11"-5399,0 0 1,0 1-1,0-1 1,0 1 0,0 0-1,0 0 1,1 0-1,0 0 1,-1 1-1,1-1 1,0 1 0,1 0-1,-1 0 1,-3 8-1,1-4-149,0 0-1,1 0 0,0 1 0,0 0 1,1 0-1,0 0 0,0 0 0,-1 17 1,3-20-97,1-1 1,0 0 0,0 1 0,1-1-1,-1 0 1,1 0 0,0 1-1,1-1 1,-1 0 0,1 0 0,0 0-1,1-1 1,-1 1 0,1 0-1,0-1 1,0 0 0,0 1 0,0-1-1,1 0 1,0-1 0,0 1-1,0-1 1,0 1 0,0-1 0,1-1-1,-1 1 1,1 0 0,0-1-1,0 0 1,0 0 0,0-1 0,0 1-1,0-1 1,0 0 0,1-1-1,-1 1 1,0-1 0,0 0 0,1 0-1,7-2 1,2 0-15,-1-1 0,0-1 0,1 0 0,-1-1 0,-1 0 1,1-1-1,-1-1 0,0 0 0,-1-1 0,1 0 0,11-10 0,-20 14-2,1-1 0,-1 1 0,0 0 0,0-1 0,0 0 0,-1 0 0,1 0 0,-1-1 0,0 1 0,-1-1 0,1 1 0,-1-1 0,0 0-1,-1 0 1,0 0 0,0 0 0,0 0 0,0 0 0,-1-1 0,0 1 0,0 0 0,-1 0 0,0 0 0,0 0 0,0 0 0,-1 0 0,0 0 0,-4-9 0,3 8 3,-1-1 0,0 1-1,-1 0 1,0 1 0,0-1 0,0 1 0,-1 0 0,0 0 0,0 0-1,0 1 1,-1 0 0,0 0 0,0 1 0,0 0 0,0 0 0,-1 1 0,1 0-1,-15-4 1,12 5-47,1 0 0,-1 0 0,0 1 0,0 0 0,1 1 0,-1 0 0,0 1 0,1 0 0,-1 0 0,0 1 0,1 0 0,-1 1 1,1 0-1,0 0 0,-14 9 0,18-10-128,1 0 0,0 1 1,0 0-1,1 0 0,-1 0 1,1 0-1,-1 1 0,1-1 1,-5 8-1,8-10-4,-1 0 0,0 1 0,1-1 0,-1 1 0,1-1 0,-1 0 0,1 1 0,0-1 0,-1 1 0,1-1 0,0 1 0,0 0-1,0-1 1,0 1 0,0-1 0,0 1 0,1-1 0,-1 1 0,1-1 0,-1 0 0,1 1 0,-1-1 0,1 1 0,0-1 0,-1 0 0,1 1 0,0-1 0,0 0 0,2 2 0,18 16-3261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26 263 8180,'-17'63'8986,"14"-50"-8764,1 0 0,0 1 0,1-1 0,1 0 0,0 1-1,0-1 1,2 0 0,-1 1 0,8 22 0,-8-31-204,0-1-1,1 0 1,0 0 0,0 0 0,0 0 0,0-1 0,1 1-1,0 0 1,-1-1 0,1 0 0,1 0 0,-1 0-1,0 0 1,1 0 0,-1 0 0,1-1 0,0 0-1,0 0 1,4 2 0,-1-2-9,-1 0 0,1-1 0,-1 0 0,1-1 0,-1 1 0,1-1 0,-1 0-1,1-1 1,0 1 0,-1-2 0,12-2 0,-1-1-14,0-2-1,-1 0 1,1 0-1,-1-2 1,-1 0-1,1-1 0,-2 0 1,24-21-1,-28 20-5,-1 0 0,0-1 0,-1 1 0,0-2 0,-1 1 0,0-1 0,6-19 0,-9 19 40,-8 15 166,-9 26 168,12-22-322,0 0 0,0 0 0,1 0 0,0 1 0,0-1 0,1 0 0,-1 0 0,1 0 0,1 0 0,-1 0 0,1 0 0,0 0 0,0 0 0,1-1-1,-1 1 1,1-1 0,1 0 0,-1 1 0,7 6 0,-3-5-18,-1-1-1,1 0 1,1 0 0,-1-1-1,1 0 1,-1 0-1,1-1 1,1 0-1,-1-1 1,1 0 0,-1 0-1,19 3 1,-20-4-26,0-1 1,1-1 0,-1 1-1,1-1 1,-1 0-1,0-1 1,1 0-1,-1 0 1,0-1 0,0 1-1,0-2 1,0 1-1,0-1 1,0 0-1,9-5 1,-7 1-39,1-1 1,-1 1-1,0-1 1,0-1 0,-1 1-1,-1-2 1,1 1-1,10-18 1,-1-6-152,-2 0 1,-1 0 0,-1-1 0,-2-1 0,8-41 0,19-108-471,-60 251 1196,5-19-345,7-12-35,2 1 1,-7 73-1,14-94-257,0 0-1,2 0 1,0 0-1,1 0 1,0 0 0,1-1-1,1 1 1,1-1 0,9 22-1,-14-36 15,0 0 0,1 0 0,-1 0 0,0 0 0,1-1-1,-1 1 1,0 0 0,1 0 0,-1 0 0,1-1 0,-1 1 0,1 0-1,-1-1 1,1 1 0,0-1 0,-1 1 0,1 0 0,0-1 0,-1 1 0,1-1-1,0 0 1,0 1 0,-1-1 0,1 0 0,0 1 0,0-1 0,0 0-1,1 1 1,-1-2-118,0 0-1,-1 0 0,1 1 0,0-1 1,-1 0-1,1 0 0,-1 0 0,1 0 1,-1 0-1,0 0 0,1 0 0,-1 0 0,0 0 1,1 0-1,-1 0 0,0 0 0,0 0 1,0 0-1,0 0 0,0 0 0,0 0 1,-1-2-1,-1-24-3183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8532,'7'7'3073,"9"-2"353,9 1-2338,20-3-319,7-3-417,15 2-240,-2-6-320,5-1-544,-13-2-2754,11 0 529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36 237 7139,'9'-18'5728,"-6"15"-3071,-6 12-1632,-8 23-511,2-1 0,1 2-1,2-1 1,-4 39 0,10-64-463,0 0-1,0 0 1,0 0-1,1 0 1,0 0-1,0 0 1,1 0-1,0 0 1,4 9-1,-5-14-35,0 0-1,0 0 1,1 0-1,-1 0 1,0-1-1,1 1 1,-1 0-1,1-1 1,0 1-1,-1-1 1,1 0-1,0 1 1,0-1-1,0 0 1,0 0-1,0 0 1,0 0-1,0-1 1,0 1-1,1-1 1,-1 1-1,0-1 1,0 1-1,1-1 0,-1 0 1,0 0-1,0-1 1,1 1-1,-1 0 1,0-1-1,0 1 1,0-1-1,3 0 1,8-4-7,0 0-1,-1-1 1,1-1 0,-1 0 0,0 0 0,-1-1-1,0-1 1,0 0 0,0 0 0,-2-1 0,1 0-1,11-17 1,-21 26-9,1 1 0,-1-1 0,1 0 0,-1 0 0,1 0 0,-1 1 0,1-1 0,-1 0 0,1 1 0,0-1 0,-1 1 1,1-1-1,0 1 0,0-1 0,-1 1 0,1-1 0,0 1 0,0 0 0,0-1 0,0 1 0,-1 0 0,1 0 0,0 0 0,0 0 0,0 0 0,0-1 0,0 2 0,0-1 0,0 0 0,-1 0 0,1 0 0,0 0 0,0 0 0,0 1 0,0-1 0,0 0 0,-1 1 0,1-1 0,0 1 0,0-1 0,-1 1 0,1-1 0,0 1 0,0 0 0,3 5 0,0 0-1,0 0 1,-1 0-1,0 0 1,3 9-1,13 22 63,-15-32-34,0-1-1,1 0 0,-1-1 1,1 1-1,0-1 0,0 1 1,0-1-1,0-1 0,1 1 1,-1-1-1,1 0 1,-1 0-1,1-1 0,0 0 1,0 0-1,0 0 0,0 0 1,0-1-1,0 0 0,-1-1 1,1 1-1,0-1 1,7-2-1,-6 2 30,0-1 0,-1 0-1,1-1 1,0 1 0,-1-1 0,0-1 0,0 1 0,0-1 0,0 0 0,0 0-1,-1-1 1,0 0 0,0 0 0,0 0 0,0 0 0,-1-1 0,0 0 0,0 0 0,3-7-1,-3 2-11,-1 0 1,0-1-1,0 0 0,-2 0 0,1 1 0,-1-1 0,-1 0 0,0 0 0,-1 0 0,0 0 0,0 0 1,-2 0-1,1 0 0,-2 1 0,1-1 0,-7-13 0,-8-15-1043,-2 1 0,-1 1 0,-29-38 0,25 44-4865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7876,'1'-1'187,"0"0"1,1 1 0,-1-1-1,1 0 1,-1 1-1,1-1 1,-1 1 0,1-1-1,0 1 1,-1 0 0,1 0-1,-1-1 1,1 1 0,0 0-1,-1 0 1,1 1 0,0-1-1,-1 0 1,1 1 0,-1-1-1,1 1 1,-1-1-1,1 1 1,-1-1 0,1 1-1,-1 0 1,1 0 0,-1 0-1,0 0 1,0 0 0,1 0-1,-1 0 1,1 3 0,0 0 30,0 1 1,-1 0 0,1 0 0,-1 0 0,-1-1 0,1 1 0,-1 0 0,0 0 0,0 0 0,-1 7 0,-5 43 897,-22 92 1,14-86-713,-5 64 0,18-113-360,1-1 1,0 1-1,1-1 1,0 0-1,1 0 0,1 1 1,-1-1-1,2-1 0,-1 1 1,10 18-1,-12-27-39,-1 0-1,1-1 0,0 1 0,0-1 1,0 1-1,-1-1 0,2 1 0,-1-1 1,0 1-1,0-1 0,0 0 0,1 0 1,-1 0-1,0 1 0,1-1 1,-1-1-1,1 1 0,0 0 0,-1 0 1,1 0-1,2 0 0,-3-1-2,1 0-1,0-1 0,-1 1 1,1 0-1,0-1 1,-1 1-1,1-1 0,0 1 1,-1-1-1,1 0 1,-1 1-1,1-1 0,-1 0 1,1 0-1,-1 0 1,0 0-1,2-3 0,6-5-12,-1-1-1,-1 0 0,0 0 1,9-18-1,-13 22 2,9-18-55,-1 0 0,10-34 0,-15 38 30,1 0-1,1 0 0,1 1 0,20-32 0,-29 51 40,0 0-1,0 0 0,0 1 0,0-1 0,0 0 0,0 0 1,0 1-1,0-1 0,0 0 0,0 0 0,0 1 0,0-1 1,0 0-1,1 0 0,-1 0 0,0 1 0,0-1 0,0 0 1,0 0-1,0 0 0,1 0 0,-1 1 0,0-1 0,0 0 0,0 0 1,1 0-1,-1 0 0,0 0 0,0 1 0,1-1 0,-1 0 1,0 0-1,0 0 0,0 0 0,1 0 0,-1 0 0,0 0 1,0 0-1,1 0 0,-1 0 0,0 0 0,0 0 0,1 0 1,-1 0-1,0 0 0,0 0 0,1-1 0,-1 1 0,0 0 1,0 0-1,0 0 0,1 0 0,-1 0 0,0 0 0,0-1 1,0 1-1,1 0 0,-1 0 0,0 0 0,0 0 0,0-1 0,0 1 1,0 0-1,0 0 0,1-1 0,0 23 234,-2-6-86,-1 3 71,1 1-1,1 0 1,3 27 0,-1-40-185,-1 1 0,1-1-1,1 0 1,-1 0 0,1 0-1,0 0 1,1 0 0,0 0 0,0-1-1,0 0 1,1 0 0,9 10-1,-5-8-32,0-1 0,0 1 0,1-1 0,0-1 0,0 0 0,1 0 0,-1-1-1,1-1 1,1 1 0,-1-2 0,0 0 0,1 0 0,0-1 0,0 0 0,0-1 0,-1-1 0,1 0-1,17-2 1,10-3-97,-1-2-1,1-1 0,-2-2 0,48-20 0,-79 28 85,-1 0 0,1 0 0,0-1 0,-1 1 0,1-2 0,-1 1 0,0 0 0,0-1 0,0 0 0,0 0 0,-1 0 0,0-1 0,0 0 0,0 0 0,0 0 0,-1 0 0,0 0 0,0-1 0,0 1 0,-1-1 0,0 0 0,0 0 0,0 0 0,-1 0 0,1 0 0,-2 0 0,1 0 0,-1 0 0,0 0 0,0-1 0,-1-7 0,0 9 34,-1-1-1,1 1 1,-1-1 0,0 1-1,-1 0 1,1 0-1,-1 0 1,0 0-1,0 1 1,0-1-1,-1 1 1,0-1 0,0 1-1,-5-5 1,5 7-8,0 0 0,0 0 0,0 0 0,0 0 0,0 1 0,0-1 0,0 1 0,0 0 0,-1 1 0,1-1 0,0 0 0,-1 1 1,1 0-1,0 0 0,-1 1 0,1-1 0,0 1 0,0 0 0,-6 2 0,1-1 11,0 2 0,1-1 0,-1 1 0,1 0 0,-1 1 0,1 0 0,1 1 0,-1-1 1,1 2-1,0-1 0,0 1 0,1 0 0,-1 0 0,-5 10 0,7-10-9,1-1-1,1 1 1,-1 0 0,1 1-1,0-1 1,1 0 0,0 1 0,0 0-1,0-1 1,1 1 0,0 0-1,1 0 1,0 0 0,0 0 0,0-1-1,1 1 1,3 11 0,-3-15-17,0 0 1,0 0-1,0 0 0,1-1 1,-1 1-1,1-1 1,0 1-1,0-1 1,1 0-1,-1 1 1,0-1-1,1 0 0,0-1 1,0 1-1,0 0 1,0-1-1,0 0 1,0 0-1,1 1 0,-1-2 1,1 1-1,-1 0 1,1-1-1,0 0 1,0 0-1,-1 0 1,1 0-1,0-1 0,0 1 1,0-1-1,0 0 1,0 0-1,0 0 1,0-1-1,0 1 1,0-1-1,6-2 0,1 0-33,0-1-1,-1 0 1,1 0-1,0-1 1,-1-1-1,0 1 1,-1-2-1,1 1 1,-1-1-1,0-1 1,13-14-1,-16 12-40,0 1 0,-1-1 0,0 0 0,4-13-1,-3 11-185,-5 23 274,-1 1-1,2 0 1,-1-1 0,2 1-1,5 18 1,-7-27-12,0 1-1,1-1 1,-1 0 0,0 0 0,1 0 0,0 0 0,-1 0 0,1 0 0,0-1 0,1 1-1,-1 0 1,0-1 0,1 0 0,0 1 0,-1-1 0,1 0 0,0 0 0,0-1 0,0 1-1,0-1 1,0 1 0,0-1 0,7 1 0,-1-1-29,0 0 0,0-1 0,1 0 1,-1-1-1,0 0 0,0 0 0,1-1 0,-1 0 0,-1-1 0,1 0 1,0 0-1,-1-1 0,1 0 0,-1 0 0,0-1 0,0 0 0,11-11 0,-8 5-27,0 0-1,-1-1 0,-1 0 1,0-1-1,-1 0 0,0 0 1,-1-1-1,0 0 0,-1 0 1,5-19-1,0-9-176,7-51 1,-15 63 162,3 0 0,0 1 0,2 0 0,22-54 0,-22 74 187,-7 22 38,-8 24 100,-8 16 8,-1 2 149,-12 78 0,26-118-424,1 0 1,0 0-1,0 0 1,2 1-1,0-1 1,1 0-1,0 0 1,1 0-1,1 0 1,6 17-1,-9-30-83,0 0 0,-1-1-1,1 1 1,0 0 0,0 0-1,0-1 1,1 1 0,-1 0-1,0-1 1,0 1 0,1-1-1,-1 0 1,1 1 0,-1-1-1,1 0 1,3 2 0,-5-3 51,1 0 1,-1 0 0,0 0-1,1 0 1,-1 0 0,0 0-1,1 0 1,-1 0 0,0 0-1,1-1 1,-1 1 0,0 0 0,0 0-1,1 0 1,-1 0 0,0 0-1,0 0 1,1-1 0,-1 1-1,0 0 1,0 0 0,1-1-1,-1 1 1,0 0 0,0 0-1,0-1 1,0 1 0,1 0 0,-1 0-1,0-1 1,0 1 0,0 0-1,0 0 1,0-1 0,0-24 371,-7-16-2775,-5-5 1034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24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58 6051,'-10'-12'4830,"18"31"-3641,15 38-979,-1 146 1444,-21-190-1413,0-11-181,-1-1-1,1 1 0,-1 0 0,0-1 1,0 1-1,0 0 0,0 0 0,0-1 1,0 1-1,0 0 0,0-1 0,-1 1 0,1 0 1,-1-1-1,1 1 0,-1-1 0,-1 4 1,2-6-38,-1 1 0,1 0 1,0 0-1,-1 0 0,1 0 1,0 0-1,-1-1 0,1 1 1,0 0-1,0 0 0,-1 0 1,1-1-1,0 1 0,0 0 1,0 0-1,-1-1 0,1 1 1,0 0-1,0-1 0,0 1 1,0 0-1,0 0 0,0-1 1,-1 1-1,1 0 0,0-1 1,0 1-1,0 0 0,0-1 1,0 1-1,0 0 0,0-1 1,0 1-1,1 0 0,-1-1 1,0 1-1,0 0 0,0-1 1,1-15 205,3-14-176,1 0 1,2 0-1,1 1 0,1-1 1,2 2-1,1 0 0,15-28 1,-22 51-243,-1-1 0,1 1 0,0 0 0,1 0 0,-1 1 0,1-1 1,0 1-1,0 1 0,0-1 0,0 1 0,1 0 0,12-4 0,-1-1-1418,17-8-622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 6995,'-6'13'3458,"15"-11"-97,22 1-1360,6-1-1344,23-4-177,-1-1-304,18-1-240,-8-3-625,6 2-543,-25-3-2226,19 1 17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62 6515,'1'-8'1162,"-1"-1"0,0 0 0,0 1-1,-1-1 1,-1-9 0,-5 24 2016,-18 34-1823,15-16-1033,1 1 0,1 0 0,2 1 1,-7 49-1,0 113 295,8-87-311,5-49-162,5-49-80,3-11-39,5-12-5,-12 19-19,8-14 11,92-138-25,-88 136-2,1 0 0,1 1-1,0 1 1,1 1 0,0 0 0,26-17 0,-38 29 17,0-1 0,0 1-1,0 0 1,0 0 0,1 1 0,-1-1-1,0 1 1,1 0 0,-1 0 0,1 0-1,-1 1 1,1-1 0,-1 1 0,1 0-1,-1 0 1,1 1 0,-1 0 0,6 1-1,-6-1 16,-1 1 0,1 0-1,-1 0 1,0 0 0,0 0-1,0 1 1,0-1 0,0 1-1,-1 0 1,1 0 0,-1 0-1,0 0 1,1 0 0,-1 0 0,-1 1-1,1-1 1,0 1 0,-1-1-1,0 1 1,0-1 0,1 7-1,1 6 66,-2 0 0,1-1 0,-2 1 0,0 0 0,-1 0 0,-3 15 0,1-10-91,2 0 0,1 33 0,0-52-73,0 0-1,0-1 1,0 1-1,0 0 1,1 0-1,-1 0 0,1-1 1,-1 1-1,1 0 1,0 0-1,-1-1 1,1 1-1,0-1 1,0 1-1,0-1 1,1 1-1,-1-1 1,0 0-1,0 1 0,1-1 1,-1 0-1,1 0 1,-1 0-1,1 0 1,-1 0-1,1 0 1,0-1-1,-1 1 1,1 0-1,3 0 0,-2-1-259,1 0-1,-1 0 0,0 0 1,0-1-1,1 1 1,-1-1-1,0 1 0,0-1 1,0 0-1,0 0 0,0-1 1,0 1-1,0-1 0,0 1 1,-1-1-1,1 0 0,3-3 1,23-27-3631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268 267 7796,'3'-5'972,"0"-1"1,0 0 0,-1 0 0,1 0-1,-1 0 1,1-8 0,7-70 1950,-10 76-2763,0 0 0,0 0 0,-1 0 0,0-1-1,0 1 1,-1 0 0,0 0 0,0 0 0,-5-8 0,6 14-130,0 0 1,-1-1 0,1 1 0,-1 0-1,0 0 1,0 0 0,1 0 0,-2 0-1,1 0 1,0 0 0,0 1 0,0-1-1,-1 1 1,1-1 0,-1 1 0,1 0-1,-1 0 1,1 0 0,-1 0 0,0 1-1,0-1 1,1 1 0,-1 0 0,0 0-1,0-1 1,1 2 0,-1-1 0,0 0-1,-5 2 1,-2 0 29,0 2 0,1-1-1,-1 1 1,1 1 0,-1 0 0,1 0 0,1 1-1,-1 0 1,1 0 0,0 1 0,0 0-1,1 1 1,0-1 0,-9 13 0,8-8 8,0-1 0,0 1 0,1 0 0,1 1 0,0-1 1,0 1-1,2 0 0,-1 1 0,2-1 0,-3 16 0,5-22-49,1-1 0,0 0-1,0 1 1,0-1 0,1 0 0,0 0-1,0 0 1,1 0 0,0 1 0,0-2-1,0 1 1,1 0 0,-1 0-1,1-1 1,1 1 0,-1-1 0,1 0-1,0 0 1,0-1 0,0 1 0,8 5-1,-5-5-15,0 0 0,0-1 0,0 0-1,0 0 1,1-1 0,-1 0 0,1 0-1,0-1 1,0 0 0,0 0 0,1-1-1,-1 0 1,0 0 0,0-1 0,12-1-1,-15 0-6,1 0 0,-1 0 0,1 0-1,-1-1 1,0 0 0,0 0 0,0 0-1,0-1 1,0 0 0,0 0-1,0 0 1,-1 0 0,0-1 0,1 0-1,-1 1 1,-1-2 0,1 1-1,3-6 1,0 1-13,-1-1 0,-1 0 1,0-1-1,-1 1 0,1-1 0,-2 0 0,4-16 0,-3 12-4,5-17-7,-9 32 29,0 0-1,0 0 0,-1 0 0,1 0 1,0 0-1,0 0 0,0 0 0,-1 0 1,1 0-1,0 0 0,0 0 1,0 0-1,-1 0 0,1 0 0,0 0 1,0 0-1,0 0 0,-1 0 0,1 0 1,0 0-1,0 0 0,0 0 1,0-1-1,-1 1 0,1 0 0,0 0 1,0 0-1,0 0 0,0 0 0,-1 0 1,1-1-1,0 1 0,0 0 1,0 0-1,0 0 0,0 0 0,0-1 1,0 1-1,0 0 0,0 0 1,0 0-1,-1-1 0,-1 5 6,-1-1 1,1 1-1,-1 0 0,1 0 1,0 0-1,1 0 0,-1 1 1,1-1-1,0 0 0,0 1 1,0-1-1,0 1 0,1-1 1,0 1-1,0-1 0,0 1 1,0-1-1,1 1 0,0-1 1,0 1-1,0-1 0,0 0 1,1 1-1,-1-1 0,5 6 1,-4-4-6,2-1 0,-1 0 0,0 0 1,1 0-1,0-1 0,0 1 1,1-1-1,-1 0 0,1 0 1,0 0-1,0-1 0,0 1 1,0-1-1,1 0 0,-1-1 1,1 0-1,0 0 0,11 3 0,-7-3-37,0-1 0,0-1 0,1 1 0,-1-2 0,0 1 0,0-1 0,1-1 0,-1 0 0,0 0 0,-1-1 0,1-1 0,0 1 0,-1-1-1,13-8 1,-9 3-61,0 0-1,-1 0 1,0-1-1,-1-1 0,0 0 1,-1-1-1,0 0 1,15-24-1,-13 17 15,-2 4 17,0-1 1,-1 0-1,-1 0 1,11-30-1,-90 355 970,62-259-801,3 0-1,2 1 1,2-1-1,7 77 1,3-94-95,-8-33-8,0 0-1,1 0 1,-1 1-1,0-1 1,0 0-1,0 0 1,0 1 0,0-1-1,1 0 1,-1 0-1,0 0 1,0 0-1,1 1 1,-1-1 0,0 0-1,0 0 1,0 0-1,1 0 1,-1 0-1,0 0 1,0 0 0,1 0-1,-1 0 1,0 0-1,1 0 1,-1 0-1,0 0 1,0 0 0,1 0-1,-1 0 1,0 0-1,0 0 1,1 0 0,-1 0-1,0 0 1,0 0-1,1 0 1,-1 0-1,0-1 1,0 1 0,0 0-1,1 0 1,-1 0-1,0 0 1,0-1-1,0 1 1,1 0 0,-1-1-1,2-2-5,1-1-1,-1-1 1,-1 1-1,1 0 1,0 0-1,-1-1 1,0 1-1,0-1 1,0-7 0,8-94-88,-6 54 39,2 0 0,2 1 0,3 0 0,17-55 0,-13 68 39,1 1 0,2 1-1,1 0 1,2 2-1,2 0 1,40-49 0,-25 50 23,-36 32-5,0 0 0,-1 0 0,1 1-1,0-1 1,0 0 0,0 1 0,-1-1 0,1 1 0,0-1 0,0 1 0,0-1 0,0 1 0,0 0 0,0-1 0,0 1 0,0 0 0,0 0-1,0 0 1,0 0 0,0 0 0,0 0 0,0 0 0,0 0 0,0 0 0,0 0 0,0 1 0,0-1 0,0 0 0,0 1 0,0-1 0,0 1-1,0-1 1,0 1 0,0-1 0,0 1 0,-1 0 0,1-1 0,0 1 0,0 0 0,-1 0 0,1 0 0,3 8 30,-1 0 1,-1 1-1,1-1 0,-2 0 1,1 1-1,-1 0 1,-1-1-1,0 1 1,0-1-1,-1 1 0,-2 10 1,-3 18 119,-16 48 0,18-70-110,-2 0 0,0-1 0,-1 0 0,0 0 0,-2-1-1,1 0 1,-15 18 0,19-27-82,0 0 1,-1 0-1,0 0 1,1-1-1,-2 1 1,1-1-1,0 0 1,-1-1-1,0 1 0,0-1 1,0-1-1,0 1 1,0-1-1,0 0 1,-1 0-1,1 0 0,-1-1 1,0 0-1,1-1 1,-13 0-1,17 1-48,0-2 0,0 1-1,0 0 1,0 0 0,0-1 0,0 1-1,0-1 1,0 1 0,0-1 0,0 0-1,0 0 1,1 0 0,-1 0-1,0 0 1,0 0 0,1 0 0,-1-1-1,1 1 1,-1-1 0,1 1 0,0-1-1,-1 1 1,1-1 0,0 0 0,0 0-1,0 0 1,0 1 0,1-1 0,-1 0-1,0 0 1,1 0 0,-1 0 0,1 0-1,0 0 1,0-1 0,0 1-1,0 0 1,0 0 0,1-4 0,0 1-385,0-1 0,0 1 0,1-1 0,0 1 0,0 0 0,1 0 0,-1 0 0,1 0 0,0 0 0,0 0 1,1 1-1,0-1 0,6-5 0,22-16-2675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46 174 6243,'0'0'26,"4"-2"783,0 1-1,1 0 1,-1-1 0,1 2 0,-1-1 0,1 0 0,-1 1-1,7 0 1,-10 1-683,0-1 0,1 1-1,-1-1 1,0 1-1,0 0 1,0 0 0,0 0-1,0 0 1,0 0 0,0 0-1,0 0 1,0 0-1,0 0 1,-1 0 0,1 0-1,0 0 1,-1 1 0,1-1-1,-1 0 1,1 1-1,-1-1 1,1 0 0,-1 1-1,0-1 1,0 0 0,0 1-1,0-1 1,0 0-1,0 1 1,-1 2 0,0 40 336,-3 1 1,-2-1 0,-1 0 0,-3-1 0,-19 55-1,12-38-408,-15 88 0,31-142-54,-2 25 9,3-30-9,0 0 1,0 0-1,0 0 1,0 0-1,0 0 1,0 0-1,0 0 1,0 0-1,0 0 1,1 0 0,-1-1-1,0 1 1,1 0-1,-1 0 1,1 0-1,-1 0 1,1 0-1,-1-1 1,1 1-1,0 0 1,-1 0-1,2 1 1,0-10-2,0 0 1,-1 0-1,0 0 1,0-15-1,0-25-31,12-212-91,-8 218 122,2 1 0,1-1 0,3 1 0,18-46 0,-26 78 7,1 0-1,0 0 0,1 0 1,0 0-1,0 1 0,1 0 1,0 0-1,1 1 0,0-1 1,0 2-1,0-1 0,1 1 1,0 0-1,0 0 0,0 1 1,1 0-1,14-6 0,-21 10 0,0 1 0,-1-1 1,1 0-1,0 1 0,-1 0 0,1-1 0,0 1 0,0 0 0,-1 0 0,1 0 0,0 0 0,0 0 0,-1 0 0,1 0 0,0 1 0,0-1 1,-1 1-1,1-1 0,0 1 0,-1 0 0,1 0 0,-1-1 0,1 1 0,1 2 0,-1-1 5,0 0 0,0 1 0,-1-1 0,1 1 0,-1-1 0,1 1 0,-1 0 0,0 0 0,0 0 0,0-1 0,0 1 0,-1 0 0,1 3 0,0 7 19,0-1 1,-1 0-1,-1 0 0,0 0 1,-5 23-1,3-22-21,-1-1 1,0 1-1,-1-1 0,0 0 0,-1 0 1,0-1-1,-1 0 0,-1 0 0,-8 10 1,10-14-8,-1-1 0,1 0 1,-1 0-1,0 0 0,-1-1 1,1 0-1,-1-1 0,0 0 1,0 0-1,-1-1 0,1 0 1,-1 0-1,-15 3 1,32 0-15,9-1 7,21-4-4,0-1 0,-1-2 0,1-2 0,-1-1 0,0-2 0,0-2 0,0-1 0,-2-2 0,1-1 0,39-22 0,-54 23 10,0-1 0,0-1 0,-2-1 0,0-1 0,-1-1 0,0 0 0,-1-1 0,-1-1 0,21-34 0,-36 52 4,0 0-1,0 0 0,0-1 0,0 1 0,-1 0 0,1-1 0,0 1 0,-1 0 0,1-1 0,-1 1 0,1-1 0,-1 1 0,0-1 0,0 1 0,0-1 1,0 1-1,0-1 0,0 1 0,0-1 0,0 1 0,-1-1 0,1 1 0,0-1 0,-1 1 0,1 0 0,-1-1 0,0 1 0,1 0 0,-1-1 0,0 1 0,0 0 1,0 0-1,0 0 0,0 0 0,0 0 0,0 0 0,0 0 0,-1 0 0,1 0 0,0 0 0,0 0 0,-1 1 0,1-1 0,-1 1 0,1-1 0,0 1 1,-1-1-1,1 1 0,-1 0 0,1 0 0,-3 0 0,-4-2 59,1 1 0,-1 0 0,0 1 0,1 0 0,-1 0 0,0 0 0,1 1 0,-1 0 0,-10 4 0,12-3-18,0 1 0,0 0 1,0 0-1,0 0 0,1 1 1,-1 0-1,1 0 0,0 0 1,0 1-1,0-1 0,1 1 1,0 1-1,0-1 0,0 0 1,0 1-1,1 0 0,0 0 1,0 0-1,1 0 0,0 0 1,0 1-1,0-1 0,1 1 1,0-1-1,0 1 1,1 0-1,-1-1 0,2 13 1,0-10-29,0 0 1,0-1-1,1 1 0,0-1 1,1 0-1,0 0 1,0 0-1,0 0 1,1 0-1,1 0 1,-1-1-1,1 0 1,0 0-1,1 0 1,-1-1-1,1 0 1,1 0-1,-1 0 1,1-1-1,0 0 1,15 8-1,-12-8-31,0-1 0,1 0 0,-1-1 1,1 0-1,0-1 0,-1 0 0,1-1 0,0 0 0,0-1 0,0 0 0,0-1 0,0 0 0,0 0 0,0-1 0,-1-1 0,1 0 0,-1 0 1,1-1-1,-1 0 0,0-1 0,-1 0 0,1-1 0,-1 0 0,0 0 0,9-9 0,6-7-143,-1-1 0,0-1 0,-2-1 0,-1-1 1,-1 0-1,-2-2 0,19-36 0,-28 50 127,-13 30 118,-17 40 187,18-48-231,-2 9 85,-1 0 0,2 1-1,0-1 1,1 1 0,1 0-1,-1 30 1,3-38-69,2 18 288,4-23-160,6-12-57,10-13-21,-17 17-102,0 0 1,0 0-1,-1-1 1,0 1-1,1-1 1,-1 0-1,-1 0 1,6-7-1,30-80-1,-28 63-67,2 1 0,1 0 0,16-26 1,-29 52 57,0 1 1,0 0-1,0-1 1,0 1-1,1 0 1,-1-1-1,0 1 1,0 0-1,0-1 1,1 1-1,-1 0 1,0-1-1,0 1 1,1 0-1,-1 0 1,0-1-1,0 1 1,1 0-1,-1 0 1,0-1-1,1 1 1,-1 0-1,0 0 1,1 0 0,-1 0-1,0 0 1,1-1-1,-1 1 1,1 0-1,-1 0 1,0 0-1,1 0 1,-1 0-1,0 0 1,1 0-1,-1 0 1,1 1-1,-1-1 1,0 0-1,1 0 1,-1 0-1,1 0 1,5 20-30,-4 28 59,-3-38-10,1-1 1,1 0 0,-1 0 0,1 1 0,1-1 0,0 0-1,0 0 1,1 0 0,0-1 0,0 1 0,1-1 0,0 1-1,0-1 1,9 11 0,-9-14-9,1 0-1,-1 0 1,1-1 0,-1 1 0,1-1-1,0 0 1,1-1 0,-1 1-1,1-1 1,0 0 0,-1 0-1,1-1 1,0 0 0,1 0 0,-1 0-1,0-1 1,1 0 0,-1 0-1,0 0 1,1-1 0,11-1 0,-8 0-12,1-1 0,0 0 1,-1 0-1,1-1 1,-1-1-1,0 0 1,0 0-1,0-1 1,-1 0-1,1-1 1,-1 0-1,-1 0 0,1-1 1,-1 0-1,0-1 1,-1 0-1,1 0 1,-2 0-1,1-1 1,-1 0-1,8-17 1,-5 7-4,1-3-6,1 0-1,26-38 0,-33 55 12,-1 1 0,1-1-1,0 1 1,0-1 0,0 1-1,1 1 1,0-1 0,-1 1 0,1-1-1,0 2 1,1-1 0,-1 0-1,0 1 1,1 0 0,0 0-1,-1 1 1,9-2 0,-9 3 4,0 0 1,-1 1-1,1-1 1,-1 1-1,1 0 1,-1 0-1,1 1 1,-1-1-1,1 1 1,-1 0-1,0 0 1,0 1-1,0-1 1,0 1-1,-1 0 1,1 0-1,-1 0 0,1 0 1,-1 0-1,0 1 1,0 0-1,3 4 1,-2-2 5,-1 0 0,1 0 0,-1 1 0,0-1 1,0 0-1,-1 1 0,0 0 0,0 0 0,-1-1 0,1 1 0,-1 0 1,-1 0-1,0 14 0,-2-14 19,0 0 0,0 0 0,-1 0 0,0 0 0,0-1 0,-1 1 0,0-1 0,0 0 0,0 0 0,-1-1 0,1 1 0,-2-1 0,1 0 1,0 0-1,-8 4 0,8-4-73,0-1 0,-1-1 0,0 1 0,1-1 0,-1 0 0,-1 0 0,1 0 0,0-1 0,0 0 0,-1-1 1,0 1-1,1-1 0,-1 0 0,1-1 0,-1 0 0,-11 0 0,17-1-124,-1 1 0,0 0 0,1-1 0,-1 1 1,0-1-1,1 0 0,-1 1 0,1-1 0,-1 0 0,1 0 0,-1 0 0,1 0 0,0 0 0,0 0 0,-1-1 1,1 1-1,0 0 0,0-1 0,0 1 0,0 0 0,0-1 0,1 1 0,-1-1 0,0 0 0,1 1 1,-1-3-1,0-1-701,1 1 0,-1-1 0,1 0 0,0 0 0,1 0 0,-1 1 0,1-1 0,2-6 0,8-23-4834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6851,'0'0'115,"0"0"0,0 0 0,0 1 0,0-1 0,0 0 0,0 0 0,0 0 0,0 1 0,0-1 0,0 0 0,-1 0 0,1 0 0,0 1 0,0-1 0,0 0 0,0 0 0,0 0 0,0 1-1,0-1 1,-1 0 0,1 0 0,0 0 0,0 0 0,0 0 0,-1 1 0,1-1 0,0 0 0,0 0 0,0 0 0,-1 0 0,1 0 0,0 0 0,0 0 0,0 0 0,-1 0 0,1 0 0,0 0 0,0 0 0,-1 0 0,1 0 0,0 0 0,0 0 0,0 0 0,-1 0 0,1 0 0,0 0-1,0 0 1,0 0 0,-1 0 0,1 0 0,0 0 0,0-1 0,0 1 0,-1 0 0,1 0 0,0 0 0,0 0 0,0 0 0,0-1 0,0 1 0,-1 0 0,1 0 0,0 0 0,0-1 0,0 1 0,0 0 0,0-1 0,-4 11-135,-2 13 625,1 0-1,1 1 0,0-1 1,1 34-1,1-20-259,-2 237 464,6-246-1600,6-42-219,3-9-495,12-13-24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7956,'13'-3'5773,"20"3"-4131,-1-1-1038,42-10 717,-54 7-1089,0 1 0,0 0 0,1 2 0,-1 0 0,1 1 1,23 4-1,-42-4-217,1 1 0,-1-1 0,0 1-1,0 0 1,1 0 0,-1-1 0,0 1 0,0 1 0,0-1 0,0 0 0,0 0 0,0 1 0,-1-1 0,1 1 0,0 0 0,-1-1 0,1 1 0,-1 0 0,1 0 0,-1 0 0,0 0 0,0 0-1,0 0 1,0 0 0,0 1 0,-1-1 0,1 0 0,0 5 0,0 4 128,-1 0-1,-1 0 1,0 0-1,0 0 1,-4 14-1,3-17-35,0-1 0,1 1 0,-1 0 0,2 0 0,-1-1 0,1 1 0,1 0 0,1 15 0,0-21-89,-1 1 0,0-1 0,1 1 0,-1-1 0,1 0 0,0 1 0,0-1 0,0 0 0,0 0 0,0 0 1,0-1-1,0 1 0,1 0 0,-1-1 0,1 0 0,-1 1 0,1-1 0,-1 0 0,1 0 0,0-1 0,-1 1 0,1 0 0,0-1 0,0 0 0,0 1 0,0-1 0,-1 0 0,6-1 0,8-1-12,0 0 0,0-1 0,27-8 0,-32 8 10,-2 0-22,0 0-1,0-1 1,0 0-1,-1 0 1,0-1-1,1 0 1,-1 0-1,-1-1 1,1 0-1,-1 0 1,0-1-1,-1 0 1,1 0-1,9-15 1,-9 10 3,-1-1 1,0 1 0,0-1 0,-1 0-1,-1 0 1,0-1 0,-1 1 0,-1-1-1,2-24 1,-4 33 15,0-1 0,0 1 0,-1 0 0,1 0 1,-1 0-1,-1-1 0,1 1 0,-1 0 0,0 0 0,0 1 0,0-1 0,0 0 0,-1 1 0,0-1 0,0 1 0,0 0 0,-1 0 0,1 0 0,-1 1 1,0-1-1,0 1 0,0 0 0,-1 0 0,1 0 0,-1 0 0,1 1 0,-7-3 0,2 2 22,0-1 0,-1 1 0,1 1 0,0 0 0,-1 0 0,0 1 0,1 0 0,-1 1 0,0 0 0,0 0 0,1 1 1,-1 0-1,-16 5 0,12-1-47,0 0 0,0 1 1,1 0-1,0 2 0,-21 14 1,28-18-261,1 0 1,-1 1 0,1 0-1,0 0 1,0 1 0,0 0-1,1-1 1,0 1 0,0 1-1,1-1 1,-1 1 0,1-1-1,-2 9 1,4 6-3749,9-5-270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7315,'0'-5'2594,"7"3"687,-5 4-1856,3 8-17,-3 14-143,-4 12-177,-8 3-319,6 15-225,-12-4-208,9-5-176,1-7-64,6-7-240,-5-28-112,19-3-528,-3-9-433,7-23-2865,3-13 481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 7892,'-9'-5'2209,"2"-1"544,7 12-2209,-6-10-480,8 20-336,2-5-160,8 14-2321,3-3 512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6579,'-5'72'5014,"-18"33"-1947,2-5-735,21-100-2308,-1 1 0,1-1 0,0 1 0,0-1 0,0 1 0,-1 0 0,1-1 0,0 1 0,0-1 0,0 1 0,0 0 0,0-1 0,0 1 0,0-1 0,0 1 0,0 0 0,0-1 1,0 1-1,0-1 0,1 1 0,-1 0 0,0-1 0,0 1 0,1-1 0,-1 1 0,0-1 0,1 1 0,-1-1 0,0 1 0,1-1 0,-1 0 0,1 1 0,-1-1 0,2 1 0,16-12 454,17-28-183,-10 4-151,-6 8-101,2 0 1,42-44 0,-58 66-33,0 1 0,0-1 0,0 1 0,0 0 1,1 1-1,-1-1 0,1 1 0,0 0 0,0 0 1,1 1-1,-1 0 0,0 0 0,1 0 0,-1 1 0,1 0 1,0 0-1,-1 1 0,1-1 0,0 2 0,7 0 0,-12-1 13,1 1 0,-1 0 0,1 0 0,-1 0 0,1 0 0,-1 0 0,0 0 0,1 1 0,-1-1 0,0 1 0,0 0 0,0 0 0,0-1 0,0 1 0,-1 1 0,1-1 0,-1 0 0,1 0 0,-1 0 0,0 1 0,0-1 0,0 1 0,0-1 0,0 1 0,0-1 0,-1 1 0,1-1 0,-1 1 0,0 0 0,1-1 0,-1 1 0,-1 5-1,0 9 91,-2 0 0,1 1-1,-2-1 1,-6 17-1,1 1-7,7-23-114,0-8-97,1 1-1,0-1 1,0 1-1,1-1 1,-1 1-1,1-1 0,0 1 1,1 8-1,1-12-87,-1-1 0,1 1 0,-1-1-1,1 1 1,-1-1 0,1 0-1,-1 0 1,1 0 0,-1 0 0,1 0-1,-1 0 1,1 0 0,-1-1 0,1 1-1,-1 0 1,0-1 0,1 1-1,-1-1 1,1 1 0,-1-1 0,0 0-1,1 0 1,1-1 0,9-3-1961,30-9-1680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235 438 7716,'4'-9'1479,"0"0"0,-1 0 1,0-1-1,-1 1 0,3-19 1,-3 0-884,-2-1 1,-3-29-1,3 55-497,0-1-55,0 1 0,0-1 0,-1 0-1,1 0 1,-1 1 0,0-1-1,0 0 1,0 1 0,-1-1-1,1 1 1,-1-1 0,0 1 0,0 0-1,0 0 1,-1 0 0,1 0-1,-1 0 1,-3-4 0,3 6-21,1 0 0,-1 0 0,1 0 0,-1 0 1,1 0-1,-1 1 0,0-1 0,1 1 0,-1 0 0,0-1 1,1 1-1,-1 0 0,0 1 0,0-1 0,1 0 0,-1 1 1,1 0-1,-1 0 0,0-1 0,1 1 0,-1 1 0,1-1 1,0 0-1,-1 1 0,-3 2 0,-8 6 35,1 0 0,1 1 0,-1 1-1,2 0 1,-1 0 0,2 1 0,0 1 0,0 0-1,1 0 1,-8 19 0,13-24-29,0 0 0,1 0 0,0 0 0,1 1 0,0-1 0,0 1 0,1 0 0,0 13 0,1-17-12,0 0-1,1 0 0,0 0 1,0 0-1,1-1 0,-1 1 0,1 0 1,1-1-1,-1 0 0,1 1 1,0-1-1,0 0 0,0 0 1,7 7-1,-6-8-12,0 0 0,0-1 0,1 1 0,-1-1 0,1 0 0,0 0 0,-1 0 0,1-1 0,0 0 0,1 0 0,-1 0 0,0 0 0,0-1 0,1 0 0,-1 0 0,1-1 0,-1 1 0,1-1 0,-1 0 0,1-1 0,-1 1 0,1-1 0,-1 0 0,0-1 0,1 1 0,8-5 0,-2 1-32,0-1 1,0 0-1,-1 0 1,0-2-1,0 1 1,0-1-1,-1-1 1,-1 0-1,1 0 1,9-13-1,-10 8-18,0 0 0,-1-1 0,0 0-1,-1 0 1,-1 0 0,-1-1 0,0 0 0,-1 0-1,0-1 1,1-22 0,-1-20-35,-5-92 1,0 115 56,-3 15 7,4 21 17,-1-1 0,1 1 0,0 0 1,0 0-1,-1 0 0,1 0 0,0 0 0,0 0 0,0 0 1,-1 0-1,1 0 0,0 0 0,0 0 0,-1 0 0,1 0 1,0 0-1,0 0 0,-1 0 0,1 0 0,0 0 0,0 0 0,-1 1 1,1-1-1,0 0 0,0 0 0,0 0 0,-1 0 0,1 0 1,0 1-1,0-1 0,0 0 0,0 0 0,0 0 0,-1 0 0,1 1 1,0-1-1,0 0 0,0 0 0,0 1 0,0-1 0,0 0 1,-17 41 126,8-10 60,2 1 0,1-1 0,2 1 0,1 1 0,1-1 0,4 51 0,-1-71-153,1 0 0,0 1-1,1-1 1,0 0-1,1 0 1,0 0-1,1-1 1,1 1-1,-1-1 1,2-1 0,0 1-1,0-1 1,0 0-1,1 0 1,1-1-1,0 0 1,0-1 0,1 0-1,0 0 1,13 7-1,-19-13-44,0 0 0,0 0 0,1 0-1,-1 0 1,1-1 0,-1 1 0,1-1 0,-1 0-1,1-1 1,0 1 0,0-1 0,-1 0 0,1 0 0,0-1-1,0 1 1,-1-1 0,1 0 0,0 0 0,-1 0-1,1-1 1,-1 0 0,0 0 0,1 0 0,-1 0-1,0-1 1,0 0 0,-1 1 0,1-1 0,0-1-1,-1 1 1,0 0 0,5-7 0,8-11-151,0-1-1,-1-1 1,-1 0 0,16-38 0,-22 45 99,-2 2 52,-1 1 0,0-1-1,0 0 1,2-16 0,-7 30 14,0 0 0,0 1 0,-1-1 0,1 0 1,0 0-1,0 0 0,0 0 0,-1 0 0,1 0 0,0 0 0,0 0 0,-1 0 0,1 0 1,0 0-1,0 0 0,-1 0 0,1 0 0,0 0 0,0 0 0,0 0 0,-1 0 0,1-1 1,0 1-1,0 0 0,-1 0 0,1 0 0,0 0 0,0 0 0,0 0 0,0-1 1,-1 1-1,1 0 0,0 0 0,0 0 0,0-1 0,0 1 0,0 0 0,0 0 0,-1 0 1,1-1-1,0 1 0,0 0 0,0 0 0,0-1 0,0 1 0,0 0 0,0 0 0,0-1 1,0 1-1,0 0 0,0 0 0,0 0 0,0-1 0,0 1 0,0 0 0,-14 19 228,10-9-132,0 0 0,0 0 0,1 0 0,0 1 0,1-1 0,0 1 0,1 0 0,0 19 0,1-24-66,1 1 0,0-1 1,0 1-1,1-1 0,0 0 0,0 1 0,1-1 1,-1 0-1,1 0 0,1-1 0,-1 1 1,1-1-1,0 1 0,0-1 0,8 7 0,-7-7-55,0 0 0,0-1 1,0 1-1,1-1 0,-1-1 0,1 1 0,0-1 0,0 1 0,1-2 0,-1 1 0,1-1 0,-1 0 0,1 0 0,0-1 0,0 0 0,-1 0 0,8 0 0,-8-2-191,0 0 1,-1 0 0,0-1-1,1 1 1,-1-1-1,0 0 1,0-1-1,0 1 1,0-1 0,0 0-1,0 0 1,-1-1-1,0 1 1,0-1-1,0 0 1,0 0 0,0 0-1,-1-1 1,0 1-1,1-1 1,2-7-1,15-29-3703,-4 0-193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24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75 6515,'-4'1'450,"0"1"1,1 0-1,-1-1 1,0 1-1,1 0 1,0 1-1,-1-1 1,1 1-1,0-1 1,0 1-1,0 0 1,0 0-1,1 0 1,-1 1-1,-2 4 1,1 0-222,0 0 1,1 0 0,0 0 0,0 0 0,1 1 0,0-1 0,-2 13 0,3-9-198,0-1 0,1 1 0,0-1-1,1 1 1,0 0 0,1-1 0,0 1-1,1-1 1,0 0 0,1 0 0,0 0 0,8 15-1,-10-23-22,-1-1-1,1 0 0,-1 1 0,1-1 1,0 0-1,0 0 0,0-1 0,0 1 0,0 0 1,1-1-1,-1 1 0,0-1 0,1 1 1,-1-1-1,1 0 0,-1 0 0,1 0 1,0-1-1,-1 1 0,1-1 0,5 1 1,-2-1-3,-1-1 0,1 0 0,-1 0 1,1 0-1,-1-1 0,0 1 0,0-1 0,1 0 1,-1-1-1,6-4 0,2-1-1,-2 0 0,1-1-1,-1 0 1,0-1 0,-1 0 0,0-1 0,15-22-1,-20 25 1,-1-1 0,1 1-1,-2-1 1,1 1-1,-1-1 1,0 0 0,-1 0-1,0 0 1,-1-1-1,0 1 1,0 0 0,-1-1-1,0 1 1,-1-11-1,-1 14 0,1 0 0,-1 0 0,0 0 0,0 0 0,-1 0 0,1 0 0,-1 1 0,0-1 0,-1 1 0,0 0 0,0 0 0,0 1 0,0-1 0,0 1 0,-1-1 0,0 2 0,0-1 0,0 0 0,-1 1 0,1 0 0,-1 0 0,-5-2 0,1 2 0,1-1 1,-1 1-1,1 1 1,-1 0-1,-10-1 1,16 3-70,0-1-1,0 1 1,0 0 0,0 1 0,0-1-1,-1 1 1,1-1 0,0 1 0,0 0-1,0 1 1,1-1 0,-1 1 0,0 0 0,0 0-1,-3 3 1,5-4-93,1 1 0,0-1-1,0 1 1,1 0 0,-1 0 0,0 0-1,1-1 1,-1 1 0,1 0 0,-1 0 0,1 0-1,0 3 1,3 8-1523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8148,'-20'1'2801,"1"8"368,10 11-2272,-2-7-609,7-4-576,11 3-1921,4 5-961,9 4-543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7700,'6'45'5415,"17"28"-2826,-13-45-1837,-2-3-227,-1-1 139,20 41 0,-25-59-573,1-1-1,0 0 0,0 0 1,0 0-1,1 0 0,-1-1 1,1 1-1,1-1 1,-1 0-1,0 0 0,1-1 1,0 1-1,7 3 0,-11-6-57,1 0 0,-1-1 0,0 1 0,1-1 0,-1 1 0,1-1 0,-1 1 0,1-1 0,-1 0 1,1 0-1,-1 0 0,1 0 0,-1 0 0,1 0 0,-1 0 0,1 0 0,-1 0 0,1-1 0,-1 1 0,1-1 0,-1 1 0,1-1 0,-1 0 0,0 1 0,1-1 0,-1 0 0,0 0 0,0 0 0,0 0 0,0 0 0,1 0 0,-1 0 0,-1-1 0,1 1 0,0 0 0,0 0 0,1-3 0,2-6 105,0-1-1,-1 1 1,0-1 0,3-18-1,4-12-244,-6 29-271,2 1 1,-1 1-1,1-1 0,1 1 1,0 0-1,0 0 1,1 1-1,0 0 0,1 0 1,0 1-1,0 0 1,1 1-1,0 0 0,0 1 1,1-1-1,0 2 0,0 0 1,0 0-1,0 1 1,1 0-1,12-1 0,-14 3 408,0 1 0,1 0 0,-1 1 0,20 2-1,-28-2 124,1 1 0,0 0 0,-1 0-1,1 0 1,-1 0 0,1 0-1,-1 0 1,1 0 0,-1 1-1,0-1 1,0 1 0,0 0 0,0 0-1,0 0 1,0 0 0,0 0-1,0 0 1,-1 0 0,1 0 0,-1 1-1,0-1 1,0 1 0,1-1-1,-2 1 1,1-1 0,0 1 0,0 0-1,-1-1 1,0 1 0,1 0-1,-1 4 1,0 12 459,0-1 1,-1 0-1,-7 32 1,4-22-261,3-22-349,0-1 0,1 1 0,-1 0 1,1-1-1,0 1 0,1 0 0,-1 0 0,1-1 0,0 1 0,1 0 0,-1-1 0,3 6 0,3-8-1335,-1-13 648,1-20 1062,1-6-2880,5-4 901</inkml:trace>
  <inkml:trace contextRef="#ctx0" brushRef="#br0" timeOffset="1">563 0 7011,'-4'6'2962,"-1"-8"63,3 2-1696,4 2-1025,3 3-576,1 4-257,8 16-2496,2 4 496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265 459 6611,'6'-11'9095,"5"-43"-6483,-9 44-2393,-2 0 1,1 0-1,-1 0 1,-1 0-1,0 1 1,0-1-1,-1 0 1,-5-16-1,6 24-204,1 0 0,-1-1 0,0 1 0,0 0 1,0 0-1,-1-1 0,1 1 0,-1 0 0,1 0 0,-1 0 0,1 1 0,-1-1 0,0 0 0,0 1 0,0-1 1,0 1-1,0-1 0,0 1 0,-1 0 0,1 0 0,0 0 0,-1 0 0,1 0 0,0 1 0,-1-1 0,1 1 1,-1 0-1,1-1 0,-1 1 0,1 0 0,-1 0 0,1 1 0,-1-1 0,1 0 0,-1 1 0,1 0 0,0-1 0,-5 3 1,-6 3 17,0 1 1,0 1 0,1-1 0,0 2 0,1 0 0,-1 0-1,2 1 1,-1 0 0,2 1 0,-1 0 0,2 1 0,-15 23-1,18-25-5,0-1-1,0 1 1,1 0 0,0 0-1,1 1 1,1-1-1,-1 1 1,0 12-1,2-17-11,1 0-1,0 1 0,1-1 1,-1 0-1,1 0 0,1 0 1,-1 0-1,1 0 0,0 0 1,0 0-1,0-1 0,1 1 1,0-1-1,7 10 0,-7-11-25,1 0-1,-1 0 0,1 0 0,0 0 1,0-1-1,1 0 0,-1 0 1,1 0-1,-1 0 0,1-1 0,0 0 1,0 0-1,0 0 0,0-1 1,0 1-1,0-1 0,1 0 1,-1-1-1,0 1 0,1-1 0,-1 0 1,0 0-1,1-1 0,-1 0 1,0 0-1,0 0 0,1 0 0,-1-1 1,0 0-1,0 0 0,7-4 1,3-2-141,0-1 0,-1 0 0,0-1 1,0 0-1,-1-1 0,0-1 0,-1 0 1,19-25-1,-12 12 14,-2-1-1,-1-1 1,-1-1 0,-2-1-1,17-47 1,-24 55 146,0 0 1,-1 0-1,-2-1 0,0 1 0,-1-1 1,-1 1-1,-1-1 0,-1 0 1,-4-21-1,5 42-1,0 1 0,0-1-1,0 1 1,0-1 0,0 1 0,0-1 0,0 1 0,0-1 0,0 1-1,0 0 1,0-1 0,0 1 0,-1-1 0,1 1 0,0-1 0,0 1-1,0 0 1,-1-1 0,1 1 0,0-1 0,0 1 0,-1 0 0,1-1-1,0 1 1,-1 0 0,1 0 0,-1-1 0,1 1 0,0 0-1,-1 0 1,1-1 0,-1 1 0,1 0 0,0 0 0,-1 0 0,1 0-1,-1 0 1,1 0 0,-1 0 0,1 0 0,-1 0 0,1 0 0,-1 0-1,-17 17 268,13-8-193,0-1-1,0 1 0,1-1 1,-5 13-1,1 13 91,1 0 0,2 1 1,1-1-1,2 1 0,3 53 0,0-74-135,1 0-1,0-1 0,2 1 1,-1-1-1,2 1 0,0-1 1,9 17-1,-10-23-34,1 1 0,0-1 0,0 0-1,1 0 1,0 0 0,0-1 0,1 0-1,-1-1 1,1 1 0,1-1 0,-1 0 0,14 6-1,-15-8-42,0-1 0,1 0-1,-1 0 1,0 0 0,1-1-1,-1 0 1,1-1 0,0 1 0,-1-1-1,1 0 1,-1-1 0,1 1-1,-1-1 1,1-1 0,-1 1-1,1-1 1,-1 0 0,0-1 0,10-4-1,-9 3-21,0-1-1,0 0 0,0 0 0,-1 0 0,0-1 1,0 0-1,0 0 0,-1 0 0,0-1 1,0 0-1,0 0 0,-1 0 0,0-1 1,0 1-1,2-9 0,15-61-157,-15 51 199,2 0-1,16-40 1,-15 37 311,-12 30 90,-7 14-84,5-2-200,-1 0 0,2-1 0,-1 1 0,2 1 0,0-1 0,0 0-1,1 1 1,1 0 0,1-1 0,1 22 0,-1-29-89,1-1-1,-1 1 1,2-1-1,-1 1 1,0-1 0,1 1-1,0-1 1,1 0-1,-1 0 1,1 0-1,0 0 1,0 0 0,0-1-1,1 1 1,0-1-1,-1 0 1,2 0 0,-1 0-1,0-1 1,1 0-1,-1 1 1,1-1-1,0-1 1,0 1 0,0-1-1,1 0 1,-1 0-1,8 1 1,-3-1-26,-1-1-1,1-1 1,-1 1 0,1-2-1,0 1 1,-1-1 0,0-1 0,1 0-1,-1 0 1,0-1 0,0 0-1,0 0 1,0-1 0,0 0 0,14-10-1,-11 5-60,0 1 0,0-1 0,-1-1 1,0 0-1,-1-1 0,0 0 0,-1 0 0,0-1 0,11-19 0,-15 19 32,0 0 1,0-1-1,3-17 0,4-9 44,-11 38 16,-1-1-1,1 1 1,-1 0-1,1-1 1,-1 1-1,0 0 1,0 0 0,0-1-1,0 1 1,0 0-1,0-1 1,0 1-1,0 0 1,0-1-1,-1 1 1,1 0 0,-1 0-1,1-1 1,-1-1-1,-5 2 277,3 13-49,2-3-179,1 0-1,0 0 0,0 1 0,1-1 1,1 0-1,0 0 0,0 0 0,0 0 0,1 0 1,1-1-1,-1 1 0,1-1 0,8 12 1,-5-12-37,0 1 1,0-1 0,1 0 0,0-1-1,0 1 1,1-2 0,0 1 0,0-1 0,1-1-1,0 0 1,13 6 0,-5-4-14,0-1 1,1 0-1,-1-1 1,1-1-1,0-1 1,0 0-1,1-2 0,-1 0 1,22-2-1,-31 0-11,-1-1 0,1 1 0,-1-1 0,0-1 0,0 0 0,0 0 0,0-1 0,0 0 0,-1 0 0,1-1-1,-1 0 1,-1-1 0,1 0 0,-1 0 0,0 0 0,0-1 0,0 0 0,-1-1 0,-1 1 0,10-15 0,-7 7-4,0 0 0,-1-1 0,0 0 0,-2 0 0,0 0 0,4-18 0,-9 30 6,1 1-1,-1 0 1,0-1-1,0 1 0,0 0 1,0-1-1,-1 1 1,1-1-1,-1 1 1,0 0-1,0 0 0,0 0 1,-1-1-1,1 1 1,-4-5-1,3 6 2,-1-1 0,1 1 0,-1 0 0,0 0 0,0 0 0,1 0 0,-1 1-1,0-1 1,-1 1 0,1 0 0,0 0 0,0 0 0,-1 0 0,1 0 0,0 1 0,-1 0 0,1-1 0,0 1 0,-5 1 0,-3 0 6,1 0 1,0 1 0,-1 0 0,1 1 0,0 0 0,0 0 0,1 1-1,-1 1 1,1 0 0,0 0 0,0 0 0,0 1 0,1 1 0,0-1 0,0 1-1,1 1 1,-9 9 0,11-10 2,-1-1 1,1 1-1,0 0 0,1 0 1,0 1-1,0-1 0,0 1 1,1 0-1,0 0 0,1 0 0,-1 1 1,2-1-1,-1 0 0,1 1 1,1-1-1,-1 1 0,1-1 1,1 1-1,0-1 0,0 1 0,4 14 1,-4-19-11,0-1 1,1 0 0,-1 0 0,1-1-1,0 1 1,0 0 0,-1 0 0,2-1-1,-1 1 1,0-1 0,0 0 0,1 0-1,0 0 1,-1 0 0,1 0 0,0 0-1,0-1 1,0 1 0,0-1 0,0 0-1,0 0 1,0 0 0,0 0 0,1-1-1,-1 1 1,0-1 0,0 0 0,1 0-1,-1 0 1,0 0 0,0 0 0,1-1-1,-1 0 1,4-1 0,4-1-20,0 0 0,-1-1-1,1 0 1,-1 0 0,0-1 0,0-1 0,-1 0 0,0 0-1,9-8 1,51-55-402,-70 73 428,-1-1 1,1 0 0,0 1-1,0-1 1,0 1 0,0-1-1,1 1 1,-1 0 0,1-1-1,0 1 1,0-1 0,1 1-1,-1 0 1,0-1 0,1 1-1,0-1 1,0 1 0,0-1-1,1 1 1,-1-1 0,1 0-1,-1 0 1,1 0 0,0 0-1,1 0 1,-1 0 0,0 0-1,1-1 1,-1 1 0,6 3-1,-4-3-5,0 0 0,0 0-1,0-1 1,1 0 0,-1 1-1,1-2 1,-1 1 0,1 0-1,-1-1 1,1 0 0,0 0-1,0-1 1,0 1 0,-1-1-1,1 0 1,0 0 0,0 0-1,0-1 1,0 0 0,-1 0-1,1 0 1,0-1 0,5-2-1,4-4-4,0 0 1,0-1-1,-1-1 0,0 0 0,-1-1 0,16-17 0,57-80-6,-60 71 6,-3-2 0,0 0 0,-3-1 0,-2 0 0,-1-2 0,14-60 0,-29 102 5,-1 0 1,0-1-1,0 1 1,0 0-1,1 0 1,-1-1-1,0 1 1,0 0-1,0-1 1,0 1-1,0 0 1,1-1-1,-1 1 1,0 0-1,0-1 1,0 1-1,0 0 1,0-1-1,0 1 1,0 0-1,0-1 1,0 1-1,0 0 1,0-1-1,-1 1 1,1 0-1,0 0 1,0-1-1,0 1 1,0 0-1,0-1 1,-1 1-1,1 0 1,0 0-1,0-1 1,-1 1-1,1 0 1,0 0-1,0-1 1,-1 1-1,1 0 1,0 0-1,0 0 1,-1 0-1,1-1 1,0 1-1,-1 0 1,1 0-1,0 0 1,-1 0-1,1 0 1,-21 13 119,-21 31 116,32-30-137,1 1-1,1 0 0,1 1 0,0 0 0,1 0 0,1 1 1,0-1-1,1 1 0,1 0 0,0 0 0,2 0 0,0 25 1,1-29-55,0-1 1,1 0-1,1 0 1,0 0 0,1 0-1,0 0 1,1 0-1,0-1 1,1 1 0,0-1-1,0 0 1,2-1-1,-1 0 1,1 1 0,1-2-1,0 1 1,0-1-1,12 10 1,-14-15-43,0 0 1,0 0-1,0 0 1,0-1-1,1 0 0,-1 0 1,1-1-1,0 0 1,0 0-1,0-1 0,0 1 1,0-1-1,0-1 1,0 0-1,1 0 0,-1 0 1,0-1-1,0 0 1,0 0-1,0 0 0,0-1 1,0-1-1,-1 1 1,1-1-1,-1 0 0,1 0 1,10-8-1,11-9-58,0-1 0,-1-1 0,-2-2 0,33-37 0,-33 34-42,-12 12 55,2 1 0,0 0 0,0 2 0,1-1 0,0 2 0,24-13 0,-34 21 41,0 0 0,1 1-1,-1 0 1,0 0-1,1 0 1,-1 1 0,1 0-1,-1 0 1,1 1 0,0 0-1,-1 0 1,1 0-1,-1 1 1,1 0 0,0 0-1,-1 1 1,0 0-1,1 0 1,-1 0 0,0 1-1,0 0 1,0 0 0,6 5-1,-8-5-1,-1-1 1,1 1-1,-1 0 0,0 0 0,0 0 1,0 0-1,-1 1 0,1-1 0,-1 1 0,1 0 1,-1-1-1,-1 1 0,1 0 0,0 0 1,-1 0-1,0 0 0,0 1 0,0-1 0,0 7 1,-1-3 16,0-1 0,-1 1 1,0 0-1,0-1 0,-1 1 1,0-1-1,0 0 0,0 1 1,-1-1-1,-7 11 0,5-8-36,-2 0-1,1-1 0,-1 0 0,0 0 0,-1-1 0,0 0 1,-10 8-1,13-12-60,0 0 0,-1 0 0,1-1 0,-1 0 0,0 0 0,1 0 0,-1-1 0,0 0 0,-1 0 0,1 0 0,0-1 0,-8 1 0,11-2-111,0 0 1,0-1-1,0 1 0,0-1 0,-1 1 1,1-1-1,0 0 0,1 0 1,-1-1-1,0 1 0,0 0 0,0-1 1,1 0-1,-4-2 0,3 1-344,0 1-1,1-1 0,-1 0 1,1 1-1,0-1 0,-1 0 1,1 0-1,1-1 0,-1 1 0,0 0 1,-1-5-1,3-14-3795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37 7700,'-4'1'600,"1"1"0,0-1 0,0 1 1,0 0-1,0 0 0,0 1 0,0-1 1,1 0-1,-1 1 0,1 0 0,-1-1 1,-2 7-1,1-3-187,1 0-1,0 1 1,0-1-1,0 1 1,1 0-1,-2 8 1,2-3-186,0 1 1,1 0 0,0-1 0,1 1 0,0 0-1,5 25 1,-4-33-186,0 1 1,1 0-1,-1 0 0,1-1 0,1 1 0,-1-1 1,1 0-1,0 0 0,0 0 0,1 0 1,0 0-1,-1-1 0,1 0 0,1 1 0,-1-2 1,1 1-1,-1 0 0,1-1 0,0 0 1,6 3-1,-3-3-22,0 0 0,0-1 0,0 0 1,0 0-1,0-1 0,0 0 0,1 0 0,-1-1 1,0 0-1,1-1 0,-1 0 0,0 0 1,0 0-1,11-4 0,2-2-26,-1-1 0,1 0 0,-1-1 0,-1-1-1,0-1 1,22-17 0,-31 21-24,-1 0-1,0-1 1,-1 0-1,1-1 1,-2 0-1,1 0 1,-1 0-1,0-1 1,-1 0-1,0-1 1,-1 1-1,0-1 1,4-16-1,-6-18-24,-3 43 55,0 0 0,0 0 0,0 0 0,0 0-1,-1 0 1,1 0 0,-1 0 0,1 0 0,-1 1-1,0-1 1,0 0 0,0 0 0,0 0 0,0 1 0,0-1-1,0 1 1,-1-1 0,-2-2 0,4 4 3,-1 0-1,0 0 1,1 1 0,-1-1 0,1 0 0,-1 0-1,1 1 1,-1-1 0,1 0 0,-1 1 0,1-1-1,-1 0 1,1 1 0,-1-1 0,1 1 0,-1-1-1,1 1 1,0-1 0,-1 1 0,1-1 0,0 1-1,-1-1 1,1 1 0,0-1 0,0 1 0,0 0 0,-1-1-1,1 1 1,0-1 0,0 1 0,0 0 0,0-1-1,0 1 1,0 0 0,-7 35 79,5-24-54,-2 6 25,-1-3 25,0 1 1,1 1 0,1-1 0,1 0 0,0 1-1,1 0 1,3 31 0,4-50 208,6-13-145,20-32-85,-19 28-31,-1 2-34,0 0 1,2 1-1,0 1 1,0 0-1,2 1 0,0 1 1,0 0-1,1 1 0,1 1 1,0 1-1,0 0 1,1 1-1,38-12 0,-53 20 7,0 0 0,0 0-1,0 1 1,0-1-1,0 1 1,-1 0-1,1 0 1,0 0-1,0 1 1,0-1 0,0 1-1,7 2 1,-9-2 6,0 0 0,1 0 0,-1 1 0,0-1 0,-1 0 0,1 1 0,0 0 0,0-1 0,-1 1 0,1 0 0,-1 0 0,1 0 0,-1 0 0,0 0 1,1 0-1,0 3 0,0 3 23,0 0 1,-1-1 0,0 1 0,0 0 0,0 0 0,-1 0 0,0 0-1,-1 0 1,0 0 0,0 0 0,-3 8 0,-8 29 151,8-30-249,0-1-1,0 1 0,1 0 1,0 20-1,10-91-5074,-5 28 3370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31 5619,'-29'-7'4722,"-4"3"-848,10-3-785,7 0-1857,7 3-847,0 4-641,13 2 1008,6-6-5954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65 8052,'76'-38'7961,"-75"38"-7934,-1 0 0,0 0 1,0 0-1,0 0 1,1 0-1,-1 0 0,0 0 1,0 0-1,1 0 1,-1-1-1,0 1 0,0 0 1,0 0-1,1 0 1,-1 0-1,0-1 0,0 1 1,0 0-1,0 0 1,0 0-1,1-1 0,-1 1 1,0 0-1,0 0 1,0 0-1,0-1 0,0 1 1,0 0-1,0 0 0,0-1 1,0 1-1,0 0 1,0 0-1,0-1 0,0 1 1,0 0-1,0 0 1,0-1-1,0 1 0,0 0 1,0-1-1,-12-5 551,-24 0-154,31 5-303,-16-2-8,-1 2 0,1 0 0,-1 1-1,0 1 1,1 1 0,-1 0 0,1 2 0,0 1 0,0 1 0,1 0 0,-37 17 0,56-22-113,-1 0 1,1-1-1,0 1 1,-1 0-1,1 0 1,0 0-1,-1 0 0,1 0 1,0 0-1,0 0 1,0 0-1,0 1 1,0-1-1,0 0 0,0 1 1,1-1-1,-1 0 1,0 1-1,1-1 1,-1 1-1,1-1 1,0 1-1,-1 0 0,1-1 1,0 1-1,0-1 1,0 1-1,0-1 1,0 1-1,0 0 0,0-1 1,1 1-1,-1-1 1,1 1-1,-1-1 1,1 1-1,-1-1 0,1 1 1,0-1-1,0 0 1,0 1-1,0-1 1,0 0-1,2 2 0,6 7 0,0-1 0,0 0-1,1 0 1,16 9 0,-18-12 6,220 149 106,-223-152-106,-1 0 1,0 1-1,0-1 0,0 1 1,0 0-1,0 0 0,-1 0 1,6 10-1,-9-13-1,1 1 1,-1-1-1,1 1 0,-1-1 1,0 1-1,0 0 1,1-1-1,-1 1 0,0-1 1,0 1-1,-1 0 1,1-1-1,0 1 0,-1-1 1,1 1-1,-1-1 1,1 1-1,-1-1 0,1 1 1,-1-1-1,0 1 1,0-1-1,0 0 0,0 1 1,0-1-1,0 0 0,0 0 1,0 0-1,-1 0 1,1 0-1,0 0 0,-3 1 1,-6 5 60,-1-1-1,0 0 1,0-1 0,0 0 0,-1-1-1,1 0 1,-1-1 0,0 0 0,-1-1-1,-21 1 1,11-2 15,0-1 0,1 0 0,-1-2 0,-42-9 0,61 10-142,-1 0-1,1 0 0,0 0 1,0-1-1,0 1 0,0-1 1,0 0-1,1 0 0,-1 0 1,0-1-1,1 1 1,0-1-1,0 0 0,-1 0 1,2 0-1,-6-7 0,7 8-1,0-1-1,1 1 0,-1-1 1,1 1-1,0-1 1,-1 1-1,1-1 0,0 1 1,0-1-1,1 1 1,-1-1-1,1 1 0,-1-1 1,1 1-1,0-1 1,0 1-1,0 0 0,0 0 1,0-1-1,0 1 1,1 0-1,-1 0 1,1 0-1,-1 0 0,1 0 1,0 1-1,0-1 1,0 0-1,3-2 0,33-24-2889,4 3 480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7363,'-8'33'7967,"7"25"-6086,1-20-1054,-10 87 13,2-27 422,4 147 0,10-220-2035,-6-25 727,0 0-1,0 0 0,0 1 0,1-1 1,-1 0-1,0 0 0,0 0 1,1 1-1,-1-1 0,0 0 0,0 0 1,1 0-1,-1 0 0,0 0 1,0 0-1,1 0 0,-1 0 1,0 0-1,0 1 0,1-1 0,-1 0 1,0 0-1,0 0 0,1-1 1,-1 1-1,0 0 0,1 0 0,-1 0 1,0 0-1,0 0 0,1 0 1,-1 0-1,0 0 0,0 0 0,1-1 1,-1 1-1,0 0 0,0 0 1,0 0-1,1-1 0,24-34-4794,-20 27 3985,11-22-3021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0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8292,'9'2'3505,"6"1"273,10-1-1873,13-4-768,1-1-321,-3-1-368,9-1-400,-6-1-352,-3 3-560,-2-1-289,1 1-480,-14 1 3570,3 4-5602,1 5 3088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1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271 126 6899,'-3'-35'4102,"3"28"-3635,-1 0 0,1 0 1,-1 0-1,0 0 1,-1 0-1,0 0 0,-5-11 1,6 16-405,0 0 1,-1 0-1,1 1 1,-1-1-1,0 1 1,1-1-1,-1 1 1,0-1-1,0 1 1,0 0-1,0 0 1,0 0-1,0 0 1,0 0-1,-1 1 1,1-1-1,0 1 1,0-1-1,-1 1 1,1 0-1,0 0 1,0 0-1,-1 0 1,1 0-1,0 0 1,-1 1-1,1-1 1,0 1-1,-3 1 1,-5 0 63,0 1 1,1 1-1,-1 0 1,1 0-1,0 1 0,0 0 1,1 0-1,-1 1 1,1 0-1,0 1 1,1 0-1,0 0 0,0 0 1,0 1-1,1 0 1,0 1-1,-8 16 0,8-15-80,0 1 0,2 0 0,-1 0 0,1 1 0,1-1-1,0 1 1,1 0 0,0 0 0,1 0 0,0 0 0,1 0-1,0 0 1,1 0 0,4 20 0,-4-29-40,-1 1 0,1-1-1,0 1 1,1-1 0,-1 1 0,1-1-1,-1 0 1,1 0 0,0 0 0,0 0-1,1 0 1,-1 0 0,0-1 0,1 1-1,0-1 1,0 0 0,-1 1 0,1-1-1,7 3 1,-6-4-3,1 1 0,0-1 0,0 0 0,0 0 0,0-1-1,0 0 1,0 1 0,-1-2 0,1 1 0,0 0 0,0-1 0,0 0 0,5-2 0,2-1-6,1 0 1,-1-1 0,0-1 0,0 0-1,-1-1 1,0 0 0,0 0 0,-1-1 0,1-1-1,10-11 1,-14 11-4,-1 0 1,0 0-1,0-1 0,0 1 0,-1-1 0,-1 0 1,0-1-1,0 1 0,-1-1 0,0 0 1,-1 1-1,-1-1 0,1 0 0,-1-1 0,-1 1 1,0 0-1,-1 0 0,-3-15 0,-2 19 76,-1 17 3,-3 21 51,8-17-93,1-1 1,0 0-1,1 0 1,0 1-1,1-1 1,1 0-1,0 0 0,6 20 1,-7-29-125,1 1 1,0 0-1,0-1 0,0 1 0,0-1 1,1 0-1,0 0 0,0 0 1,0 0-1,0 0 0,0 0 1,1-1-1,0 0 0,0 0 1,0 0-1,0 0 0,0 0 1,1-1-1,-1 0 0,1 0 1,-1 0-1,1 0 0,0-1 1,0 0-1,8 1 0,0-1-845,-1-1 1,1 0-1,-1-1 0,1 0 0,-1-1 0,23-7 1,0-4-2231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1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563 218 6931,'3'-4'740,"-1"0"-1,0 0 0,0 0 1,0-1-1,0 1 0,-1 0 1,0-1-1,2-5 0,-2-40 1973,-3 38-2434,0 1 0,-1 0 0,0-1 0,-1 1 0,0 1 0,-7-15 0,10 23-258,0 0 1,0 0-1,0 0 0,0 0 1,0 1-1,-1-1 0,1 0 1,-1 1-1,1-1 0,-1 1 1,0-1-1,1 1 0,-1 0 1,0 0-1,0-1 0,0 1 1,0 1-1,0-1 0,0 0 1,0 0-1,0 1 0,0-1 1,-1 1-1,1 0 0,0 0 1,0 0-1,0 0 0,0 0 1,-1 0-1,1 0 0,0 1 1,0-1-1,0 1 0,0 0 1,0-1-1,0 1 0,0 0 1,0 0-1,0 0 0,0 0 1,0 1-1,-3 2 0,-6 5 22,0 0 0,1 0 0,0 1 0,1 0 0,-11 16 0,10-14 14,1 1-1,0 0 1,1 0 0,1 1 0,0 0 0,1 0-1,1 1 1,0-1 0,1 1 0,-4 25-1,8-37-48,0 0 0,1 0-1,-1 0 1,1 0-1,0 0 1,0 0-1,0 0 1,0 0-1,0-1 1,1 1-1,-1 0 1,1-1-1,0 1 1,-1-1-1,1 1 1,1-1-1,-1 0 1,0 0-1,0 0 1,1 0-1,-1 0 1,1-1-1,0 1 1,-1-1 0,1 1-1,0-1 1,0 0-1,0 0 1,0 0-1,5 0 1,4 2-11,0-1 1,-1-1 0,1 0-1,0 0 1,0-1 0,21-3-1,-23 1-23,0-1 1,-1 0-1,0-1 0,1 1 0,-2-2 0,1 1 1,0-1-1,-1-1 0,0 0 0,0 0 1,-1 0-1,1-1 0,-1 0 0,-1-1 0,1 1 1,-1-1-1,-1 0 0,0-1 0,0 0 0,0 1 1,-1-1-1,-1-1 0,4-11 0,-5 11 22,-4 9 7,-5 19 17,1 37 103,3 1-1,6 81 1,-1 32 82,-3-140-177,-2 55 31,-16 94-1,15-154-51,-1 0 0,-1 0 0,-1 0 1,-1-1-1,-2 0 0,0 0 0,-1-1 0,-22 32 0,27-46 7,0-1-1,0-1 1,0 1-1,-1-1 1,0 0 0,0 0-1,-1-1 1,0 0-1,0-1 1,0 1 0,0-1-1,-1-1 1,-15 5 0,12-5 7,-1-1 0,0 0 0,1-1 0,-1-1 0,0 0 0,0 0 1,0-1-1,0-1 0,-15-4 0,13 2-24,-1 0 1,1-2-1,0 0 1,0 0-1,0-1 0,1-1 1,0-1-1,1 0 0,0 0 1,0-2-1,1 1 1,0-2-1,1 1 0,0-2 1,-17-25-1,22 26-131,0 0 0,1-1 0,0 0 0,1 0 0,0 0 0,1-1 0,1 1 0,0-1 0,1 0 0,0 1 0,1-1 0,0 0 0,2 0 0,-1 1 0,8-27 0,-4 24-542,0-1 0,2 1 0,0 1 0,0-1 0,2 1 0,0 0-1,17-21 1,32-26-3002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25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3 119 3682,'-3'17'7987,"9"16"-5456,-1 0-1551,-4-1-77,9 51-1,-3-37-460,-6-30-297,-1-14-122,0 1 0,0 0 0,0 0 0,0 0 0,1-1 0,-1 1 0,1 0 1,-1 0-1,1-1 0,0 1 0,0 0 0,0-1 0,1 1 0,-1-1 0,0 0 1,1 1-1,0-1 0,3 3 0,-3-5-17,0-2 0,0 1 0,1 0 0,-1 0 0,0-1 0,0 1 0,0-1 0,0 0 0,-1 1 0,1-1 0,0 0 0,-1 0 1,1 0-1,1-3 0,37-78-25,-32 70-13,-1 0-1,0 0 1,-1 0 0,-1-1-1,7-25 1,16-39-329,-28 78 356,1-1 0,-1 1 0,0 0 0,0-1 0,0 1 0,1-1 1,-1 1-1,0 0 0,1-1 0,-1 1 0,0 0 0,1-1 0,-1 1 0,0 0 0,1 0 0,-1-1 0,0 1 0,1 0 0,-1 0 1,1 0-1,-1 0 0,1-1 0,-1 1 0,0 0 0,1 0 0,-1 0 0,1 0 0,-1 0 0,1 0 0,-1 0 0,1 0 0,-1 0 0,0 0 1,1 0-1,-1 1 0,1-1 0,0 0 0,18 16-90,10 27 54,-4 11 36,10 19-1,-32-68 6,0 0 0,1 0 0,0 0 0,0 0-1,0-1 1,0 1 0,1-1 0,0 0-1,0-1 1,7 5 0,-10-7 2,0 0 0,0 0 0,1 0 0,-1-1 1,0 1-1,0 0 0,1-1 0,-1 0 0,1 0 0,-1 0 0,0 0 1,1 0-1,-1 0 0,0 0 0,1-1 0,-1 1 0,0-1 0,1 0 1,-1 0-1,0 0 0,0 0 0,0 0 0,0 0 0,0 0 0,0-1 1,0 1-1,0-1 0,-1 0 0,1 1 0,0-1 0,-1 0 0,1 0 1,-1 0-1,0 0 0,0 0 0,2-3 0,2-5 13,-1 1-1,1-1 1,-2 1-1,1-1 0,-1 0 1,-1 0-1,2-12 1,-3 7-73,-1 1 0,-1-1 1,0 1-1,0 0 0,-2-1 1,0 1-1,0 0 0,-1 1 1,-1-1-1,0 1 0,-1-1 1,-11-16-1,16 27-440,-1 0 0,1 0 0,0 0 0,0-1 0,0 1 0,0 0 0,1-1 0,-1-5 0,1-11-2853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1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8020,'95'-24'8983,"-68"15"-8730,-1 0 0,0-2 0,0-1 0,-1 0 0,-1-2 0,30-22 0,-45 28-248,-1 1 0,-1-1-1,1-1 1,-1 0 0,-1 0 0,0 0 0,0-1 0,6-13 0,-10 20 5,0 0 0,-1 0 0,0-1 0,1 1 0,-1-1 0,0 1 0,0-1 0,-1 1 0,1-1 0,-1 0 0,0 1 1,0-1-1,0 1 0,0-1 0,-1 0 0,1 1 0,-1-1 0,0 1 0,0-1 0,0 1 0,-1-1 0,1 1 1,-1 0-1,0 0 0,0 0 0,0 0 0,0 0 0,-3-3 0,2 4-3,0 1 0,0-1 0,0 1 0,0 0 0,0 0 0,0 1 0,0-1 0,0 0-1,0 1 1,0 0 0,-1 0 0,1 0 0,0 0 0,0 0 0,0 1 0,0-1 0,0 1 0,0 0 0,0 0 0,0 0 0,0 0 0,0 1-1,-3 1 1,-9 4 22,1 1-1,-26 18 0,26-15 77,1 0 0,-1 1 0,2 1 0,0 0 0,0 1 0,1 0 0,1 0 0,1 1 0,0 0 0,0 1 0,2 0 0,-11 33 0,15-40-41,1 0 0,0 0 0,1 0 1,0 1-1,0-1 0,1 0 0,0 1 0,1-1 0,0 0 1,0 0-1,1 1 0,0-1 0,1 0 0,0 0 0,1-1 1,-1 1-1,1-1 0,1 0 0,0 0 0,0 0 0,1 0 0,-1-1 1,2 0-1,-1 0 0,1-1 0,8 7 0,-4-5-54,1-1 1,0 0-1,1 0 0,-1-1 0,1-1 1,1 0-1,-1 0 0,1-2 0,0 0 0,-1 0 1,1-1-1,21 0 0,-18-2-437,1 0 0,-1-1 0,0-1 0,1-1 0,-1 0 0,-1-1 0,1-1 0,0-1-1,28-13 1,-9-11-3529,-2-6-147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19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118 246 6435,'-3'-2'365,"0"1"1,0-2-1,0 1 0,0 0 0,1-1 1,-1 1-1,1-1 0,0 1 1,0-1-1,0 0 0,0 0 1,0 0-1,1-1 0,-1 1 0,1 0 1,0 0-1,0-1 0,-1-6 1,2 5-192,0 0 0,1 0 1,0 0-1,0 0 0,1 0 1,-1 0-1,1 1 0,0-1 1,0 0-1,0 1 0,1 0 1,3-5-1,1-2 37,1 0 0,0 1 0,0 0 0,1 0 0,1 1 0,-1 0 0,1 0 0,1 1 0,12-7 1,-19 13-176,1-1 1,0 1 0,-1 0 0,1 0 0,0 0 0,0 1 0,1 0 0,-1 0 0,0 0 0,0 0 0,0 1 0,1 0 0,-1 0 0,0 0 0,0 1 0,1 0-1,-1 0 1,0 0 0,0 1 0,0-1 0,0 1 0,0 1 0,-1-1 0,1 1 0,0-1 0,3 5 0,-1-1 2,-1 0 0,0 0 0,-1 1 0,1 0 0,-2 0 0,1 1 0,-1-1 1,0 1-1,0 0 0,-1 0 0,0 1 0,0-1 0,-1 0 0,0 1 0,-1 0 0,1 9 0,0 8 62,-1 0-1,-1 1 0,-1-1 0,-6 33 1,2-30 1,-2 0 0,0-1 0,-2 0 0,-2 0 1,0-1-1,-2 0 0,-17 28 0,20-39-62,-1-1 0,0 0 1,-1-1-1,0 0 0,-1 0 0,-1-2 0,0 1 0,0-2 0,-1 0 1,-1-1-1,0 0 0,-25 10 0,37-18-41,0-1 0,1 1 0,-1-1 0,0 0 0,0 0 0,0-1 0,0 1 0,-1-1 0,1 0 0,0 0 0,0 0 0,0-1 0,0 1 0,0-1 0,0 0 0,-7-3 0,8 3-2,0-1 1,1 0-1,-1 0 1,1 0-1,0 0 1,0 0-1,-1-1 1,1 1-1,1-1 1,-1 1-1,0-1 1,1 0-1,-1 0 1,1 0-1,0 1 1,0-1-1,0-1 1,0 1-1,0 0 1,1 0-1,0 0 1,-1 0-1,1-4 1,0-7-8,1-1 0,0 1 1,1 0-1,5-18 1,-6 27 3,0-1 1,0 1 0,1 0-1,0-1 1,0 1 0,0 0-1,1 0 1,0 0 0,0 1-1,0-1 1,1 1 0,-1-1-1,1 1 1,5-4 0,-5 6 3,-1 1 1,0 0-1,1 0 1,-1 0-1,1 0 0,-1 1 1,1 0-1,-1-1 1,1 1-1,0 0 1,-1 1-1,1-1 1,-1 1-1,1 0 1,-1-1-1,7 4 1,58 26 57,-53-23-36,68 35 31,69 31 48,-133-66-491,1 0 1,-1-1 0,1-1-1,0-1 1,1-1-1,20 1 1,-36-4-83,-1 0 0,0 0 0,0 0 0,0-1 0,1 1 0,-1-1 0,0 0 0,0 0 0,0 0 0,0-1 0,5-2 0,7-10-3336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0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97 6115,'-11'0'650,"1"-1"0,-1 0 0,1-1 0,0 0 0,-1-1 0,1 0 0,0-1 0,-14-7 0,24 11-631,0 0-1,0 0 0,0 0 0,0 0 0,-1 0 0,1 0 1,0 0-1,0 0 0,0 0 0,0-1 0,0 1 0,-1 0 0,1 0 1,0 0-1,0 0 0,0 0 0,0 0 0,0-1 0,0 1 0,0 0 1,0 0-1,0 0 0,0 0 0,-1-1 0,1 1 0,0 0 0,0 0 1,0 0-1,0 0 0,0-1 0,0 1 0,0 0 0,0 0 1,0 0-1,0 0 0,0-1 0,1 1 0,-1 0 0,0 0 0,0 0 1,0 0-1,0-1 0,0 1 0,0 0 0,0 0 0,0 0 0,0 0 1,1 0-1,-1-1 0,0 1 0,0 0 0,0 0 0,0 0 1,0 0-1,1 0 0,-1 0 0,0 0 0,18-6 538,30-1 120,-43 6-522,594-23 4248,-281 20-3412,-123-3-567,290-6 146,471 53-237,-454-10-136,-393-24-160,-20 0-226,109-6 0,-363 21-7909,111-10 4622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 7251,'-1'-1'164,"0"1"0,1 0 0,-1 0 0,1-1 0,-1 1 0,0 0 1,1 0-1,-1 0 0,0-1 0,1 1 0,-1 0 0,0 0 0,1 0 0,-1 0 0,0 0 0,1 1 0,-1-1 0,0 0 0,1 0 0,-1 0 0,1 0 0,-1 1 0,0-1 0,1 0 0,-1 1 0,1-1 0,-1 0 0,0 1 0,-39 59 2838,38-54-2835,-1 1 0,1 0 0,0-1 0,0 1 1,-1 14-1,-3 14 217,-5 3-2,2-9-189,0 0 0,3 1 0,0 0 1,2 0-1,1 0 0,2 44 0,1-71-182,0 1 1,1-1-1,-1 0 1,1 0-1,0 0 0,0 1 1,0-1-1,1 0 0,-1-1 1,1 1-1,0 0 1,-1 0-1,1-1 0,0 1 1,0-1-1,1 1 1,-1-1-1,1 0 0,-1 0 1,1 0-1,-1 0 1,1-1-1,0 1 0,0-1 1,0 1-1,0-1 0,0 0 1,0 0-1,0 0 1,1-1-1,-1 1 0,0-1 1,0 0-1,5 0 1,2 0-7,0-1 1,0 0 0,0 0 0,-1-1-1,1-1 1,0 1 0,-1-2 0,0 1-1,15-9 1,-1 0-29,-1-1-1,0-1 0,-1-1 1,-1 0-1,19-20 1,-25 24-16,-6 12 28,-5 25 35,-2-6-4,-1-14-3,1-1 0,0 1-1,0-1 1,0 1-1,1-1 1,0 1-1,0-1 1,0 0-1,1 0 1,0 0-1,0 0 1,0-1 0,0 1-1,8 7 1,-7-9-9,1 0 0,-1 0 1,0-1-1,1 1 0,-1-1 0,1 0 1,0-1-1,0 1 0,0-1 1,0 0-1,-1 0 0,1-1 0,1 1 1,-1-1-1,0 0 0,0-1 1,9-1-1,1-1 1,-1 0-1,0-1 1,0-1 0,0 0 0,0-1-1,-1 0 1,0-1 0,0 0 0,-1-1-1,0-1 1,19-17 0,-26 21-3,0 0 0,0-1 0,-1 1 1,0-1-1,0 0 0,-1 0 0,1 0 1,-1 0-1,0-1 0,-1 1 0,3-13 1,-4 14 3,0-1 0,-1 1 0,0 0 0,0-1 0,-1 1 0,1-1 0,-1 1 0,0 0 0,-1 0 0,1 0 0,-1 0 0,0 0 0,0 0 0,-1 0 0,1 0 0,-1 1 0,-4-5 0,1 2 6,0 0-1,-1 0 1,0 1-1,0 0 1,-1 1-1,0 0 1,0 0-1,0 0 1,0 1-1,-1 1 1,1-1-1,-1 1 1,0 1-1,0-1 1,0 2-1,0-1 1,-1 1-1,1 0 1,0 1-1,-1 0 1,1 1-1,0 0 1,0 1-1,0-1 1,-13 5-1,13-4-98,0 1 0,1 0 0,-1 0 0,1 0 0,0 1 1,-1 1-1,2-1 0,-1 1 0,0 1 0,1-1 0,0 1 0,-7 8 0,13-12-94,-1 0-1,1-1 1,-1 1-1,1 0 1,0 0-1,0 0 1,-1 0-1,2 0 1,-1 0-1,0 0 1,0 0 0,1 1-1,-1-1 1,1 0-1,-1 3 1,2-3-100,0 0 0,0 0-1,0 0 1,0 0 0,0 0 0,1 0 0,-1 0 0,1 0 0,-1-1 0,1 1 0,0-1 0,-1 1 0,1-1 0,0 0 0,3 2-1,27 17-2808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34 7187,'-12'-2'5175,"-9"11"-3274,16-5-1787,0 1 1,1-1-1,0 1 1,0 1 0,0-1-1,0 0 1,1 1 0,0 0-1,0 0 1,1 0 0,0 0-1,0 0 1,0 0 0,1 1-1,-1-1 1,2 0 0,-1 1-1,1-1 1,0 1 0,0 0-1,1-1 1,-1 0 0,1 1-1,1-1 1,0 1 0,0-1-1,0 0 1,0 0 0,1 0-1,0 0 1,0-1 0,1 1-1,-1-1 1,1 0 0,1 0-1,-1 0 1,1 0-1,-1-1 1,1 0 0,0 0-1,1 0 1,7 4 0,-1-3-87,1 0 0,0-1 1,0 0-1,0-1 0,0-1 1,1 0-1,-1-1 0,1 0 1,-1-1-1,27-3 0,-34 2-21,0 0 0,0 0 0,0-1 0,0 0 0,0 0 1,0 0-1,-1-1 0,1 0 0,-1 0 0,0 0 0,0-1 0,0 0 0,0 0 0,-1 0 0,0 0 0,1-1 0,-2 0 0,1 1 0,0-2 0,-1 1 0,0 0 0,0-1 0,-1 1 0,1-1 0,-1 0 0,1-7 0,-2 8 14,0 0 1,-1 0-1,0 0 0,0 0 0,0 0 0,-1 0 0,1 0 0,-1 0 0,0 0 1,-1 0-1,1 0 0,-1 1 0,0-1 0,0 1 0,-1-1 0,1 1 0,-1 0 0,0 0 1,0 0-1,-1 0 0,1 0 0,-1 1 0,1-1 0,-1 1 0,0 0 0,-9-5 1,-9-5 1,0 0 1,-1 2-1,-45-16 1,64 25-166,-1 0 1,1 0 0,-1 0 0,1 1-1,-1 0 1,0 0 0,1 0 0,-1 1-1,0-1 1,0 1 0,0 0 0,1 1 0,-1-1-1,0 1 1,0 0 0,-6 2 0,11-3 55,-1 1 0,1-1 0,0 0 0,-1 1 0,1-1 0,0 0 0,0 1 0,0-1 0,-1 1 0,1-1 0,0 0 0,0 1 0,0-1 1,0 1-1,0-1 0,0 0 0,0 1 0,0-1 0,0 1 0,0-1 0,0 1 0,0-1 0,0 0 0,0 1 0,0-1 0,0 1 0,1-1 1,-1 0-1,0 1 0,0-1 0,0 0 0,1 1 0,-1-1 0,0 0 0,1 1 0,9 13-2052,13 8-1352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6739,'-5'18'7919,"-24"103"-6217,27-106-1605,-5 33 266,-1 61 1,8-97-330,0 1 1,1 0-1,1-1 0,0 1 0,0-1 0,1 1 0,1-1 1,0 0-1,1 0 0,5 11 0,-9-22-32,-1 0 1,0-1-1,0 1 0,0 0 0,1-1 1,-1 1-1,0-1 0,1 1 1,-1 0-1,1-1 0,-1 1 0,0-1 1,1 1-1,-1-1 0,1 1 1,0-1-1,-1 1 0,1-1 0,-1 0 1,1 1-1,0-1 0,-1 0 0,1 1 1,0-1-1,-1 0 0,1 0 1,0 0-1,-1 0 0,1 0 0,0 1 1,-1-1-1,1 0 0,0-1 1,0 1-1,-1 0 0,1 0 0,0 0 1,-1 0-1,1 0 0,0-1 0,-1 1 1,1 0-1,0-1 0,-1 1 1,1 0-1,-1-1 0,1 1 0,-1-1 1,1 1-1,-1-1 0,1 0 1,20-35 70,-17 28-60,19-30-42,1 2 0,1 0-1,3 2 1,45-45 0,-58 63 200,-22 21 188,-26 28 399,26-25-640,1 1 0,0-1-1,0 1 1,1 0 0,0 0-1,0 1 1,1-1 0,0 1-1,-3 16 1,6-23-118,1 1 0,0-1 0,-1 1 0,1-1 0,1 1 0,-1-1 0,0 1 0,1-1 0,0 1 0,0-1 0,0 0 0,0 1 0,0-1 0,1 0 0,-1 0 0,1 0 0,0 0 0,0 0 0,0 0 0,0 0 0,1-1 0,-1 1 0,1-1 0,-1 0 0,1 0 0,0 1 0,0-2 0,0 1 0,0 0 0,0-1 0,1 1 0,3 0 0,3 1-319,0 0 0,1-1 0,-1 0 1,0 0-1,1-1 0,-1-1 0,1 0 1,12-1-1,39 1-4034,-6 6 519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296 413 7283,'3'-6'990,"-1"0"1,1 1-1,-1-1 0,0 0 0,-1 0 0,1 0 0,0-10 0,-1 6-575,0 0 1,0 0-1,-1-1 0,0 1 0,-1 0 0,0 0 1,-4-13-1,4 20-368,0 1 0,0-1 0,0 0 0,0 1 0,-1-1 0,1 0 0,-1 1 0,0 0 0,0-1 0,1 1 0,-2 0 0,1 0 0,0 0 0,0 0 1,-1 0-1,1 1 0,-1-1 0,1 1 0,-1 0 0,1-1 0,-1 1 0,0 0 0,0 1 0,0-1 0,0 0 0,0 1 0,1 0 0,-1-1 0,0 1 0,0 0 0,0 1 0,0-1 0,0 0 0,0 1 0,0 0 1,-5 1-1,-7 3 16,-1 1 1,1 1 0,1 0 0,-1 1 0,-18 13-1,23-13-18,-1 0 0,1 0-1,1 1 1,0 0 0,0 0-1,1 1 1,-9 12-1,14-16-23,0-1 0,0 0 0,0 0 0,0 1-1,1 0 1,0-1 0,0 1 0,1 0-1,-1 0 1,1 0 0,1 0 0,-1 0 0,1 0-1,0 1 1,0-1 0,1 0 0,2 12-1,-2-15-18,1 1 0,-1-1-1,1 0 1,0 1-1,0-1 1,0 0-1,0 0 1,0 0-1,1-1 1,0 1-1,-1-1 1,1 1 0,0-1-1,0 0 1,0 0-1,0 0 1,1 0-1,-1 0 1,0-1-1,1 0 1,-1 0-1,1 0 1,0 0 0,-1 0-1,1-1 1,0 1-1,-1-1 1,1 0-1,0 0 1,-1 0-1,8-2 1,4 0-45,0-1 0,0 0 0,0-1 0,0-1 0,-1 0 1,21-11-1,-21 7-62,0 0 1,0-2-1,-1 1 1,0-2-1,21-24 1,-25 26 42,-9 10 61,0 0 0,0 0-1,0 1 1,0-1 0,0 0-1,0 0 1,0 0-1,0 0 1,0 0 0,0 0-1,0 0 1,0 0 0,0 0-1,1 0 1,-1 0 0,0 1-1,0-1 1,0 0-1,0 0 1,0 0 0,0 0-1,0 0 1,0 0 0,0 0-1,0 0 1,0 0-1,0 0 1,0 0 0,0 0-1,1 0 1,-1 0 0,0 0-1,0 0 1,0 0 0,0 0-1,0 0 1,0 0-1,0 0 1,0 0 0,0 0-1,0 0 1,1 0 0,-1 0-1,0 0 1,0 0 0,0 0-1,0 0 1,0 0-1,0 0 1,0 0 0,0 0-1,0 0 1,0 0 0,0 0-1,0 0 1,0 0 0,1 0-1,-1-1 1,-2 16 21,1-10-4,0 0 0,0 0 1,0 0-1,1 0 0,0 0 0,0 0 0,1-1 0,-1 1 0,1 0 1,1 5-1,1-5-8,-1-1 0,1 0 0,0 0 0,0 0-1,0 0 1,0 0 0,1 0 0,0-1 0,-1 0 0,1 0 0,0 0 0,1 0 0,-1-1 0,0 1 0,1-1 0,5 2 0,-2-2-9,1 0 0,-1-1 0,1 1 0,-1-2 0,1 1 0,-1-1 0,1 0 0,15-3 0,-5-1-36,0-1 1,0-1 0,0 0-1,-1-1 1,0-1-1,0-1 1,22-15-1,-20 9 8,-1 0 0,0-2-1,-1 0 1,-1-2 0,-1 1-1,-1-2 1,0 0 0,-2-1-1,0-1 1,-1 1 0,-1-2-1,-2 0 1,0 0-1,-1-1 1,-1 0 0,-2 0-1,0 0 1,-1-1 0,0-40-1,-6 63 208,-1 7-34,-8 17 65,-10 35 61,18-40-209,-8 31 282,-7 79-1,17-114-348,0 0 0,2 1 1,-1-1-1,1 0 0,1 0 1,0 0-1,1 0 0,1 0 1,0-1-1,0 1 0,9 16 0,-11-26-100,1 0 0,-1 0 0,1 0 0,-1 0-1,1 0 1,0-1 0,0 1 0,1-1 0,4 4 0,-2-8-1522,-6-10 70,-5-16-1896,4 24 2175,0-16-2381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9556,'17'2'3122,"2"-8"736,19 1-2674,14-2-191,8 5-401,6-7-96,-3 6-448,-7 3-512,-6 5-609,-21-9-2928,-6 11 303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7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198 48 7315,'-2'1'5379,"-3"-10"-2519,-17-23-1746,22 31-1101,-1 1 0,1-1 0,-1 1 0,1-1-1,-1 1 1,1-1 0,-1 1 0,1-1-1,-1 1 1,0-1 0,1 1 0,-1 0 0,0-1-1,0 1 1,1 0 0,-1 0 0,0-1-1,0 1 1,1 0 0,-1 0 0,0 0 0,0 0-1,1 0 1,-1 0 0,0 0 0,0 0 0,1 1-1,-1-1 1,0 0 0,0 0 0,1 1-1,-1-1 1,0 0 0,1 1 0,-1-1 0,0 1-1,1-1 1,-1 0 0,1 1 0,-1 0-1,0 0 1,-32 34 255,17-19-68,1 0 0,0 1 0,1 0 0,1 2 0,-15 27 0,27-43-181,0 0 0,0 0 0,0-1 0,0 1 1,0 0-1,1 0 0,0 0 0,-1 0 0,1 0 1,0 0-1,1 0 0,-1 0 0,0-1 0,1 1 1,0 0-1,-1 0 0,1 0 0,0 0 0,2 2 1,0 0-6,0 0 1,0-1-1,1 1 1,0-1-1,0 0 1,0 0-1,0 0 1,0 0-1,7 4 1,1-1-30,1 0 0,-1-1 0,1 0 1,0-1-1,0 0 0,1-1 0,17 3 0,-17-6-35,0 0-1,0-1 1,0 0-1,0-1 0,0-1 1,0 0-1,0-1 1,0-1-1,23-9 1,-26 9 30,0-1 1,-1 0-1,0-1 1,0 0-1,0 0 1,-1-1 0,1-1-1,-2 0 1,1 0-1,-1 0 1,13-18-1,-20 24 21,0 0-1,0 0 1,0 1 0,0-1-1,1 1 1,-1-1-1,1 1 1,-1-1-1,1 1 1,0 0-1,0 0 1,-1 0-1,1 0 1,0 0 0,0 0-1,0 0 1,0 1-1,0-1 1,0 1-1,2-1 1,-3 1 2,-1 0-1,1 0 1,0 0 0,-1 0 0,1 0 0,-1 1-1,1-1 1,-1 0 0,1 0 0,-1 0 0,1 1-1,-1-1 1,1 0 0,-1 1 0,0-1 0,1 0-1,-1 1 1,1-1 0,-1 1 0,0-1 0,1 0-1,-1 1 1,0-1 0,0 1 0,1-1 0,-1 2-1,1 0 9,-1-1 0,0 1 0,0 0-1,0 0 1,0 0 0,0 0 0,0-1-1,0 1 1,-1 0 0,1 0 0,0-1-1,-2 4 1,0 0 14,1-1 0,-1 1-1,1 0 1,0 0-1,0 0 1,1 0 0,-1 0-1,1 0 1,0 0 0,1 0-1,-1 0 1,1-1 0,0 1-1,2 8 1,-1-10-22,0 0 0,0 0 0,0-1 0,0 1 0,0-1 0,0 1 0,0-1 0,1 0 0,-1 0 1,1 0-1,0 0 0,0-1 0,-1 1 0,1-1 0,0 1 0,0-1 0,1 0 0,-1 0 0,0-1 0,0 1 0,0 0 0,1-1 0,4 0 0,2 0-6,1 0 0,-1-1 0,1 0 1,-1 0-1,1-1 0,-1-1 0,0 0 0,0 0 0,0-1 0,11-6 0,9-6-89,50-36 0,-74 48 79,-1 0 1,0 0 0,0-1-1,0 0 1,-1 0-1,1 0 1,-1-1-1,0 1 1,-1-1-1,1 0 1,-1 0-1,-1 0 1,1-1-1,-1 1 1,2-8 0,-3 10 23,-1 0 0,0 1 0,1-1 0,-1 0 0,-1 1 0,1-1 0,0 0 0,-1 1 0,0-1 0,0 0 0,0 1 0,0-1 0,-1 1 0,1 0 0,-1-1 0,0 1 0,0 0 0,0 0 0,0 0 0,0 0 0,-1 0 0,1 1 0,-1-1 0,0 1 0,0 0 0,0-1 0,0 1 0,0 1 0,-4-3 0,-5-1 56,-1 0 0,1 1 1,-1 1-1,0 0 1,0 0-1,0 1 0,0 1 1,0 1-1,0-1 1,0 2-1,0 0 0,-25 5 1,22-3-131,-1 1 0,1 1 0,0 0 1,0 1-1,1 1 0,0 0 0,0 1 0,0 1 1,-19 15-1,33-24 37,0 1 1,0 0-1,0 0 0,0 0 1,0 0-1,0 0 0,0 0 1,0 0-1,0 0 1,1 0-1,-1 0 0,0 0 1,1 0-1,-1 0 0,1 1 1,-1-1-1,1 0 1,0 1-1,-1-1 0,1 0 1,0 0-1,0 1 0,0-1 1,0 0-1,0 1 1,0-1-1,0 0 0,1 1 1,-1-1-1,0 0 1,1 1-1,-1-1 0,1 0 1,-1 0-1,1 0 0,0 0 1,1 2-1,1 0-129,-1 0-1,1 0 1,1-1-1,-1 1 1,0-1 0,0 0-1,1 0 1,0 0-1,-1 0 1,1-1 0,5 2-1,40 9-1087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8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6 5923,'0'0'167,"0"-1"1,0 1 0,0 0 0,1 0-1,-1-1 1,0 1 0,0 0-1,0-1 1,0 1 0,1 0 0,-1 0-1,0-1 1,0 1 0,1 0-1,-1 0 1,0 0 0,0-1 0,1 1-1,-1 0 1,0 0 0,0 0-1,1 0 1,-1 0 0,0-1 0,1 1-1,-1 0 1,0 0 0,1 0-1,-1 0 1,0 0 0,1 0 0,-1 0-1,0 0 1,1 0 0,-1 0-1,0 0 1,0 1 0,1-1 0,-1 0-1,0 0 1,1 0 0,-1 0-1,0 0 1,1 1 0,-1-1 0,0 0-1,0 0 1,0 0 0,1 1-1,-1-1 1,0 0 0,0 0-1,1 1 1,-1-1 0,0 0 0,0 0-1,0 1 1,1 29 2815,-14 49-3053,11-72 750,-6 30-284,-15 101 793,21-125-1074,2-1 1,0 1-1,0 0 0,1 0 1,0 0-1,2-1 0,-1 1 1,7 17-1,-7-25-109,0-1-1,0 0 1,1 0-1,-1 0 1,1 0-1,0 0 1,0 0-1,0-1 1,1 1-1,-1-1 1,1 0-1,0 0 1,-1 0-1,2-1 1,-1 1-1,0-1 1,0 0-1,1 0 1,-1-1-1,1 1 1,-1-1-1,1 0 1,0 0-1,0 0 1,-1-1-1,1 0 1,0 0-1,0 0 1,0 0-1,-1-1 1,7-1-1,4-1-90,-1-1 0,1 0-1,-1-1 1,0 0-1,0-1 1,0 0 0,-1-2-1,22-14 1,-26 15 38,0 1-1,0-1 1,-1-1 0,0 0 0,0 0 0,-1-1-1,0 1 1,-1-2 0,1 1 0,-2-1 0,1 0-1,4-12 1,-10 20 43,5-11-7,0 1 0,0 0 0,13-20 0,-23 38 216,2-3-147,1 0 0,-1 0 0,1 1 1,0-1-1,0 0 0,0 1 0,0-1 1,0 1-1,1 0 0,0-1 0,0 1 1,0 0-1,0 0 0,0 0 0,1 5 1,-1 0 0,0 0 1,2 1-1,-1-1 1,1 1-1,0-1 1,1 0-1,0 0 1,6 15-1,-6-21-57,0 1 1,0-1-1,0 1 0,1-1 1,0 0-1,0 0 1,0 0-1,0 0 0,0 0 1,0-1-1,1 0 0,-1 0 1,1 1-1,0-2 0,0 1 1,-1 0-1,1-1 0,0 0 1,0 0-1,1 0 0,-1 0 1,6-1-1,4 2-37,0-1 0,0-1 0,0 0-1,0-1 1,-1-1 0,1 0 0,0-1 0,0 0-1,-1-1 1,0-1 0,0 0 0,15-8 0,-19 8-18,-1 0 1,0 0 0,0-1-1,-1 0 1,1 0 0,-1-1 0,-1 0-1,1 0 1,-1-1 0,0 0-1,-1 0 1,0 0 0,0-1-1,-1 0 1,0 0 0,0 0 0,-1 0-1,3-15 1,-6 21 56,0 1 0,1 0-1,-1-1 1,0 1 0,-1 0 0,1 0 0,0-1-1,-1 1 1,1 0 0,-1 0 0,-1-4 0,-6 1 103,-3 18 33,7-5-89,0-1 0,1 1 0,0 0 0,0 1 0,1-1 0,0 0 0,1 1 0,-1-1 0,2 1 0,0 16 0,0-21-44,0 0 0,1 0-1,0 0 1,0 0 0,0-1 0,0 1-1,1 0 1,-1-1 0,1 0-1,0 1 1,0-1 0,1 0-1,-1 0 1,0 0 0,1 0-1,0 0 1,0 0 0,0-1 0,0 0-1,0 1 1,0-1 0,0 0-1,1 0 1,-1-1 0,1 1-1,6 1 1,7 1-42,1-1 0,-1 0 0,1-1-1,-1-1 1,1-1 0,-1 0 0,1-2 0,0 0 0,-1 0-1,22-7 1,-23 5-97,0-1 0,0-1 0,0 0 0,-1-1 0,0-1 1,-1 0-1,1-1 0,-1 0 0,-1-1 0,23-22 0,-31 27 139,-2 0 0,1 0 0,0-1 0,-1 1 0,0-1-1,0 1 1,-1-1 0,0 0 0,0 0 0,0 0 0,0 0 0,-1-1 0,0 1 0,-1 0 0,1-1 0,-1 1 0,0 0 0,-1-1 0,-1-7 0,3 29 208,-1 1 0,-1 0 1,-4 30-1,-1-1-41,-11 66 479,17-110-646,1-1 0,0 0 0,0 1 0,0-1 0,-1 0 0,1 1-1,0-1 1,0 0 0,0 0 0,0 0 0,-1 0 0,1 0 0,0 0-1,0 0 1,0 0 0,0 0 0,0-1 0,-1 1 0,1 0 0,0 0-1,0-1 1,0 1 0,-1 0 0,1-1 0,0 1 0,-1-1 0,2 0-1,4-6 13,0 0-1,-1 0 0,0 0 0,0-1 1,0 0-1,-1 0 0,0 0 1,3-12-1,-3 8-32,1 1-1,0 1 1,1-1 0,11-16 0,-10 19-7,0 1-1,1 0 1,0 0 0,0 1-1,1 0 1,14-8 0,-20 12 13,1 0 0,-1 1 1,1-1-1,0 1 0,0 0 1,-1 0-1,1 0 0,0 1 1,6-1-1,-8 1 7,0 1 0,-1-1 0,1 0 0,0 1 1,-1-1-1,1 1 0,0-1 0,-1 1 0,1 0 0,-1-1 1,1 1-1,-1 0 0,1 0 0,-1 0 0,1 0 0,-1 1 0,0-1 1,0 0-1,0 1 0,0-1 0,0 0 0,1 2 0,1 4 13,-1-1 0,1 1 0,-1-1 0,-1 1 0,0-1 0,1 1 0,-2 0 0,1 0 0,-1 0 0,-1 11 0,0-12 9,1 1 0,0 0 0,0 0-1,0 0 1,1-1 0,0 1 0,1 0 0,-1-1-1,1 1 1,1-1 0,4 10 0,-7-15-20,0-1 1,0 1-1,1-1 0,-1 1 0,0-1 1,1 1-1,-1-1 0,0 1 1,1-1-1,-1 1 0,1-1 1,-1 0-1,1 1 0,-1-1 1,0 0-1,1 1 0,-1-1 1,1 0-1,0 0 0,-1 1 1,1-1-1,-1 0 0,1 0 1,-1 0-1,1 0 0,0 0 0,-1 0 1,1 0-1,-1 0 0,1 0 1,-1 0-1,1 0 0,0 0 1,-1 0-1,1 0 0,-1-1 1,1 1-1,-1 0 0,1 0 1,-1-1-1,1 1 0,-1 0 1,1-1-1,-1 1 0,1 0 1,-1-1-1,0 1 0,1-1 0,-1 1 1,1 0-1,-1-1 0,0 1 1,0-1-1,1 0 0,18-37 41,-15 28-39,1 0-9,1 0 1,0 0-1,1 0 0,0 0 0,1 1 1,0 0-1,0 1 0,1 0 0,0 0 0,14-9 1,-5 6-31,1 1 0,1 0 0,-1 1 0,39-10 1,-54 17 41,1 0 1,0 1-1,-1 0 1,1 0-1,0 1 1,0-1-1,0 1 1,-1 0 0,1 0-1,0 1 1,0-1-1,0 1 1,-1 0-1,8 3 1,-9-2 22,-1-1-1,1 1 1,-1 0 0,0-1-1,0 1 1,0 0-1,0 1 1,0-1 0,0 0-1,-1 0 1,1 1 0,-1-1-1,0 1 1,1-1 0,-1 1-1,0 0 1,-1 0-1,1-1 1,0 1 0,-1 0-1,1 0 1,-1 0 0,0-1-1,0 1 1,-1 3 0,-8 149-11,14-161-1582,1 1-1,-1-1 1,1 1-1,0 1 1,0-1-1,9-4 1,11-4-2150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26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54 7587,'5'-11'5241,"12"-3"-3783,18-5-887,-30 17-516,1 0-1,0 0 0,-1 1 0,1 0 0,0 0 0,0 0 0,-1 1 0,1 0 1,0 0-1,0 1 0,0-1 0,-1 1 0,1 0 0,9 4 0,-12-4-51,0 1 0,0-1 0,0 1 0,0 0 0,0 1 0,-1-1 0,1 0 0,-1 1 0,1-1 0,-1 1 0,0 0 0,0 0 0,0 0 0,0 0 0,-1 0-1,1 0 1,-1 0 0,0 1 0,1-1 0,-2 0 0,1 1 0,0-1 0,-1 1 0,0-1 0,1 6 0,-2 3 58,1 0 1,-1 0 0,-1-1-1,0 1 1,0-1-1,-1 1 1,-1-1-1,-7 16 1,7-19-22,1-1 1,-1 0-1,0 0 1,-1 0-1,0-1 1,0 1-1,-1-1 1,1 0-1,-1-1 1,0 1-1,-1-1 0,0-1 1,-7 6-1,13-10-40,1 0 0,-1 0-1,1 0 1,-1 0 0,1 1-1,0-1 1,-1 0 0,1 0-1,0 1 1,-1-1-1,1 0 1,0 0 0,-1 1-1,1-1 1,0 1 0,-1-1-1,1 0 1,0 1 0,0-1-1,0 0 1,-1 1-1,1-1 1,0 1 0,0-1-1,0 1 1,0-1 0,0 1-1,0-1 1,0 0 0,0 1-1,0-1 1,0 1 0,0-1-1,0 1 1,0-1-1,0 1 1,0-1 0,0 0-1,0 1 1,1-1 0,-1 1-1,0-1 1,0 0 0,1 1-1,-1-1 1,0 1 0,0-1-1,1 0 1,-1 1-1,0-1 1,1 0 0,-1 0-1,1 1 1,-1-1 0,0 0-1,1 0 1,-1 0 0,1 1-1,-1-1 1,1 0-1,29 15-48,-27-14 46,35 17-147,44 28 1,-20-10 2,-59-34 147,0-1 0,0 1 0,0 1 1,-1-1-1,1 0 0,0 1 0,-1-1 0,1 1 0,-1 0 0,0 0 0,0 0 0,0 0 0,0 0 0,-1 0 1,1 0-1,-1 1 0,0-1 0,0 0 0,0 1 0,0-1 0,-1 1 0,1 0 0,-1-1 0,0 1 1,0-1-1,0 1 0,-1-1 0,1 1 0,-1 0 0,0-1 0,0 0 0,0 1 0,0-1 0,-1 0 1,-2 5-1,0 0 18,0-1-1,0 1 1,0-1 0,-1 0 0,-1 0 0,1-1 0,-1 0 0,0 0 0,0 0 0,-1-1 0,0 0 0,0 0-1,0 0 1,-13 5 0,12-7 31,1-1-1,-1 0 1,0-1 0,0 0-1,0 0 1,0 0-1,0-1 1,0-1-1,0 1 1,0-1 0,0 0-1,0-1 1,1 0-1,-1 0 1,-11-6-1,8 3-255,0 0-1,1-1 0,-19-13 0,19 11-857,0 0-1,1-1 0,-12-14 1,9 6-2113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8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 7459,'10'-23'5485,"-10"23"-5424,0 0 0,0 0 1,0 0-1,0 0 0,0 0 0,0 0 0,0 0 1,1 0-1,-1 0 0,0 0 0,0 0 1,1-1 1407,-1 1-1408,1 0 0,-1 0 1,0 0-1,0 0 0,-3 39 3183,0-5-2995,2 4 219,-1-8-136,2-1 1,1 0 0,7 45-1,-8-73-321,0-1 0,0 0-1,0 0 1,0 0 0,0 0-1,0 1 1,0-1 0,0 0-1,0 0 1,0 0-1,0 1 1,0-1 0,0 0-1,0 0 1,0 0 0,0 0-1,0 1 1,0-1 0,0 0-1,1 0 1,-1 0-1,0 0 1,0 0 0,0 1-1,0-1 1,0 0 0,0 0-1,1 0 1,-1 0 0,0 0-1,0 0 1,0 0-1,0 0 1,1 1 0,-1-1-1,0 0 1,0 0 0,0 0-1,1 0 1,-1 0 0,0 0-1,0 0 1,0 0-1,0 0 1,1 0 0,-1 0-1,0 0 1,0 0 0,0-1-1,1 1 1,8-11 235,10-26-143,-16 31-66,8-17-50,2 1-1,0 0 1,1 1-1,1 1 1,1 0 0,0 1-1,27-23 1,-34 34 21,0 0 1,1 1 0,0 1-1,0-1 1,0 2 0,1-1-1,0 2 1,0-1-1,0 1 1,1 1 0,-1 0-1,1 1 1,0 0-1,0 1 1,0 0 0,0 1-1,19 2 1,-27-2 23,-1 1 0,1-1 0,-1 1 1,1 0-1,-1 0 0,0 0 0,0 1 0,0-1 1,0 1-1,0 0 0,0 0 0,0 0 0,0 0 0,-1 0 1,1 1-1,-1-1 0,1 1 0,-1 0 0,0-1 1,0 1-1,0 0 0,-1 0 0,1 1 0,-1-1 0,0 0 1,1 0-1,-1 1 0,0 4 0,2 9 64,-2 0-1,0 0 1,0 0-1,-5 30 1,2 8-349,2-49 375,0-4-262,0-1-1,-1 0 1,1 0 0,0 0-1,0 0 1,0 0 0,1 0-1,-1 1 1,0-1-1,0 0 1,1 0 0,-1 0-1,0 0 1,1 0 0,-1 0-1,1 0 1,1 2 0,24-9-3798,-24 5 3818,37-9-3626,10-3-122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9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233 194 6819,'-2'-1'485,"1"0"-1,-1-1 1,0 1-1,0-1 1,1 0-1,-1 0 1,1 1 0,-1-1-1,1 0 1,0 0-1,0 0 1,0 0-1,0 0 1,0-1-1,0 1 1,1 0 0,-1 0-1,1-1 1,-1 1-1,1 0 1,0 0-1,0-4 1,1 2-202,-1 0 1,2 0-1,-1 0 1,0 0-1,1 0 1,-1 0-1,1 0 1,1 0-1,-1 0 1,0 1-1,5-5 1,0-1-210,1 0 0,1 1 0,0 0 0,0 1 0,0 0 0,1 0-1,0 1 1,15-7 0,-15 9-12,-1 0-1,2 1 0,-1 0 1,0 1-1,0 0 0,1 1 0,-1 0 1,1 1-1,-1 0 0,18 2 1,-24-1-50,0-1 1,0 2 0,0-1 0,0 0 0,-1 1-1,1 0 1,-1-1 0,1 1 0,-1 1-1,0-1 1,0 0 0,0 1 0,0 0 0,0 0-1,0 0 1,-1 0 0,1 0 0,-1 0-1,0 1 1,0-1 0,0 1 0,-1-1 0,1 1-1,-1 0 1,0-1 0,0 1 0,0 0-1,-1 0 1,1 0 0,-1 0 0,0 6 0,0 4 0,-1-1 0,0 1 1,-1-1-1,-1 0 1,0 0-1,-1 0 0,0 0 1,-7 13-1,-5 8 34,-34 55-1,34-68-24,-2 0 1,1 0-1,-2-2 1,-1 0-1,0-1 1,-2-2-1,1 0 1,-2-1-1,0-1 1,-1-1-1,0-1 1,-1-1-1,-47 13 1,68-22-30,-1-1 1,1 0-1,0 0 0,-1 0 1,1 0-1,-1-1 1,1 0-1,-1 0 1,1 0-1,0 0 0,-1-1 1,1 0-1,-1 0 1,-7-3-1,10 3 2,0 0 0,1-1 0,-1 1 0,1-1 0,-1 1 1,1-1-1,0 0 0,-1 1 0,1-1 0,0 0 0,0 0 0,0 0 0,0 0 0,1 0 0,-1 0 0,1 0 0,-1-1 0,1 1 0,-1 0 0,1 0 1,0 0-1,0 0 0,0-1 0,1 1 0,-1 0 0,0 0 0,1 0 0,-1 0 0,1 0 0,0 0 0,0 0 0,1-3 0,2-6-51,0 0 0,1 0 1,1 1-1,-1 0 0,12-15 0,-14 21 46,-1 1 0,1-1 0,0 0 1,1 1-1,-1 0 0,1 0 0,-1 0 1,1 0-1,0 0 0,0 1 0,0-1 1,1 1-1,-1 0 0,0 1 0,1-1 1,8-1-1,-9 4 40,1 0 0,-1 0 0,1 1 0,-1 0 0,0-1 0,0 1 0,1 1 0,-1-1 0,0 1 0,-1-1 0,1 1 0,-1 0 0,1 1 0,-1-1 0,3 4 0,18 14 170,-3-6-179,0-2 1,0-1-1,1 0 0,1-2 0,37 13 1,2-11-3006,1-11-4226,-43-4 3080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29.6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20 6083,'-6'11'12742,"13"-13"-10421,-7 4-1009,8-2-319,1 0-497,-2-2-240,-4 2-368,-8-4-3330,0 1 1378,-1-8-2611,10 0 417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7427,'-1'3'434,"1"0"-1,1-1 0,-1 1 0,0 0 0,0-1 0,1 1 0,0 0 1,-1-1-1,1 1 0,0-1 0,2 4 0,-2-5-348,0 0-1,0 0 0,0 0 1,0 0-1,1 0 1,-1 0-1,0 0 1,0 0-1,1-1 1,-1 1-1,1-1 1,-1 1-1,1-1 0,-1 1 1,1-1-1,-1 0 1,1 1-1,-1-1 1,1 0-1,-1 0 1,1 0-1,-1 0 1,3-1-1,13 0 323,15-1 4,0-1 0,0-2 1,0 0-1,39-14 0,-64 17-402,1-1-1,-1 0 1,1 0-1,-1-1 0,0 0 1,-1 0-1,1-1 1,-1 0-1,0 0 1,0 0-1,0-1 0,-1 0 1,0 0-1,0 0 1,0-1-1,-1 0 0,0 0 1,0 0-1,-1 0 1,0 0-1,0-1 0,0 1 1,1-10-1,-3 11-4,-1 1-1,1-1 0,-1 0 1,0 1-1,0-1 0,-1 0 1,1 0-1,-1 1 1,0-1-1,-1 1 0,0-1 1,0 1-1,0 0 0,0-1 1,-1 1-1,0 0 1,0 0-1,0 1 0,0-1 1,-1 1-1,0 0 0,0-1 1,0 2-1,0-1 1,-1 0-1,-5-2 0,5 2-1,-1 1 0,0 0 0,0 1 0,1-1-1,-2 1 1,1 1 0,0-1 0,0 1 0,0 0 0,-1 0 0,1 1-1,-1-1 1,1 1 0,0 1 0,-1 0 0,1-1 0,0 2-1,-1-1 1,1 1 0,0 0 0,0 0 0,-10 6 0,2 0 33,2 1 0,-1 0 1,1 0-1,1 1 1,0 0-1,0 1 0,1 1 1,0 0-1,1 0 1,1 0-1,0 1 0,0 1 1,2-1-1,-7 17 1,9-18 65,0 1 1,1 0 0,1-1-1,0 1 1,0 0 0,1 0-1,1 0 1,0 0 0,1 0-1,1 0 1,0 0 0,0 0 0,1 0-1,1-1 1,0 0 0,9 18-1,-9-24-74,0 1 0,0 0 0,1-1 0,0 0 0,0 0 0,1 0 0,-1-1 0,1 0 0,1 0 0,-1 0 0,1-1 0,-1 0 0,1 0 0,0-1 0,1 0 0,-1 0 0,0 0 0,1-1 0,0-1 0,-1 1 0,1-1 0,0 0-1,12-1 1,-6 1-186,0-2 0,0 0-1,1-1 1,-1 0 0,0-1-1,0 0 1,-1-2 0,1 1-1,-1-2 1,0 0-1,0 0 1,13-10 0,28-20-5145,-31 24 1734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 7908,'-7'-4'2673,"-2"3"640,5-1-2176,4 13 111,2-6-399,3 6-81,-1-4-368,0-9-47,1-3-401,-7-8-321,0 1-559,15 4-2802,-6 7 401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507 210 7780,'18'-20'3545,"-15"18"-3162,0-1 0,-1 1 0,1-1 0,-1 0 0,1 0 0,-1 0 0,0 0 0,0-1 0,0 1 0,1-5 0,-3 0 122,0 7-470,0 1 1,0-1-1,0 0 1,-1 1-1,1-1 1,0 1-1,1-1 0,-1 0 1,0 1-1,0-1 1,0 1-1,0-1 1,0 0-1,1 1 0,-1-1 1,0 1-1,0-1 1,1 1-1,-1-1 1,0 1-1,1-1 1,-1 1-1,1-1 0,-1 1 1,0-1-1,2 0 1,-1 0 20,0-1 1,0 0-1,0 1 1,0-1 0,0 0-1,0 0 1,0 0-1,-1 0 1,1 0-1,-1 0 1,1 1-1,-1-1 1,0 0-1,0 0 1,0 0 0,0 0-1,0 0 1,0 0-1,-1 0 1,1 0-1,-1 0 1,1 0-1,-1 0 1,0 0-1,0 0 1,1 0 0,-1 1-1,-1-1 1,1 0-1,0 1 1,-2-3-1,-3-5 80,-1 1 0,1 1 0,-1-1 0,-14-11 0,18 17-113,0 0 0,1 0 0,-1 1-1,0-1 1,-1 1 0,1-1 0,0 1 0,0 0 0,0 0 0,-1 1 0,1-1 0,0 1-1,-1 0 1,1-1 0,0 1 0,-6 1 0,2 0-12,1 1 1,-1 0-1,0 0 0,0 0 0,1 1 1,-1 0-1,-9 6 0,4-1-7,0 0 0,0 1 0,1 1-1,0 0 1,1 0 0,0 1 0,-10 15-1,14-18 22,1 1 0,1 0 0,0 0 0,0 0-1,0 0 1,1 0 0,1 1 0,0 0 0,0-1-1,0 1 1,2 0 0,-1 0 0,1 0-1,0 0 1,4 18 0,-3-23-18,0 1 0,1-1 0,0 1 0,0-1 0,0 0 0,1 0 0,-1 0 0,1 0 0,1 0 0,-1-1 0,0 1 0,1-1 0,0 0 0,0 0 0,1 0 0,-1-1 0,1 1 0,-1-1 0,1 0 1,0-1-1,0 1 0,0-1 0,1 0 0,-1 0 0,1-1 0,-1 1 0,1-1 0,7 0 0,-2 0-36,0-1 0,0 0 1,-1-1-1,1-1 0,0 0 1,-1 0-1,1-1 0,-1 0 1,0 0-1,0-2 0,0 1 1,-1-1-1,1 0 0,-1-1 1,0 0-1,-1-1 0,0 0 1,0 0-1,14-16 0,-20 19 20,1 0-1,-1 0 1,0 0-1,0-1 1,0 1-1,-1-1 0,1 1 1,-1-1-1,0 0 1,-1 1-1,1-1 1,-1 0-1,0 1 1,0-1-1,0 0 1,-1 0-1,0 1 1,1-1-1,-2 0 1,1 1-1,0-1 1,-1 1-1,0 0 0,0-1 1,-1 1-1,1 0 1,-4-5-1,5 9 11,1-1-1,-1 1 0,1-1 1,-1 1-1,0-1 0,1 1 0,-1-1 1,0 1-1,1-1 0,-1 1 0,0 0 1,0-1-1,1 1 0,-1 0 1,0 0-1,0 0 0,0 0 0,1-1 1,-1 1-1,0 0 0,0 0 1,0 0-1,1 1 0,-1-1 0,0 0 1,0 0-1,0 0 0,1 1 1,-1-1-1,-1 1 0,1 0 1,-1 1 0,1-1-1,-1 1 1,1-1 0,0 1 0,0 0-1,0-1 1,0 1 0,0 0 0,0 0 0,1 0-1,-2 2 1,0 6 1,-1 1 0,1 0 0,0 21 0,3-1 11,11 60 0,-2-24-7,-1-13-9,-4-30 9,-1-1-1,1 33 0,-10 11 53,-3-1-1,-3 0 0,-28 94 1,33-137-44,0-1 0,-2 0 1,-1 0-1,0 0 0,-14 22 0,18-37 3,0 0 0,0 0 0,-1 0-1,1-1 1,-1 0 0,-1 0 0,1 0-1,-1-1 1,0 0 0,-1 0 0,1 0 0,-1-1-1,0-1 1,0 1 0,-16 4 0,12-5 13,0 0 0,-1-1 0,1-1 1,-1 0-1,1 0 0,-1-1 0,1-1 1,-1 0-1,-18-4 0,21 1-76,0 1 1,0-1-1,1 0 0,-1-1 1,1 0-1,0-1 0,1 0 1,0 0-1,-1-1 0,2 0 1,-1 0-1,1-1 0,0 0 1,1 0-1,0-1 0,0 0 1,-5-12-1,5 10-37,0-1 0,2 1 0,-1-1 1,2 0-1,-1 0 0,2-1 0,0 1 0,0 0 0,1-1 1,0 0-1,1 1 0,1-1 0,0 1 0,4-17 0,11-30-2144,2-2 1042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8340,'0'0'3585,"0"14"97,7 6-1825,-9-13-1313,2-1-256,2 1-592,-4-11-720,-3 4-2690,5 6 433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143 140 6483,'0'-2'364,"-1"-1"1,1 1-1,0 0 0,0 0 1,0-1-1,1 1 0,-1 0 1,1 0-1,-1-1 0,1 1 1,0 0-1,-1 0 0,1 0 1,0 0-1,2-3 0,20-33 1210,-18 32-1355,0 1-1,0-1 0,1 1 0,0 0 1,0 0-1,0 1 0,1 0 1,-1 0-1,1 1 0,0-1 0,0 1 1,0 1-1,13-4 0,-15 6-149,0-1 0,-1 1 1,1 0-1,0 0 0,0 0 0,-1 1 0,1 0 0,0 0 0,-1 0 0,1 0 0,0 1 0,-1 0 0,0 0 0,1 0 1,-1 0-1,0 1 0,0-1 0,0 1 0,-1 0 0,1 1 0,-1-1 0,6 7 0,-1 0-32,0 1 0,-1 0 0,-1 1 1,1-1-1,-2 2 0,0-1 0,0 0 0,-1 1 0,-1 0 0,0 0 0,0 0 0,-2 0 0,1 0 0,-2 0 0,-1 22 1,-2-6-5,-1 1 0,-1-1 1,-2 0-1,0-1 0,-3 1 1,-11 26-1,14-42-6,0 0 0,0 0 0,-1-1 0,-1 0 0,0 0 0,-1-1 0,0-1 0,0 1-1,-1-2 1,-1 1 0,0-2 0,-16 10 0,21-13-13,-1-1 0,0 0 1,0 0-1,0-1 0,0 0 0,-1-1 0,1 0 0,-1 0 1,1 0-1,-1-1 0,0-1 0,0 1 0,1-2 0,-1 1 1,0-1-1,0 0 0,1-1 0,-1 0 0,1 0 0,0-1 1,-16-7-1,20 7-10,1 1 0,-1-1-1,1 0 1,0 0 0,0 0 0,0 0 0,0 0 0,1-1 0,-1 1 0,1-1-1,0 0 1,0 0 0,0 0 0,-2-6 0,3 8-4,0-1 1,1 0-1,-1 1 1,0-1-1,1 1 1,0-1-1,0 0 1,-1 1-1,2-1 1,-1 0-1,0 1 1,0-1-1,1 0 0,-1 1 1,1-1-1,0 1 1,0-1-1,0 1 1,0-1-1,1 1 1,-1 0-1,0-1 1,3-1-1,4-5-1,2 1 1,-1 0-1,1 1 0,14-9 0,-21 14 5,-1 0 0,1 1 0,0 0 0,0-1 0,-1 1 0,1 0-1,0 1 1,0-1 0,0 0 0,0 1 0,0 0 0,0-1 0,0 1 0,0 0-1,0 1 1,0-1 0,0 0 0,0 1 0,0 0 0,0 0 0,0 0 0,3 1 0,11 10 69,0 1 1,-1 0 0,0 1 0,25 30 0,28 25 85,-58-58-239,1-2 0,1 1 0,0-2 1,0 0-1,1 0 0,0-1 0,21 7 0,-29-12-149,1-1 0,-1 1 0,0-1 0,0-1 0,0 1-1,1-1 1,-1 0 0,0-1 0,1 1 0,-1-1 0,0 0-1,0-1 1,0 0 0,0 0 0,0 0 0,0 0 0,-1-1 0,1 0-1,-1 0 1,1-1 0,5-5 0,21-23-2340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323 235 7972,'-7'-43'5145,"7"-18"-2455,1 58-2623,-1 1 1,1 0-1,-1-1 0,0 1 0,0-1 0,0 1 0,0 0 0,-1-1 1,1 1-1,0 0 0,-1-1 0,0 1 0,1 0 0,-1 0 0,0-1 1,0 1-1,-1 0 0,1 0 0,0 0 0,-3-3 0,2 4 1,0 0-1,0 0 0,0 0 1,0 0-1,0 1 0,0-1 1,0 0-1,0 1 0,0 0 1,0-1-1,0 1 0,0 0 1,0 0-1,0 0 0,0 0 1,-1 1-1,1-1 0,-3 1 1,-4 2 107,-1 0 1,1 1-1,-1 0 1,1 1-1,1-1 1,-1 2-1,1-1 0,-11 10 1,0 2 53,1 1 0,0 0 0,2 2 0,0 0-1,1 1 1,1 0 0,-12 26 0,21-37-184,0 0 1,1 0-1,1 0 0,0 0 1,0 1-1,1-1 0,1 1 1,-1 0-1,2 0 0,-1-1 0,2 1 1,-1 0-1,1 0 0,1-1 1,0 1-1,1-1 0,0 1 1,0-1-1,8 17 0,-5-17-39,1-1-1,0 0 1,0 0 0,0 0-1,1 0 1,1-1-1,-1-1 1,1 0 0,0 0-1,1 0 1,0-1 0,0-1-1,0 0 1,1 0-1,-1-1 1,1 0 0,0-1-1,1 0 1,-1-1-1,19 2 1,-16-2-9,1-2-1,0 1 1,0-2 0,0 0-1,-1 0 1,1-2-1,0 0 1,-1 0 0,0-2-1,0 1 1,0-2 0,0 0-1,-1-1 1,0 0 0,22-17-1,-28 19 5,-1-1 0,0 0-1,0 0 1,-1-1 0,0 0-1,0 0 1,0 0 0,-1-1 0,0 1-1,-1-1 1,1 0 0,-1 0-1,3-16 1,-4 11 6,-1-1-1,0 0 0,0 0 1,-2 0-1,1 1 0,-2-1 1,0 0-1,-4-14 0,-2 1-21,-1 1-1,-1-1 1,-1 2-1,-2-1 1,0 2 0,-2 0-1,0 0 1,-22-23-1,26 34-231,-1 1 1,-1 0-1,-25-18 0,35 27-80,-1 0 1,1 1-1,-1-1 0,0 1 0,0 0 0,0 0 0,0 0 0,0 1 0,-1-1 0,1 1 0,0 0 1,-1 1-1,1-1 0,-1 1 0,1-1 0,-1 1 0,1 1 0,-1-1 0,1 1 0,-8 1 1,-6 11-3727,15 5-557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4066,'0'0'302,"0"-1"0,0 1 0,1 0 0,-1-1 1,1 1-1,-1-1 0,0 1 0,1 0 0,-1 0 0,1-1 0,-1 1 0,1 0 1,-1-1-1,1 1 0,-1 0 0,1 0 0,-1 0 0,1 0 0,-1 0 1,1-1-1,-1 1 0,1 0 0,-1 0 0,1 0 0,-1 0 0,1 1 0,-1-1 1,1 0-1,0 0 0,-1 0 0,1 0 0,-1 0 0,1 1 0,-1-1 1,0 0-1,2 1 0,9 22 3238,0 42-3833,-10-58 1106,1 16-560,-2-12-157,2 0-1,-1 0 1,1-1 0,0 1-1,5 11 1,-5-19-79,-1 1-1,1-1 1,0 0 0,0 0-1,1 0 1,-1 0 0,0-1-1,1 1 1,0 0 0,-1-1-1,1 0 1,0 0 0,0 0-1,1 0 1,-1 0 0,0 0-1,1-1 1,-1 0 0,5 2-1,6 0 5,-1-1-1,0 0 0,1-1 1,-1 0-1,0-1 0,1-1 1,-1 0-1,1-1 0,-1 0 1,0-1-1,0-1 0,0 0 0,14-7 1,-16 7-45,0-1-1,-1 0 1,0-1 0,0 0-1,0-1 1,-1 0 0,0 0 0,0-1-1,-1 0 1,0-1 0,-1 0-1,0 0 1,0 0 0,-1-1 0,10-20-1,-13 22 0,-1 0 0,-1 0 0,1 0-1,-1 0 1,-1 0 0,0 0 0,-1-16-1,1 19 25,-1 0-1,1 0 0,-1 1 1,0-1-1,-1 0 0,1 0 1,-1 0-1,0 1 0,0-1 1,0 1-1,-1 0 1,0-1-1,0 1 0,-4-5 1,6 9 1,1 0 0,0-1 0,0 1 0,0 0 0,-1 0 0,1 0 0,0-1 0,0 1 0,-1 0 0,1 0 0,0 0 0,0 0 0,-1 0 1,1 0-1,0 0 0,-1 0 0,1 0 0,0 0 0,0 0 0,-1 0 0,1 0 0,0 0 0,-1 0 0,1 0 0,0 0 0,0 0 1,-1 0-1,1 0 0,0 0 0,0 0 0,-1 1 0,1-1 0,0 0 0,0 0 0,-1 0 0,1 0 0,0 1 0,0-1 0,-8 15 0,1 18 6,7-31-4,-5 33 95,-1 47 0,5-71-47,2 0-1,-1-1 1,1 1-1,1-1 1,0 1 0,1-1-1,0 0 1,8 19 0,-6-23 94,-5-20-69,-1 10-71,1-1 0,0 1 0,0-1 0,0 1 0,0-1 0,1 1 1,-1-1-1,1 1 0,1 0 0,1-7 0,64-89-23,-58 87 1,1 0 1,0 0-1,1 1 0,0 0 1,1 1-1,0 0 0,1 1 0,15-9 1,-25 17 14,1-1 0,0 1 0,-1 0-1,1 0 1,0 1 0,0-1 0,0 1 0,0 0 0,0 0 0,1 0 0,-1 0 0,0 1 0,0 0 0,1 0 0,-1 0 0,0 0 0,0 1 0,1-1 0,-1 1-1,0 0 1,0 1 0,0-1 0,0 1 0,0-1 0,0 1 0,-1 0 0,1 1 0,0-1 0,-1 1 0,0-1 0,0 1 0,1 0 0,-2 0 0,1 1 0,4 5 0,5 13 3,-1 1 0,0 0 0,-2 1 0,-1 0 0,-1 0 0,6 40 0,-5-26-81,-7-37-10,-1 0-1,1 0 0,-1 1 0,1-1 0,-1 0 0,1 1 0,-1-1 1,0 0-1,0 1 0,0-1 0,0 0 0,0 1 0,0-1 0,0 1 1,0-1-1,0 0 0,0 1 0,-1-1 0,1 0 0,-1 1 0,1-1 0,-1 0 1,0 0-1,1 1 0,-1-1 0,0 0 0,0 0 0,0 0 0,-1 2 1,1-3-58,0-1 0,1 1 0,-1 0 0,1 0 0,-1 0 0,0-1 0,1 1 0,-1 0 0,1-1 1,-1 1-1,1-1 0,-1 1 0,1 0 0,-1-1 0,1 1 0,0-1 0,-1 1 0,1-1 0,-1 0 1,1 1-1,0-1 0,0 1 0,-1-1 0,1 0 0,0 1 0,0-1 0,0 1 0,0-1 0,0 0 1,0 1-1,0-1 0,0-1 0,-1 0-300,-8-29-3118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28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88 6227,'-7'-34'5163,"7"32"-5100,0 0-1,0 0 1,0-1 0,-1 1 0,1 0-1,-1 0 1,1 0 0,-1 0-1,1 0 1,-1 0 0,0 0 0,0 1-1,0-1 1,0 0 0,-1 0-1,1 1 1,0-1 0,-1 0 0,1 1-1,-1-1 1,1 1 0,-1 0-1,0 0 1,1 0 0,-1-1-1,0 2 1,0-1 0,0 0 0,0 0-1,0 0 1,0 1 0,0-1-1,0 1 1,-3 0 0,-1-1 41,0 0-1,0 1 1,0 0 0,0 0-1,0 0 1,-1 1 0,1 0-1,0 0 1,0 0 0,0 1-1,1 0 1,-1 0-1,0 1 1,1-1 0,-1 1-1,1 1 1,0-1 0,0 1-1,0 0 1,1 0 0,-6 5-1,5-4-70,1 0 0,-1 0 0,1 1 0,0-1 0,0 1 0,1 0 0,0 0 0,0 0 0,0 1 0,1-1 0,-1 1 0,2-1 0,-1 1 0,1 0 0,0 0 0,0-1 0,1 1 0,0 0 0,1 10 0,0-8-15,1 0 1,0 0-1,1 0 1,0-1-1,0 1 1,1-1-1,0 1 1,1-1-1,-1-1 1,1 1-1,1-1 0,0 1 1,8 7-1,-8-10-6,0-1-1,0 0 0,0 0 0,0 0 0,1-1 0,-1 0 0,1 0 0,0 0 1,0-1-1,0 0 0,0-1 0,1 1 0,-1-2 0,0 1 0,1-1 1,-1 0-1,10-1 0,-11 1-8,-1 0 0,0-1 0,0 0 0,0 0 0,0 0 0,0 0 0,0-1 1,0 0-1,0 0 0,-1 0 0,1 0 0,-1-1 0,0 0 0,1 0 0,-1 0 0,0 0 0,-1-1 1,1 0-1,-1 1 0,1-1 0,-1-1 0,0 1 0,-1 0 0,1-1 0,-1 1 0,0-1 0,0 0 1,0 0-1,-1 0 0,1 0 0,-1 0 0,0 0 0,-1 0 0,1 0 0,-1 0 0,-1-10 0,-1-4 41,-2 1 0,0 1 0,-11-32 0,13 42-25,-1 0-1,0 0 0,0 1 0,-1-1 1,0 1-1,0 0 0,-1 0 1,1 1-1,-1-1 0,0 1 0,-1 0 1,-6-5-1,9 9-11,0 0 1,0-1-1,0 1 1,0 0-1,0 1 0,0-1 1,-1 1-1,1-1 1,0 1-1,-1 0 0,1 0 1,0 0-1,0 1 0,-4 0 1,-47 15 22,50-15-30,-12 5 31,0 1-1,0 0 1,1 1 0,-26 17-1,38-23-22,1 0 0,-1 0-1,0 0 1,1 0 0,0 1-1,-1-1 1,1 1 0,0 0-1,0 0 1,1-1 0,-1 1-1,0 0 1,1 0-1,0 1 1,0-1 0,0 0-1,0 0 1,0 1 0,1-1-1,-1 0 1,1 1 0,0-1-1,0 0 1,0 1-1,1-1 1,-1 1 0,1-1-1,0 0 1,-1 0 0,2 1-1,1 4 1,1 0-1,0-1-1,1 0 1,-1 0 0,1 0 0,1-1-1,-1 0 1,1 0 0,0 0-1,1 0 1,-1-1 0,1 0-1,0-1 1,1 1 0,-1-1 0,1-1-1,-1 0 1,1 0 0,0 0-1,0-1 1,1 0 0,-1 0 0,0-1-1,1 0 1,-1-1 0,0 0-1,1 0 1,-1-1 0,0 0 0,1 0-1,13-5 1,-19 5-5,0-1 1,1 0-1,-1 0 0,0-1 1,0 1-1,-1-1 0,1 1 1,0-1-1,-1 0 0,0 0 1,1 0-1,-1 0 0,0-1 1,-1 1-1,1-1 0,-1 1 1,1-1-1,-1 1 0,0-1 0,0 0 1,-1 1-1,1-1 0,-1 0 1,0 0-1,0 1 0,0-7 1,0 4 0,0 0 0,-1 0 0,1 0 0,-1 1 0,0-1 0,0 0 0,-1 1 0,0-1 0,0 1 0,0-1 0,-1 1 0,1 0 0,-1 0 0,-1 0 0,1 1 0,-1-1 0,-5-5 0,7 9-2,0-1 0,0 1 0,0 0 0,0 0 0,0 0 0,-1 0 0,1 1 0,0-1 0,-1 0 0,1 1 0,0 0 0,-1 0 0,1-1 0,0 1 0,-1 1 0,1-1 0,-1 0 0,1 1 0,0-1 0,-1 1-1,-3 1 1,0 0 4,1 1 0,0 0 0,1 0-1,-1 0 1,0 0 0,1 1-1,0 0 1,-1 0 0,-5 7-1,6-6 2,0 1-1,1-1 1,-1 1-1,1 0 1,0 0-1,0 0 1,1 0-1,-3 9 0,5-12-3,-1 0-1,0 0 1,1-1-1,0 1 1,0 0-1,0 0 0,0 0 1,0 0-1,0 0 1,1 0-1,0 0 1,-1-1-1,1 1 0,0 0 1,0 0-1,0-1 1,1 1-1,1 3 0,-1-4 1,0 1 0,0-1 0,1 0 0,-1 0 0,1 1 0,-1-2 0,1 1 0,-1 0 0,1 0 0,0-1 0,0 1 0,0-1 0,0 0 0,0 0 0,0 0 0,0-1 0,0 1 0,1-1 0,-1 1 0,0-1 0,0 0 0,0 0 0,1 0 0,-1-1 0,0 1 0,0-1 0,0 0 0,0 0 0,0 0 0,0 0 0,0-1 0,0 1 0,0-1 0,0 1 0,-1-1 0,1 0 0,-1 0 0,1 0 0,-1-1-1,0 1 1,0 0 0,0-1 0,0 0 0,0 1 0,-1-1 0,1 0 0,-1 0 0,1 0 0,0-3 0,-1-2 2,0 1 0,0-1 0,0 1 1,-1-1-1,0 1 0,-1-1 0,-1-8 0,2 14-3,0 0 0,0 0 0,-1 0-1,1 0 1,-1 0 0,1 0 0,-1 0 0,0 1 0,1-1 0,-1 0 0,0 0 0,0 0 0,0 1-1,-1-1 1,1 0 0,0 1 0,-1-1 0,1 1 0,-1 0 0,1-1 0,-1 1 0,0 0-1,1 0 1,-1 0 0,0 0 0,0 0 0,0 1 0,0-1 0,0 0 0,0 1 0,-2-1 0,1 2-2,1-1 0,-1 1 1,1-1-1,0 1 0,-1 0 1,1 0-1,0 0 0,-1 1 1,1-1-1,0 0 1,0 1-1,0 0 0,0-1 1,1 1-1,-1 0 0,0 0 1,1 0-1,-1 0 0,1 0 1,0 0-1,-1 0 0,1 1 1,0-1-1,-1 3 1,1-1-1,0-1 0,-1 0 0,1 1 0,0-1 0,1 1 0,-1-1 0,1 1 0,-1-1 0,1 1 0,0-1 0,0 1 0,1-1 0,-1 1 0,1-1 0,0 1 0,1 5 1,-1-8 0,0 0 0,0 0 1,0 0-1,0-1 0,0 1 0,1 0 1,-1 0-1,0-1 0,0 1 1,0-1-1,1 1 0,-1-1 1,0 0-1,1 1 0,-1-1 1,0 0-1,1 0 0,-1 0 1,0 0-1,1 0 0,-1 0 1,0 0-1,1 0 0,-1-1 1,0 1-1,1 0 0,-1-1 1,0 1-1,0-1 0,0 0 1,1 1-1,1-2 0,0 0 1,0 1 0,0-1 0,0 0 0,0 0 0,0 0 0,0 0-1,0-1 1,-1 1 0,1-1 0,-1 1 0,3-5 0,-4 5-1,-1 0 1,1 0-1,0 0 0,-1 0 0,1 0 1,-1-1-1,0 1 0,0 0 1,0 0-1,0 0 0,0-1 1,-1 1-1,1 0 0,0 0 1,-1 0-1,0-1 0,1 1 1,-1 0-1,0 0 0,-2-2 1,0-1 0,0 1 1,0 0-1,0 0 1,-1 0 0,0 1-1,0-1 1,0 1 0,-7-5-1,5 4 1,0 0-1,0 1 1,0 0-1,0 0 1,-1 1-1,1-1 1,-1 2-1,0-1 1,1 0-1,-1 1 1,0 1 0,0-1-1,-11 1 1,14 1-4,1 0 1,0 1-1,0-1 1,0 1-1,-1-1 1,2 1-1,-1 0 0,0 0 1,0 0-1,1 0 1,-1 1-1,1-1 1,-1 1-1,1-1 1,0 1-1,0 0 1,0 0-1,1 0 1,-1 0-1,1 0 1,-1 1-1,1-1 1,0 0-1,0 1 1,1-1-1,-1 0 1,1 1-1,0-1 1,0 1-1,0-1 1,0 1-1,0-1 1,1 0-1,-1 1 1,1-1-1,0 1 1,0-1-1,0 0 1,1 0-1,-1 0 1,1 0-1,0 0 1,0 0-1,0 0 1,0 0-1,0-1 1,0 1-1,1-1 1,0 1-1,-1-1 1,1 0-1,3 2 1,1 0 5,0 0 1,0 0 0,0-1-1,0 0 1,0 0 0,1 0-1,-1-1 1,1 0 0,0-1-1,-1 0 1,13 0 0,-17-1-4,0 0 1,0 0-1,-1 0 1,1-1-1,0 0 1,-1 1-1,1-1 1,0 0 0,-1 0-1,1 0 1,-1-1-1,0 1 1,1-1-1,-1 1 1,0-1-1,0 0 1,0 0 0,0 0-1,0 0 1,0 0-1,-1 0 1,1 0-1,-1-1 1,1 1-1,-1 0 1,0-1 0,0 0-1,0 1 1,0-1-1,-1 1 1,1-1-1,-1 0 1,1 0-1,-1 1 1,0-5 0,0 4-2,0 0 1,-1 0-1,1-1 1,-1 1-1,0 0 1,0 0 0,0-1-1,0 1 1,-1 0-1,1 0 1,-1 0 0,1 1-1,-1-1 1,0 0-1,0 0 1,-1 1-1,1 0 1,0-1 0,-1 1-1,0 0 1,1 0-1,-5-2 1,6 3-1,-1 0 1,0 0-1,0 0 0,0 0 1,0 0-1,0 0 1,0 0-1,0 1 0,0-1 1,0 1-1,-1-1 0,1 1 1,0 0-1,0 0 1,0 0-1,0 0 0,-1 0 1,1 1-1,0-1 1,0 1-1,0-1 0,0 1 1,0 0-1,0 0 0,0 0 1,0 0-1,0 0 1,0 0-1,1 0 0,-1 1 1,0-1-1,1 1 0,-1-1 1,-1 3-1,0 1 0,0 0-1,0 1 1,1-1-1,-1 1 1,1 0 0,0 0-1,1 0 1,0 0-1,0 0 1,0 0-1,0 10 1,1-14 0,0 0 0,0 0 0,0 0-1,0 0 1,0-1 0,0 1 0,1 0 0,-1 0 0,1 0 0,-1-1 0,1 1-1,-1 0 1,1-1 0,0 1 0,0-1 0,0 1 0,0-1 0,0 1 0,1-1-1,-1 1 1,0-1 0,0 0 0,1 0 0,-1 0 0,1 0 0,-1 0 0,1 0-1,0 0 1,-1 0 0,1-1 0,0 1 0,0 0 0,-1-1 0,1 0 0,0 1-1,0-1 1,0 0 0,-1 0 0,1 0 0,0 0 0,0 0 0,2-1 0,-7 1 1,1 0 0,-1 0 0,1-1 0,-1 1 0,1-1 0,-1 0 0,1 1 0,0-1 0,-1 0 1,1 0-1,0-1 0,0 1 0,-1 0 0,1-1 0,0 1 0,1-1 0,-1 0 0,0 0 0,0 1 1,1-1-1,-1 0 0,1-1 0,-1 1 0,1 0 0,0 0 0,0 0 0,0-1 0,0 1 0,0-1 1,1 1-1,-1-1 0,1 1 0,0-1 0,-1 1 0,1-1 0,0 1 0,0-1 0,1 1 0,-1-1 0,1 1 1,-1-1-1,1 1 0,0-1 0,0 1 0,0 0 0,0-1 0,0 1 0,0 0 0,1 0 0,-1 0 1,1 0-1,-1 0 0,1 0 0,0 0 0,0 1 0,0-1 0,0 0 0,0 1 0,0 0 0,0-1 1,0 1-1,1 0 0,-1 0 0,0 1 0,1-1 0,-1 0 0,5 0 0,-15 2 8,1-1 0,-1 2-1,1-1 1,0 1 0,0 0 0,0 0-1,0 1 1,0 0 0,0 0 0,-10 8-1,33-10-361,-4 0-39,-1 0 0,1-1 0,-1 0 0,15-2 0,1-7-1563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47 8932,'-23'7'3282,"5"1"303,16-10-2416,0 2-577,10-6-480,-1 1-864,5 0 3313,-8-11-6131,1-11 2514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6515,'1'-1'273,"-1"1"1,1-1-1,-1 0 1,0 1-1,1-1 0,-1 1 1,0-1-1,1 0 1,-1 1-1,0-1 0,0 0 1,0 0-1,1 1 1,-1-1-1,0 0 1,0 1-1,0-1 0,0 0 1,0 0-1,0 1 1,-1-2-1,1 2-219,-1 0 0,1 0-1,0 0 1,-1 0 0,1 0 0,0 0 0,-1 0 0,1 0 0,0 0-1,-1 0 1,1 0 0,0 0 0,-1 0 0,1 0 0,0 0-1,-1 1 1,1-1 0,0 0 0,-1 0 0,1 0 0,0 1 0,0-1-1,-1 0 1,1 1 0,0-1 0,0 0 0,-1 0 0,1 1-1,0-1 1,0 0 0,0 1 0,0-1 0,0 0 0,-1 1 0,1-1-1,0 0 1,0 1 0,0-1 0,0 0 0,0 1 0,0-1-1,0 0 1,0 1 0,0-1 0,1 1 0,-11 37 687,1-1 0,3 2 1,1-1-1,1 1 0,4 69 0,0-90-602,1 1 0,1 0 0,0-1 0,2 0 0,0 1 0,1-1 0,0-1 0,12 25 0,-14-36-125,0-1-1,0 0 0,0 0 0,1 0 0,-1-1 0,1 1 1,0-1-1,0 0 0,1 0 0,-1 0 0,1-1 0,0 1 1,0-1-1,0 0 0,1-1 0,-1 1 0,0-1 0,1 0 1,0-1-1,-1 1 0,1-1 0,0 0 0,0 0 0,0-1 1,0 0-1,0 0 0,-1 0 0,1-1 0,0 0 0,7-2 1,0 0-23,-1-1 1,1-1-1,0 0 1,-1 0-1,0-1 1,-1-1 0,1 0-1,-1-1 1,0 0-1,-1-1 1,0 0-1,0 0 1,-1-1-1,-1 0 1,1-1-1,-2 0 1,1 0 0,-1-1-1,-1 0 1,0 0-1,-1-1 1,-1 1-1,5-19 1,-8 29 7,-1 0 0,0-1-1,0 1 1,0 0 0,0-1 0,0 1 0,0 0-1,-1 0 1,1-1 0,-1 1 0,0 0 0,1 0-1,-1 0 1,0 0 0,0 0 0,-1 0 0,-1-3 0,3 4 1,0 1 0,0 0 0,0 0 1,0 0-1,0 0 1,0 0-1,0-1 0,-1 1 1,1 0-1,0 0 0,0 0 1,0 0-1,0 0 1,0 0-1,0-1 0,0 1 1,0 0-1,0 0 1,-1 0-1,1 0 0,0 0 1,0 0-1,0 0 1,0 0-1,0 0 0,0 0 1,-1 0-1,1 0 1,0 0-1,0 0 0,0 0 1,0 0-1,0 0 0,-1 0 1,1 0-1,0 0 1,0 0-1,0 0 0,0 0 1,0 0-1,-1 0 1,1 0-1,0 0 0,0 0 1,0 0-1,0 0 1,0 0-1,0 0 0,-1 0 1,1 0-1,0 0 0,0 1 1,0-1-1,0 0 1,0 0-1,0 0 0,0 0 1,0 0-1,-5 14 35,3 17 38,3-17-33,1-1-1,1 0 0,0 1 1,1-1-1,1 0 0,0-1 1,0 1-1,10 15 0,-13-25-59,-1 0 0,1 0-1,0 0 1,0-1 0,0 1-1,0-1 1,0 1 0,1-1 0,-1 0-1,1 0 1,-1 0 0,1 0-1,0-1 1,0 1 0,0 0-1,0-1 1,0 0 0,0 0-1,0 0 1,0 0 0,1-1-1,-1 1 1,0-1 0,0 0-1,1 0 1,-1 0 0,0 0-1,1 0 1,-1-1 0,0 1-1,0-1 1,0 0 0,0 0-1,1 0 1,-1-1 0,-1 1-1,1-1 1,0 0 0,4-3-1,3-2-414,0-1 0,-1 0 0,0-1 0,0 0 0,-1 0 0,14-21 0,16-35-4523,-19 26 1156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49 7459,'-13'-18'2434,"-5"2"399,9 7-2145,4 3-368,5 8-496,7 9-2593,9-4 480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358 227 8500,'4'-11'1152,"-1"-1"1,0 1 0,-1 0-1,0-1 1,0-16 0,-2 20-949,0-1 0,-1 1 1,0-1-1,0 1 0,-1-1 1,0 1-1,-1 0 0,1 0 1,-2 0-1,1 0 1,-1 1-1,-8-13 0,11 19-177,0-1 0,0 0 0,0 1 0,0-1-1,0 1 1,0 0 0,0-1 0,-1 1 0,1 0 0,0 0 0,-1 0-1,1 0 1,-1 0 0,1 0 0,-1 0 0,0 0 0,1 1-1,-1-1 1,0 0 0,0 1 0,1 0 0,-1-1 0,0 1-1,0 0 1,0 0 0,1 0 0,-1 0 0,0 0 0,0 1 0,0-1-1,1 0 1,-1 1 0,0-1 0,1 1 0,-1 0 0,0 0-1,1-1 1,-1 1 0,1 0 0,-1 0 0,1 1 0,-1-1-1,1 0 1,0 0 0,0 1 0,-1-1 0,1 0 0,-1 4-1,-7 6 66,1 1 0,0 0 0,1 0 0,-11 27-1,0 9 192,2 1 0,2 0 0,-11 76 0,-3 159 674,25-212-885,3 1-1,18 128 0,-17-158-925,-4-34-791,-3-28-1080,0-8-978,1-5-155</inkml:trace>
  <inkml:trace contextRef="#ctx0" brushRef="#br0" timeOffset="1">6 586 7972,'-6'7'7123,"17"-3"-5122,11-1-737,17-3-255,11-1-449,10-8-384,6 1-560,-7-1-833,-8 2-319,-1 2-2562,-10 5 192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73 263 8772,'-1'1'330,"0"0"0,0 0 0,0 0 0,1 0 0,-1 0 0,0 1 1,0-1-1,1 0 0,-1 0 0,1 0 0,-1 0 0,1 1 0,0-1 0,-1 0 0,1 1 0,0-1 0,0 0 0,0 3 0,0-4-184,1 1-1,-1-1 0,0 1 0,1-1 1,-1 1-1,1-1 0,-1 0 1,1 1-1,-1-1 0,1 0 0,-1 1 1,1-1-1,0 0 0,-1 0 1,1 1-1,-1-1 0,1 0 0,0 0 1,-1 0-1,1 0 0,-1 0 0,1 0 1,0 0-1,-1 0 0,2 0 1,5-1 161,-1 1 0,0-2 1,0 1-1,0-1 1,0 0-1,9-3 0,0-4-173,0 0 0,0 0-1,0-2 1,-1 1 0,-1-2-1,0 0 1,21-25-1,-30 32-136,0 0-1,-1-1 0,0 1 1,0-1-1,0 1 0,0-1 1,-1 0-1,0 0 0,-1 0 1,1 0-1,0-9 0,-2 11 4,0-1 0,0 1 0,-1 0 0,1 0 0,-1 0 0,0 0 0,-1 0 0,1 0 0,-1 0 0,1 1 0,-1-1 0,0 0 0,-1 1 0,1 0 0,0-1 0,-1 1 0,0 0 0,0 0 0,-3-3 0,3 4-2,-1 0 0,1 0 1,0 0-1,-1 1 0,1-1 1,-1 1-1,0 0 0,1 0 1,-1 0-1,0 0 0,0 0 1,1 1-1,-1 0 0,0 0 1,0 0-1,0 0 0,1 1 1,-1-1-1,0 1 0,0 0 1,1 0-1,-1 1 0,1-1 1,-1 1-1,1-1 0,-1 1 1,-4 4-1,-5 2 13,-1 1 1,1 0-1,1 2 0,0-1 1,-14 17-1,19-19 43,0 1 0,1-1 0,0 1 1,0 0-1,1 1 0,0-1 0,1 1 0,0 0 0,1 0 0,0 1 0,0-1 0,1 1 1,1-1-1,0 1 0,0 0 0,1-1 0,0 1 0,2 12 0,0-15-52,-1 0 0,1 0-1,1 0 1,0-1 0,0 1-1,0-1 1,1 1 0,0-1-1,0 0 1,1-1 0,0 1-1,0-1 1,1 0 0,-1 0-1,1 0 1,1-1 0,-1 0-1,1 0 1,0-1 0,0 0-1,0 0 1,0-1 0,1 1-1,8 1 1,-8-3-191,-1 0-1,1-1 1,0 1 0,0-2-1,0 1 1,0-1 0,0-1-1,0 1 1,0-1 0,-1-1 0,1 1-1,0-1 1,-1-1 0,8-2-1,0-2-1004,0-1 0,0 0 0,-1 0 0,0-2-1,19-17 1,6-8-2989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205 128 8452,'3'-45'7438,"-12"3"-4665,8 39-2735,0 1-1,0-1 1,-1 1-1,1 0 1,-1-1 0,0 1-1,1 0 1,-1 0-1,0 0 1,0 0-1,0 1 1,-1-1 0,1 0-1,0 1 1,-1-1-1,1 1 1,-1 0-1,1 0 1,-1 0 0,0 0-1,1 0 1,-1 1-1,0-1 1,1 1 0,-1 0-1,0 0 1,0 0-1,0 0 1,-3 1-1,1-1-18,1 1-1,-1-1 0,1 1 0,-1 0 0,1 0 0,0 1 0,-1-1 1,1 1-1,0 0 0,0 0 0,0 1 0,1-1 0,-1 1 0,0 0 1,1 0-1,0 0 0,0 0 0,0 0 0,0 1 0,-4 6 0,6-7-8,-1 0 0,1 0 1,0 0-1,0 0 0,0 0 0,0 0 0,1 1 0,0-1 0,-1 0 0,1 0 0,0 1 0,0-1 0,1 0 0,-1 0 0,1 1 0,0-1 0,-1 0 0,1 0 0,1 0 0,-1 0 0,0 0 0,1 0 0,0 0 0,-1 0 1,1-1-1,0 1 0,0-1 0,5 5 0,10 9 4,1-1 0,37 23 0,-42-31-14,0 1 0,-1 1 1,0 0-1,-1 0 0,0 1 1,0 1-1,-1-1 0,0 2 1,12 18-1,-20-26 7,0-1 0,-1 1 1,0 0-1,1-1 0,-1 1 0,0 0 0,-1-1 1,1 1-1,-1 0 0,1 0 0,-1 0 0,0 0 1,-1 0-1,1 0 0,-1-1 0,1 1 0,-1 0 1,0 0-1,-1-1 0,-1 5 0,0-2 32,-1 0-1,0-1 0,0 1 0,0-1 1,-1 0-1,0 0 0,0 0 1,0-1-1,0 0 0,-11 6 0,5-3 3,-1-1 0,1 0-1,-1-1 1,0 0-1,-1-1 1,1 0-1,-1-1 1,0-1 0,0 0-1,0 0 1,-17-1-1,27-1-92,1-1-1,0 1 1,0 0 0,-1-1-1,1 1 1,0-1 0,0 0-1,0 1 1,0-1-1,0 0 1,0-1 0,0 1-1,0 0 1,0 0-1,0-1 1,0 1 0,1-1-1,-1 0 1,1 1 0,-1-1-1,1 0 1,0 0-1,-1 0 1,1 0 0,-1-3-1,1-1-254,-1 1 0,1-1 0,1 1 1,-1-1-1,1 1 0,0-1 0,1 1 0,-1-1 0,2-6 0,6-24-1494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24 9028,'1'-2'368,"0"0"1,-1 1-1,1-1 0,0 1 1,0-1-1,0 1 0,0 0 1,0-1-1,0 1 0,0 0 1,0 0-1,1-1 0,-1 1 1,3-1-1,-4 2-249,1-1 0,0 1 0,-1 0 1,1 0-1,0 0 0,-1 0 0,1 0 0,0 0 0,0 0 0,-1 0 0,1 0 0,0 0 0,-1 0 0,1 1 1,0-1-1,-1 0 0,1 0 0,-1 1 0,1-1 0,0 0 0,-1 1 0,1-1 0,-1 0 0,2 2 1,0 1 17,1 0 0,-1 0 1,0 0-1,0 0 1,0 1-1,0-1 0,-1 1 1,1 0-1,-1-1 1,0 1-1,1 6 0,1 18-12,-2 0-1,-1 0 0,-2 0 0,0-1 0,-2 1 0,-10 39 1,1-3-39,-20 148-1084,33-196-1438,9-29-1635,4-8 437</inkml:trace>
  <inkml:trace contextRef="#ctx0" brushRef="#br0" timeOffset="1">8 248 7732,'-8'-7'6947,"19"7"-4914,5-4-753,15 1-223,3-3-449,14-3-192,3 4-448,-3-4-560,1 5-369,-1 3-591,-5 2-2466,1 5 384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271 104 7139,'1'1'268,"0"-1"1,0 1-1,0 0 0,0-1 0,0 1 0,0-1 1,0 0-1,0 1 0,0-1 0,0 0 0,0 1 1,0-1-1,0 0 0,1 0 0,-1 0 0,0 0 1,0 0-1,0 0 0,0 0 0,0 0 0,0-1 1,0 1-1,0 0 0,0-1 0,0 1 0,0-1 0,0 1 1,0-1-1,0 1 0,0-1 0,1 0 0,-1-1-159,-1 0 0,1 0-1,-1 0 1,1 1-1,-1-1 1,1 0 0,-1 0-1,0 0 1,0 0-1,0 0 1,0 0 0,-1 0-1,1 1 1,0-1 0,-1 0-1,1 0 1,-1 0-1,0 0 1,-1-2 0,1 1-60,0 0 0,0 1 1,-1-1-1,1 0 0,-1 1 1,1-1-1,-1 1 0,0 0 1,0 0-1,0-1 0,0 1 1,0 1-1,-1-1 0,1 0 1,-1 0-1,1 1 0,-1-1 1,0 1-1,1 0 0,-1 0 1,0 0-1,0 0 0,0 1 1,0-1-1,1 1 0,-1-1 1,0 1-1,0 0 0,0 0 1,0 0-1,0 1 0,0-1 1,0 1-1,0 0 0,0 0 1,0 0-1,1 0 0,-5 2 1,-5 3 15,-1 0 1,1 0-1,0 2 1,1 0 0,-1 0-1,2 1 1,-14 13 0,11-8-21,1 0 1,0 0 0,2 1 0,0 1 0,-15 29-1,23-41-35,-1 1-1,1 0 0,0 0 0,0 0 0,1 0 0,-1 1 0,1-1 0,0 0 1,1 1-1,-1-1 0,1 0 0,0 1 0,1-1 0,-1 1 0,1-1 1,0 0-1,0 0 0,1 1 0,-1-1 0,1 0 0,0 0 0,1 0 0,-1-1 1,1 1-1,4 5 0,-4-7-8,-1 0 0,1 0 1,0-1-1,1 1 0,-1-1 1,0 0-1,1 1 0,0-1 0,-1-1 1,1 1-1,0-1 0,0 1 0,0-1 1,0 0-1,0 0 0,0-1 0,6 1 1,-3-1-7,0-1 0,0 0 1,0 0-1,0 0 0,0-1 1,0 0-1,-1-1 0,1 1 1,8-6-1,2-2-27,0-1 0,0 0 0,-2-1 0,1-1 0,-2-1 0,17-18 0,22-38-78,-50 66 112,0 0 0,-1-1 0,1 1 0,-1-1 0,0 1 0,0-1 0,-1 0 0,1 1 0,-1-1 0,0 0 0,0 0 0,-1 0 0,1 0 0,-2-9 0,1 14 0,0-1 1,0 1-1,0 0 0,0-1 1,0 1-1,-1 0 1,1-1-1,0 1 0,0 0 1,0 0-1,-1-1 1,1 1-1,0 0 0,0-1 1,-1 1-1,1 0 1,0 0-1,-1 0 0,1-1 1,0 1-1,-1 0 1,1 0-1,0 0 0,-1 0 1,1 0-1,0 0 1,-1 0-1,1 0 0,0 0 1,-1 0-1,1 0 1,-1 0-1,1 0 0,0 0 1,-1 0-1,1 0 1,0 0-1,-1 0 0,1 0 1,0 0-1,-1 0 1,1 1-1,0-1 1,-1 0-1,1 0 0,0 0 1,0 1-1,-1-1 1,1 0-1,0 1 0,0-1 1,-1 0-1,1 0 1,0 1-1,0-1 0,-16 17 99,13-11-93,-1-1 1,1 0 0,1 1 0,-1 0 0,1-1-1,0 1 1,0 0 0,1 0 0,-1 0 0,1 1 0,1-1-1,-1 0 1,1 0 0,0 0 0,1 1 0,-1-1-1,1 0 1,0 0 0,1 0 0,0 0 0,0 0 0,0 0-1,0 0 1,1-1 0,0 1 0,0-1 0,1 0-1,7 9 1,-4-7-10,0 0-1,0 0 0,1-1 1,-1 0-1,2 0 1,-1-1-1,0 0 0,1 0 1,0-1-1,0 0 1,1-1-1,-1 0 0,0 0 1,1-1-1,0 0 1,0-1-1,16 0 0,4-2 0,1-2 1,-1-1-1,0-1 0,-1-2 0,1-1 0,-1-1 0,-1-2 0,0 0 0,32-19 1,-49 22-2,1 0 0,-1-1-1,-1 0 1,0 0 0,0-1 0,-1-1 0,0 0 0,0 0 0,9-17 0,-15 22 6,0 1 1,-1-1-1,1 0 0,-1 0 1,0 0-1,0 0 0,-1 0 0,0 0 1,0 0-1,-1 0 0,1-1 0,-1 1 1,-1 0-1,1 0 0,-1 0 0,0-1 1,0 1-1,-1 0 0,0 0 1,0 0-1,0 1 0,-1-1 0,-4-6 1,5 9 3,-1 0-1,1 0 1,-1 1 0,0-1 0,0 1 0,0 0 0,0 0 0,-1 0 0,1 1 0,0-1 0,-1 1 0,1-1-1,-1 1 1,0 0 0,1 1 0,-1-1 0,0 1 0,1-1 0,-1 1 0,0 0 0,0 0 0,1 1 0,-1-1-1,0 1 1,-3 1 0,-10 1 36,0 2-1,0 0 1,-30 13-1,35-11-19,0 0 1,0 1-1,1 0 0,0 0 1,0 1-1,1 1 0,0 0 1,1 0-1,0 1 0,1 0 1,0 0-1,-11 22 0,15-26-14,0 1 0,1-1 0,-1 1-1,2 0 1,-1 0 0,1 0 0,0 0-1,1 0 1,0 0 0,0 1 0,1-1 0,0 0-1,0 1 1,1-1 0,0 0 0,0 0-1,1 1 1,0-1 0,1 0 0,0-1 0,7 15-1,-8-18-10,1 0 1,0 0-1,0-1 0,0 0 0,0 1 0,0-1 0,1 0 0,-1-1 0,1 1 0,0 0 0,0-1 0,0 0 0,0 0 1,0 0-1,0-1 0,0 1 0,5 0 0,-1-1-19,0 0 0,0-1-1,-1 0 1,1 0 0,0-1 0,0 1 0,-1-2 0,1 1-1,9-4 1,0-1-41,-1-1 0,1 0 0,-2-1 0,1-1-1,-1 0 1,-1-1 0,0-1 0,13-12 0,-18 15 36,-1 0 1,0 0-1,0-1 0,-1 0 1,0 0-1,0-1 1,-2 0-1,1 0 1,-1 0-1,0-1 0,6-22 1,-5 22 19,-2 15 9,-19 48 61,2 26 27,8-56-58,2 1 0,-3 41 0,12 58 42,-2-67-56,-4 79 1,-1-116-18,-1 0 0,-1 0-1,-1-1 1,0 1 0,-2-1 0,0 0 0,0 0 0,-15 24-1,9-21 22,0-2-1,-2 1 1,0-2-1,-1 1 1,-1-2-1,0 0 1,-1-1-1,-1-1 1,0-1-1,-34 19 0,43-27-10,-1 0 0,1-1-1,-1-1 1,0 1 0,1-2-1,-1 1 1,-1-1 0,1-1-1,0 0 1,0 0-1,0-1 1,-1 0 0,1-1-1,0 0 1,0-1 0,0 0-1,0-1 1,0 0-1,0 0 1,1-1 0,-1 0-1,1 0 1,0-2 0,0 1-1,-15-13 1,15 10-99,0 0 0,1 0 0,1-1 0,-1 0 0,1 0 0,1-1 0,-1 0 0,2 0 0,-1-1 0,2 0 0,-1 0 0,1 0 0,1 0 0,0 0 0,1-1 0,0 1 0,1-1 0,0-20 0,1 15-461,2-1 0,0 1 0,1-1 0,1 1 0,0 0 0,1 0 0,1 1 0,1-1 0,0 1 0,1 1 0,1-1 0,12-15 0,35-45-3057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36 234 8196,'-13'9'5539,"23"-5"-2398,31-5-1203,-3-4-1600,-1-3 0,40-12-1,-64 16-296,-1 0 0,1-2 0,-1 1 0,0-1 0,-1-1 0,1 0-1,-1-1 1,-1 0 0,18-17 0,-26 23-23,-1 0 0,1 0 0,0 0 0,-1 0 0,0-1 0,0 1 0,0 0 0,0-1 1,0 1-1,0 0 0,0-1 0,-1 1 0,1-1 0,-1 0 0,0 1 0,0-1 0,0 1 0,0-1 0,0 0 0,0 1 0,-1-1 0,1 1 0,-1-1 1,0 1-1,0-1 0,0 1 0,0 0 0,0-1 0,0 1 0,-1 0 0,1 0 0,-1 0 0,1 0 0,-1 0 0,0 0 0,0 0 0,0 1 0,0-1 1,0 1-1,-2-2 0,-3-2 10,1 1 1,-1-1 0,0 1 0,0 1 0,-1-1-1,1 1 1,-1 1 0,1-1 0,-1 1 0,0 0 0,0 1-1,-10-1 1,7 3 18,1 1 0,-1 0 0,1 1 0,-1-1 0,1 2 0,0 0 0,0 0 0,0 1 0,1 0 0,0 0 0,0 1 0,0 1 0,1-1 0,-1 1 0,2 1 0,-1-1 0,1 2-1,0-1 1,1 1 0,0-1 0,-6 12 0,7-10 19,-1-1 0,1 1-1,1 0 1,-1 1 0,2-1-1,0 1 1,0 0 0,1 0-1,0 0 1,1 0-1,0 0 1,1 0 0,0 0-1,0 0 1,2 0 0,-1 0-1,1 0 1,1 0 0,0 0-1,6 13 1,-6-19-97,0 1 0,0-1 0,1 0 1,0-1-1,0 1 0,0-1 0,0 0 0,1 1 1,0-2-1,0 1 0,0-1 0,0 0 1,0 0-1,1 0 0,-1 0 0,1-1 0,0 0 1,-1-1-1,1 1 0,0-1 0,0 0 0,0 0 1,1-1-1,5 0 0,8-1-485,0 0 0,0-2 0,0 0 0,0-1 0,35-12 0,-37 8-547,0 0 0,0-1 0,0-1 1,20-15-1,-25 16 153,48-30-3111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194 202 6915,'-1'-5'452,"-1"0"0,1 0-1,0 0 1,1 0 0,-1 0 0,1 0-1,0 0 1,1 0 0,-1 0 0,1 0-1,0 0 1,0 0 0,0 0 0,1 0-1,0 0 1,-1 1 0,5-7 0,-1 4-201,0 0 1,0 0 0,0 1 0,1 0 0,0 0 0,0 0 0,0 1 0,1 0 0,0 0 0,8-3-1,-4 2-147,0 0 0,0 1 0,1 1 0,-1 0 0,1 0 0,0 1 0,0 1 0,0 0 0,0 0 0,1 1 0,-1 1 0,0 0 0,0 1 0,20 3 0,-28-3-70,-1 0 1,1 1-1,-1-1 1,1 1 0,-1-1-1,0 1 1,0 0-1,1 0 1,-1 1-1,-1-1 1,1 0-1,0 1 1,-1 0-1,1 0 1,-1 0-1,0 0 1,0 0-1,3 6 1,-3-3-5,0 0 1,0 0-1,-1 0 1,1 0-1,-2 0 1,1 1-1,-1-1 1,1 0-1,-2 1 1,0 7-1,-3 7 19,0-1-1,-2 1 1,0-1 0,-1 0-1,-16 31 1,1-11 58,-1-1 1,-2-1-1,-1-1 0,-2-1 0,-1-1 0,-2-2 1,-2-1-1,-1-1 0,-1-2 0,-53 33 0,84-59-102,-1-1 0,0 1 0,0-1 0,1 0 0,-1-1 0,0 1 0,-1-1 0,1 0 0,0 0 0,0-1 0,0 0-1,-1 0 1,1 0 0,-6-1 0,9 1-8,0-1 0,1 1 0,-1-1 1,0 0-1,0 0 0,0 0 0,1 0 0,-1 0 0,1 0 0,-1 0 0,1-1 0,-1 1 0,1-1 0,-1 1 0,1-1 0,0 1 1,0-1-1,0 0 0,0 1 0,0-1 0,0 0 0,1 0 0,-1 0 0,0 1 0,1-1 0,0 0 0,-1 0 0,1 0 1,0 0-1,0 0 0,0 0 0,0 0 0,0 0 0,1 0 0,-1 0 0,1 0 0,-1 0 0,2-3 0,1-1-5,-1 0-1,1 0 1,0 0-1,1 0 0,-1 1 1,1 0-1,0-1 1,0 1-1,1 1 1,0-1-1,0 1 0,0-1 1,0 2-1,1-1 1,-1 0-1,1 1 1,0 0-1,6-2 0,-7 2 11,1 1-1,0-1 0,0 1 1,0 0-1,0 1 0,0-1 0,0 1 1,0 0-1,0 1 0,0-1 0,1 1 1,-1 1-1,0-1 0,0 1 1,0 0-1,0 0 0,0 1 0,11 4 1,-6 2 64,-1 0 0,0 1 1,0 1-1,-1 0 1,0 0-1,-1 0 1,8 13-1,35 40 382,-40-53-412,1 0 1,0-1 0,0-1-1,1 1 1,18 7-1,-27-14-255,-1 0-1,1 0 1,0 0-1,0-1 1,0 0 0,0 0-1,1 0 1,-1 0-1,0-1 1,0 1-1,1-1 1,-1 0-1,0-1 1,0 1-1,1-1 1,-1 1-1,0-1 1,0-1-1,0 1 1,0 0-1,0-1 1,0 0 0,6-4-1,2-12-3694,-7-13-128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30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186 166 6611,'-2'-21'6720,"-2"-12"-5330,2 30-1308,0 0 0,1 0 0,-2 0 1,1 1-1,0-1 0,0 0 0,-1 1 0,1 0 0,-1-1 0,0 1 0,0 0 0,0 1 0,0-1 0,0 0 0,0 1 0,0-1 0,0 1 0,-1 0 0,1 0 0,0 1 0,-1-1 0,1 1 0,-1-1 0,1 1 0,-1 0 0,1 0 0,0 1 0,-1-1 0,1 1 0,-1 0 0,1 0 0,0 0 0,-1 0 0,-3 2 0,2 0-59,1-1-1,-1 1 0,1 0 0,-1 0 1,1 0-1,0 1 0,0 0 1,1-1-1,-1 1 0,1 1 1,0-1-1,0 0 0,0 1 0,0 0 1,1-1-1,0 1 0,0 0 1,0 0-1,1 0 0,0 0 1,-2 10-1,3-7-15,0 0 1,0 0 0,1-1-1,0 1 1,0 0-1,1-1 1,0 1-1,0-1 1,1 0 0,0 0-1,0 0 1,1 0-1,0 0 1,0 0-1,0-1 1,10 10-1,-11-12 2,1-1-1,0 1 1,0-1-1,0 0 0,0-1 1,0 1-1,1-1 0,-1 1 1,1-1-1,-1-1 1,1 1-1,0-1 0,0 1 1,-1-2-1,1 1 1,0 0-1,0-1 0,0 0 1,0 0-1,0 0 0,0-1 1,0 0-1,0 0 1,0 0-1,0 0 0,5-3 1,2-1 5,1 0 0,-1-1 1,0 0-1,-1-1 0,0 0 0,0-1 1,0-1-1,18-18 0,-26 23-11,0 0-1,0 0 1,0 0-1,-1 0 1,1 0 0,-1 0-1,0-1 1,-1 1-1,1-1 1,-1 0-1,0 1 1,0-1-1,0 0 1,0 0 0,-1 0-1,0 1 1,0-1-1,-1 0 1,1 0-1,-1 0 1,0 1-1,0-1 1,0 0 0,-1 1-1,0-1 1,0 1-1,-4-8 1,0 2 16,-1 1 0,0 0-1,0 0 1,-1 1 0,0 0 0,-1 0 0,1 1 0,-1 0 0,-1 0 0,-15-8 0,18 12-4,0-1 1,0 1-1,0 0 1,0 0-1,0 1 1,-1 0-1,1 0 1,-1 1 0,1 0-1,-1 0 1,1 1-1,-1 0 1,0 0-1,1 1 1,-1 0 0,-11 3-1,14-2-6,0 1 0,1 0-1,-1 0 1,1 0 0,0 1 0,0-1-1,0 1 1,1 0 0,-1 0 0,1 0 0,0 1-1,0-1 1,0 1 0,1 0 0,-1 0-1,1 0 1,0 0 0,1 0 0,-1 0-1,1 0 1,0 1 0,0-1 0,1 7-1,-2-3 2,2 1-1,-1-1 0,2 1 0,-1-1 0,1 1 0,0-1 0,1 1 0,0-1 0,1 0 0,0 0 0,0 0 0,7 12 0,-7-17-6,0 0 0,0-1-1,0 1 1,0-1 0,1 0 0,0 0-1,0 0 1,-1-1 0,2 1 0,-1-1-1,0 0 1,0 0 0,1-1 0,7 3-1,-4-2 0,1-1-1,-1 1 1,0-2-1,1 1 0,-1-1 1,1 0-1,-1-1 1,13-2-1,-16 2 0,0 0-1,0 0 1,0-1-1,0 0 1,0 0-1,0 0 1,0-1 0,-1 0-1,1 0 1,-1 0-1,0 0 1,0 0-1,5-6 1,-7 6 0,0 1 0,0-1 1,0 0-1,-1 0 0,1-1 0,-1 1 0,0 0 1,0-1-1,0 1 0,0 0 0,0-1 0,-1 1 0,0-1 1,0 1-1,0-1 0,0 1 0,0-1 0,-1 1 1,1-1-1,-1 1 0,-2-6 0,1 2 0,-2 0 0,1 0-1,-1 0 1,0 1 0,0-1 0,-1 1-1,1 0 1,-1 0 0,-1 1-1,1-1 1,-1 1 0,0 0 0,0 1-1,-1 0 1,1 0 0,-1 0-1,0 0 1,0 1 0,-9-3 0,11 5 1,1 0 0,0 0 0,-1 0 0,1 0 0,-1 0 0,1 1 0,0 0 0,-1 0 0,1 0 0,-1 0 0,1 1 0,-1 0 0,1 0 0,0 0 0,-1 0 0,1 1 0,0 0 0,0-1 0,0 2 0,0-1 0,0 0 0,1 1 0,-1-1 0,1 1 0,0 0 0,-1 1 0,1-1 0,1 0 1,-1 1-1,0 0 0,1-1 0,0 1 0,0 0 0,-3 6 0,4-6 2,-1-1 0,1 1 0,-1-1 0,1 1 0,0-1 0,1 1 0,-1 0 0,1 0 0,-1-1 0,1 1 0,0 0 0,0 0 0,1 0 0,-1-1 0,1 1 0,0 0 0,0-1 0,0 1 0,0-1 0,1 1 0,-1-1 0,1 1 0,0-1 0,0 0 0,0 0 0,5 5 0,-2-4 0,0 0-1,0 0 0,1 0 1,0 0-1,0-1 0,0 0 1,0 0-1,0-1 0,0 1 1,1-1-1,-1-1 1,1 1-1,0-1 0,7 0 1,-7 0-3,0-1 1,0 0 0,0 0 0,0-1 0,0 0 0,0 0-1,0 0 1,0-1 0,0 0 0,0 0 0,-1-1 0,1 0-1,8-6 1,-12 7 0,0 0-1,0-1 0,0 0 0,0 1 1,-1-1-1,1 0 0,-1 0 1,0-1-1,0 1 0,0 0 1,0-1-1,0 1 0,-1-1 1,0 0-1,1 1 0,-1-1 1,-1 0-1,1 0 0,-1 0 1,1 0-1,-1 0 0,0 1 0,0-1 1,-1 0-1,-1-7 0,1 6 0,1 1-1,-2-1 1,1 1-1,0-1 1,-1 1-1,0 0 1,0 0-1,0-1 1,-1 1-1,1 1 1,-1-1-1,0 0 1,0 1-1,0-1 1,0 1-1,-1 0 1,1 0-1,-1 0 1,0 1-1,0-1 1,0 1-1,0 0 1,0 0-1,-1 1 1,1-1-1,-1 1 1,1 0-1,-1 0 1,1 0-1,-1 0 1,1 1-1,-1 0 1,0 0-1,1 0 1,-1 1-1,0 0 1,1-1-1,-1 2 1,1-1-1,0 0 1,-1 1-1,1 0 1,0 0-1,0 0 1,0 1-1,0-1 1,0 1-1,0 0 1,1 0-1,0 0 1,-1 0-1,1 1 1,0-1-1,1 1 1,-1 0-1,1 0 1,-1 0-1,1 0 1,0 0-1,1 1 1,-1-1-1,1 1 1,-2 8-1,3-9 2,-1 0 0,1 1-1,0-1 1,0 1-1,0-1 1,0 1 0,1-1-1,0 1 1,0-1-1,0 0 1,1 1 0,-1-1-1,1 0 1,0 0-1,0 0 1,0 0 0,1 0-1,0-1 1,-1 1-1,1-1 1,0 1 0,7 4-1,-8-6 0,1-1 0,0 1 0,0-1-1,-1 1 1,1-1 0,0 0 0,0 0 0,1-1 0,-1 1-1,0 0 1,0-1 0,0 0 0,0 0 0,0 0 0,1 0-1,-1 0 1,0-1 0,0 1 0,0-1 0,0 0 0,0 0-1,0 0 1,0 0 0,0 0 0,0-1 0,-1 0-1,1 1 1,0-1 0,-1 0 0,1 0 0,-1 0 0,4-5-1,-2 2 2,0 0-1,-1-1 0,1 1 1,-1-1-1,0 0 0,-1 1 1,1-1-1,-1-1 0,0 1 1,-1 0-1,1 0 1,-1-7-1,0 11-1,-1 0 0,1-1 0,-1 1 0,0 0 0,0 0 0,0 0 0,0 0 0,0 0 0,-1 0 0,1 0 0,0 0 0,-1 0 0,0 0 0,1 0 0,-1 0 0,0 0 0,0 0 0,0 0 0,0 1 0,0-1 1,-1 0-1,1 1 0,0-1 0,-1 1 0,1-1 0,-1 1 0,0 0 0,1-1 0,-1 1 0,0 0 0,0 0 0,0 0 0,0 1 0,0-1 0,0 0 0,0 1 0,0-1 0,0 1 0,-3-1 0,1 2 1,1 0-1,0 0 1,-1 0-1,1 0 0,0 0 1,0 1-1,0-1 1,0 1-1,0 0 1,0 0-1,0 0 1,1 0-1,-1 0 1,1 1-1,-1-1 1,-2 5-1,3-5 0,0-1 1,1 1-1,-1 0 0,1 0 1,-1 0-1,1 0 0,0 0 1,0 1-1,0-1 0,0 0 1,0 1-1,0-1 0,1 0 1,-1 1-1,1-1 0,0 1 1,0-1-1,-1 0 0,2 1 1,-1-1-1,0 1 0,0-1 1,1 1-1,0 2 0,0-4 0,0 0 0,0 0 0,0 0 0,0-1 0,0 1 0,0 0 0,0 0 0,0-1 0,0 1 0,1 0 0,-1-1 0,0 1 0,0-1 0,1 1 0,-1-1 0,0 0 0,1 0 0,-1 1 0,0-1 0,1 0 0,-1 0 0,0 0 0,1-1 0,-1 1 0,0 0 0,1 0 0,-1-1 0,0 1 0,1-1 0,-1 1 0,0-1 0,0 1-1,2-3 1,0 2 1,0 0-1,0-1 0,0 0 0,-1 1 1,1-1-1,0 0 0,-1-1 0,0 1 1,1 0-1,-1-1 0,0 1 0,0-1 1,2-4-1,-3 6 0,-1 0 1,1 0-1,-1 0 1,0 0-1,1 0 0,-1 0 1,0 0-1,1 0 1,-1-1-1,0 1 1,0 0-1,0 0 1,0 0-1,0 0 1,0 0-1,0 0 0,-1 0 1,1-1-1,0 1 1,-1 0-1,1 0 1,-1-2-1,0 3 0,0 0 0,0-1 0,0 1 0,0 0 0,1-1-1,-1 1 1,0 0 0,0 0 0,0 0 0,0 0 0,0 0 0,0 0 0,0 0-1,0 0 1,1 0 0,-1 0 0,0 0 0,0 0 0,0 1 0,0-1 0,-1 1 0,-4 1 4,0 1 0,0 0 0,0 1 0,0-1 1,1 1-1,-7 5 0,7-4 9,-1 0 18,1 0 0,0 0 0,0 0 0,1 1 0,0-1 0,-5 10 0,9-14-28,0-1 1,0 0 0,0 1-1,1-1 1,-1 1-1,0-1 1,1 0 0,-1 1-1,0-1 1,1 0 0,-1 1-1,1-1 1,-1 0 0,0 0-1,1 1 1,-1-1-1,1 0 1,-1 0 0,1 0-1,-1 0 1,0 0 0,1 1-1,-1-1 1,1 0 0,-1 0-1,1 0 1,-1 0 0,1 0-1,-1 0 1,1-1-1,-1 1 1,1 0 0,-1 0-1,1 0 1,-1 0 0,0 0-1,1-1 1,-1 1 0,1 0-1,0-1 1,24-4-55,-19 3-50,1 0-276,0 1 0,-1-1 0,1-1 0,-1 1 0,7-5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4898,'0'2'3538,"-2"5"-481,11 6-335,7-4-1842,11-11-96,9 9-207,18 2-177,-14-20-128,21 11-144,-16-7-16,7-2-176,-22-5-112,13 15-544,-19-2-145,1 8 3907,-16-7-6420,3 9 3410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 7892,'-4'2'2225,"9"-1"768,13-1-2161,6 6 17,-1-6-33,24 7-96,9 0-79,-4-5-161,7-2-144,11-2-144,-12-1-96,-12-10-304,-4 9-112,-10-5-656,-11 4-113,-8-8-2529,-4 4 401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7796,'0'0'102,"-1"0"1,1 0-1,0 0 1,0 1 0,0-1-1,0 0 1,-1 0 0,1 1-1,0-1 1,0 0 0,0 0-1,0 1 1,0-1-1,0 0 1,0 0 0,0 1-1,0-1 1,0 0 0,0 0-1,0 1 1,0-1 0,0 0-1,0 1 1,0-1-1,0 0 1,0 0 0,0 1-1,0-1 1,0 0 0,0 0-1,0 1 1,1-1-1,-1 0 1,0 0 0,0 0-1,0 1 1,0-1 0,1 0-1,-1 0 1,0 0 0,0 1-1,0-1 1,1 0-1,-1 0 1,0 0 0,0 0-1,1 0 1,-1 0 0,0 0-1,0 1 1,1-1 0,-1 0-1,1 0 1,27 19 1242,38 15-877,-7-7 111,78 40 463,-124-60-968,-2 1 0,1 0-1,-1 0 1,0 2-1,-1-1 1,0 1-1,-1 0 1,12 18 0,-18-22-44,0 0 1,0-1-1,-1 1 1,0 1-1,0-1 1,0 0 0,-1 0-1,0 1 1,0-1-1,-1 1 1,0-1-1,0 1 1,0-1-1,-1 1 1,0-1 0,0 0-1,0 1 1,-1-1-1,0 0 1,-1 0-1,1 0 1,-1 0-1,0 0 1,-1-1 0,-3 6-1,-10 13 101,-1-1 0,-1 0 0,-1-2-1,-22 20 1,0-6-208,0-2 0,-58 33-1,183-110-9633,-19 13 5173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4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536 131 5971,'-2'-7'705,"0"0"1,0 0 0,0 1 0,-1-1-1,0 1 1,0-1 0,-7-8-1,6 8-545,-1 1-1,0 0 0,0 0 1,0 0-1,-1 1 0,0 0 1,0 0-1,-1 0 0,1 1 0,-13-7 1,16 11-127,1-1 1,-1 0 0,0 1-1,0 0 1,1-1 0,-1 1-1,0 0 1,0 0 0,0 1-1,1-1 1,-1 1 0,0-1-1,1 1 1,-1 0 0,0 0-1,1 0 1,-1 0 0,1 0-1,-1 1 1,1-1 0,0 1-1,0 0 1,-1-1 0,1 1-1,0 0 1,1 0 0,-4 4-1,-4 6 64,0 0 0,1 1 0,-11 22 1,18-32-74,-8 16 85,0 1 0,2 1 0,0-1 0,2 2 0,0-1 0,1 0 0,-1 30 0,4 17 228,7 71-1,-2-72-153,-4 85-1,-2-133-162,-1-1-1,0 1 1,-1-1-1,-1 1 1,-9 20-1,11-32 1,0 0-1,0-1 1,0 1-1,-1-1 1,0 0-1,0 0 1,-1 0-1,0 0 1,0-1-1,0 0 1,-1 0-1,1 0 1,-1-1-1,0 0 1,0 0-1,-12 5 0,16-8-8,-1 0 0,0 0-1,-1-1 1,1 1-1,0-1 1,0 0-1,0 0 1,0 0-1,0 0 1,0 0-1,-5-2 1,-29 1 121,16-2-66,29 6-76,4 7 10,0-1 0,-1 2 0,0 0 0,-1 0 0,0 1 0,-1 0-1,0 0 1,-1 1 0,0 0 0,-1 1 0,-1 0 0,0 0 0,-1 0 0,0 1 0,-1 0-1,-1 0 1,0 0 0,-1 0 0,-1 0 0,-1 0 0,0 0 0,-3 24 0,-11 50 336,-5-1 0,-3-1 0,-60 148 0,69-203-231,1 0 0,1 1 0,2 0-1,-6 46 1,13-70-98,2 0-1,-1 0 1,1 0 0,1 0-1,0 0 1,0 0 0,0 0-1,1 0 1,1 0-1,0-1 1,0 1 0,0-1-1,1 0 1,0 0 0,1 0-1,0 0 1,0-1-1,1 0 1,0 0 0,0 0-1,11 9 1,-7-7-99,1-1 0,0 0 0,0 0 0,23 10-1,-31-17 77,0 1 0,1-1 0,-1 0 0,0 0 0,1 0-1,-1-1 1,1 1 0,-1-1 0,1 0 0,-1 1 0,1-2 0,-1 1-1,1 0 1,-1-1 0,1 0 0,-1 1 0,0-1 0,1-1-1,-1 1 1,0 0 0,0-1 0,0 0 0,0 1 0,5-5-1,17-26-2496,4-8 697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5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46 7011,'0'-2'363,"-1"-1"-1,1 1 0,-1 0 0,0 0 1,0-1-1,0 1 0,0 0 1,0 0-1,0 0 0,-1 0 1,1 0-1,-1 0 0,-2-2 1,2 2-295,0 1 1,0 0 0,1-1 0,-1 1-1,0 0 1,-1 0 0,1 0 0,0 1-1,0-1 1,0 0 0,0 1-1,-1-1 1,1 1 0,0 0 0,0 0-1,-1 0 1,1 0 0,0 0 0,0 1-1,-1-1 1,1 1 0,0-1 0,0 1-1,0 0 1,-1 0 0,1-1-1,0 2 1,0-1 0,1 0 0,-1 0-1,0 1 1,0-1 0,0 1 0,-2 2-1,-13 15 324,1 1 0,1 0 0,1 1-1,1 0 1,-13 27 0,23-41-304,-1 1 0,1 0 0,1 0 0,-1 0 0,1 0-1,1 0 1,0 0 0,0 1 0,0-1 0,1 0 0,0 0 0,1 1 0,0-1 0,0 0-1,1 0 1,0 1 0,0-2 0,1 1 0,6 14 0,-5-18-64,-1 1-1,1-1 1,0 0-1,0 0 1,0-1 0,0 1-1,0-1 1,1 0 0,0 0-1,0 0 1,0-1 0,0 1-1,0-1 1,0 0 0,0-1-1,1 1 1,-1-1 0,1 0-1,-1-1 1,12 1 0,0-1-15,0 0 0,0-1 0,0-1 1,0-1-1,31-8 0,-27 1-1,0 0-1,0-2 1,-1 0 0,0-2-1,-1 0 1,22-21-1,-45 41 11,1-1-1,0 1 0,1 0 0,-1 0 0,1 0 0,0 0 0,1 0 0,-1 1 0,1-1 0,1 0 0,-1 1 1,1 6-1,0-10-6,0-1 0,1 1 1,-1 0-1,1-1 1,-1 1-1,1-1 0,0 1 1,0-1-1,0 1 1,0-1-1,1 0 0,-1 1 1,1-1-1,-1 0 1,1 0-1,0 0 0,0 0 1,0 0-1,0-1 1,0 1-1,0-1 0,0 1 1,1-1-1,-1 0 1,0 0-1,1 1 0,-1-2 1,1 1-1,-1 0 1,1-1-1,3 1 0,4 1-1,0-1-1,0-1 1,0 0-1,0-1 1,0 1-1,0-2 1,-1 1-1,1-2 1,0 1-1,-1-1 1,1-1-1,-1 0 1,0 0-1,0 0 1,15-12-1,-13 8-5,0 0 0,-1-1 0,0 0 0,-1-1 0,0 0 0,0-1 0,-1 0 0,-1 0 0,0 0 0,0-1 0,5-14 0,-11 24-3,0-1 0,0 0 0,0 0 0,0 0-1,-1 0 1,1 0 0,-1 0 0,0 0-1,0 0 1,0 0 0,0-1 0,0 1-1,-1 0 1,0 0 0,1 0 0,-1 0 0,0 1-1,-3-7 1,1 5 4,0 0 1,0 0-1,0 0 0,0 0 0,-1 0 1,0 1-1,0-1 0,0 1 0,0 0 1,-7-4-1,-1 1 8,0 1 1,-1-1-1,0 2 0,0 0 0,0 0 1,0 1-1,-22-1 0,8 4-39,1 2 0,0 1-1,0 1 1,0 1 0,-36 13 0,40-12-156,17-5 40,1 1-1,-1-1 0,1 1 0,0 0 0,0 0 0,-1 0 0,1 0 0,0 1 0,1-1 0,-8 7 0,11-8 53,-1 0-1,1-1 0,-1 1 0,1 0 0,0-1 0,-1 1 0,1 0 0,0 0 0,-1-1 0,1 1 0,0 0 1,0 0-1,0 0 0,-1 0 0,1-1 0,0 1 0,0 0 0,0 0 0,1 0 0,-1-1 0,0 1 1,0 0-1,1 1 0,0 0-134,0-1 0,0 1 1,0 0-1,0-1 0,1 1 1,-1-1-1,1 1 0,-1-1 1,1 0-1,-1 0 0,1 0 1,0 0-1,2 2 0,29 13-2541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5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38 6147,'0'11'5774,"2"7"-3665,2 7-831,-5-9-957,0 1-1,-2-1 1,1 1-1,-2-1 0,0 0 1,-1 0-1,-1-1 0,0 1 1,-1-1-1,-13 22 1,19-37-305,1 1-1,0-1 1,0 1 0,0-1 0,-1 1 0,1-1 0,0 0 0,-1 1 0,1-1 0,0 1 0,-1-1-1,1 0 1,0 1 0,-1-1 0,1 0 0,-1 1 0,1-1 0,-1 0 0,1 0 0,-1 1 0,1-1 0,-1 0-1,1 0 1,-1 0 0,1 0 0,-1 1 0,1-1 0,-1 0 0,1 0 0,-1 0 0,1 0 0,-1 0 0,1-1-1,-1 1 1,1 0 0,-1 0 0,1 0 0,-1 0 0,1 0 0,-1-1 0,0 1 0,1-1-6,-1 0 1,1 0-1,0 0 1,0 0-1,0 0 1,0 0-1,0 0 1,0 0-1,0 0 1,0 0-1,0 0 1,0 0 0,1 0-1,-1 0 1,0 0-1,0 0 1,1 0-1,-1 1 1,1-1-1,-1 0 1,1 0-1,-1 0 1,1 1-1,0-1 1,1-1-1,57-74 37,-43 53-48,0 1 0,2 0 0,1 2 0,0 0 0,2 0 0,42-30 0,-58 48 11,-1-1-1,1 1 1,-1 0-1,1 0 1,0 0-1,-1 1 1,1 0-1,0 0 1,0 0-1,0 1 0,0-1 1,0 1-1,0 0 1,0 1-1,0-1 1,0 1-1,9 2 1,-11-2 16,1 1 0,-1 0 1,0-1-1,0 1 1,0 0-1,0 0 0,0 1 1,0-1-1,-1 1 0,1-1 1,-1 1-1,0 0 1,0 0-1,0 0 0,0 0 1,0 0-1,0 0 1,-1 0-1,0 1 0,0-1 1,0 1-1,0-1 0,0 1 1,0 6-1,1 4-46,-2 1 1,1-1-1,-2 1 1,0-1-1,0 1 0,-2-1 1,0 0-1,0 0 0,-1 0 1,-8 17-1,10-22-1328,6-25-7263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5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 9140,'0'-7'3090,"10"23"655,-4 6-2464,3 14-193,-9 9-287,-7 9-225,-1 5-160,-1 2-176,-5-7-64,-7 0-128,6-16-16,-1-6-336,-2-19-144,18-8-640,5-3-385,19-8-2641,-3-10 416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9 107 8340,'0'0'160,"0"0"1,-1 0 0,1 0 0,-1 0-1,1 0 1,0 0 0,-1 0-1,1 0 1,0-1 0,-1 1-1,1 0 1,0 0 0,-1 0-1,1-1 1,0 1 0,-1 0-1,1-1 1,0 1 0,0 0-1,-1 0 1,1-1 0,0 1-1,0 0 1,0-1 0,0 1-1,-1 0 1,1-1 0,0 1-1,0-1 1,0 1 0,0 0-1,0-1 1,0 1 0,0 0-1,0-1 1,0 1 0,0-1-1,0 1 1,0 0 0,0-1-1,17-11 2294,45-9-2611,-44 16 845,-1-1-588,0 1-1,0 1 1,1 0-1,-1 2 1,1 0-1,22 0 1,-36 2-54,-1 0-1,1 0 1,-1 0-1,1 1 1,-1-1 0,0 1-1,1 0 1,-1 0-1,0 0 1,1 1 0,-1-1-1,0 1 1,0 0 0,0 0-1,0 0 1,-1 0-1,1 0 1,-1 1 0,1-1-1,-1 1 1,0-1-1,1 1 1,-1 0 0,-1 0-1,1 0 1,0 0-1,-1 0 1,0 1 0,1-1-1,-1 0 1,-1 1-1,1-1 1,0 1 0,-1-1-1,0 0 1,1 1 0,-1-1-1,-1 1 1,0 6-1,-14 53 975,11-52-909,1 0 1,0 1-1,1-1 1,-2 20-1,8-14-110,4-18-71,-7-1 55,1 0 0,-1 1 1,1-1-1,-1 0 0,0 0 0,0 0 0,0 0 1,0 0-1,0-1 0,-1 1 0,1 0 0,0-3 1,1-14-81,2 0 0,0 1 0,1-1 0,11-26 0,-12 36 69,0 0 0,1 0 0,0 0 0,1 1 0,0 0 0,0 0 0,1 0 0,0 1 0,0 0 0,11-8 0,-16 13 21,4-3-5,1 0-1,0 0 1,0 1 0,1 0-1,-1 0 1,9-2 0,-14 5 13,1 1 0,0-1 0,-1 1 1,1 0-1,-1 0 0,1 0 0,0 0 1,-1 1-1,1-1 0,-1 1 0,1-1 1,0 1-1,-1 0 0,0 0 1,1 0-1,-1 0 0,0 1 0,1-1 1,-1 0-1,0 1 0,0 0 0,3 3 1,4 2 40,-1 1 1,0 1-1,-1-1 1,0 1-1,0 0 1,-1 1-1,0 0 1,-1 0 0,0 0-1,0 0 1,-1 1-1,-1 0 1,0 0-1,0 0 1,-1 0-1,0 0 1,-1 1 0,0-1-1,-2 15 1,1-17-1066,4-25-944,-3 15 1911,0-1-148,0 1-1,-1 0 1,1-1 0,0 1 0,0 0 0,-1-1-1,1 1 1,-1-1 0,1 1 0,-1-1 0,1 1-1,-1-1 1,0 0 0,0 1 0,0-1 0,0 1-1,0-1 1,0 1 0,0-1 0,-1 0 0,1 1-1,0-1 1,-1 1 0,0-1 0,0 0 0,-15-25-3325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5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9412,'2'-10'2914,"-4"-12"415,15 17-2528,-3-4-657,-1 5-417,-5 1-639,5 13 640,-5-4-3106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5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8372,'-1'36'7999,"0"-18"-7485,0 0 0,-7 32-1,-2-15-297,0 0 0,-8 71-1,4-21 16,13-82-215,1 0 1,-1 0-1,-1-1 1,1 1-1,0 0 1,-1 0-1,1-1 1,-1 1-1,-3 3 1,-7 17 218,12-24-131,0 0-98,-1 0-1,1 0 1,0 0 0,0 0-1,0 0 1,0 0-1,0 0 1,0 0-1,1 0 1,-1 0-1,0 0 1,0 0 0,1 0-1,-1 0 1,0 0-1,1 0 1,-1 0-1,1 1 1,-1-1 0,1 0-1,0 0 1,0 0-1,37-40 11,-20 18-20,2 1 0,1 1 0,1 1 0,0 1-1,2 1 1,26-15 0,-48 31 6,1 1 1,-1-1-1,1 1 1,0 0-1,-1 0 1,1 0-1,0 1 1,0-1-1,0 1 1,0-1-1,0 1 1,-1 0-1,1 0 1,0 0-1,0 0 1,0 1-1,0-1 1,0 1-1,-1 0 1,1 0-1,0 0 1,0 0-1,-1 0 1,1 1-1,-1-1 1,1 1-1,-1-1 1,0 1-1,1 0 1,-1 0 0,2 2-1,-2 0 16,0-1 1,0 0-1,0 1 0,-1 0 1,1-1-1,-1 1 0,0 0 1,0 0-1,0-1 0,0 1 1,-1 0-1,1 0 0,-1 0 1,0 0-1,0 0 0,-1 0 1,1 0-1,-1 0 0,0 0 0,0 0 1,0-1-1,-3 7 0,-1 0 42,0 0 0,-1 0 0,0-1 0,-1 0 0,0 0 0,0 0 0,-1-1 1,0 0-1,-14 11 0,17-15-119,0-1 1,-1 1-1,1-1 1,-1 0 0,1 0-1,-1 0 1,0-1-1,0 0 1,0 0-1,-1-1 1,1 0 0,0 0-1,0 0 1,-1-1-1,1 0 1,-1 0 0,1 0-1,-10-3 1,14 3-86,0-1 1,0 1 0,0-1-1,0 0 1,0 0-1,0 0 1,0 0 0,0-1-1,0 1 1,0 0-1,1-1 1,-3-2-1,3 4 0,1-1-1,-1 0 0,1 0 0,-1 0 0,1 1 0,0-1 0,0 0 1,-1 0-1,1 0 0,0 0 0,0 0 0,0 0 0,0 1 0,0-1 0,0 0 1,0 0-1,0 0 0,0 0 0,0 0 0,1 0 0,-1 0 0,0 1 1,0-1-1,1 0 0,-1 0 0,1 0 0,-1 1 0,1-1 0,-1 0 1,1 0-1,-1 1 0,1-1 0,1 0 0,18-16-3614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32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25 368 4306,'9'-12'4176,"-6"13"-1921,-7 23-1052,-1-3-825,-10 111 429,3 235 1,12-339-743,18 365 939,-19-392-995,1 1 0,0 0 0,0 0 0,0 0 1,1 0-1,-1 0 0,0 0 0,1 0 0,-1 0 1,1-1-1,0 1 0,-1 0 0,1 0 0,0-1 1,2 4-1,-2-6-6,0 1 0,-1 0 0,1-1 0,0 1 0,-1-1 0,1 1 0,0-1 0,-1 0 0,1 1 1,-1-1-1,1 1 0,-1-1 0,1 0 0,-1 0 0,1 1 0,-1-1 0,0 0 0,1 0 0,-1 1 0,0-1 0,0 0 0,1-1 0,16-63 12,-13 25-101,-1-1 1,-5-54 0,1-9-102,-2-92-89,1 131 189,-1 28 60,-9-42 1,7 55 18,1 0 0,2 0 0,0 0 0,1 0 0,4-39 0,2 35 8,-3 7 0,1 1 0,1 0 0,1 0 0,1 1 0,12-26 0,-8 29 14,-10 15-13,0 1-1,0 0 1,0 0-1,0 0 0,0-1 1,1 1-1,-1 0 1,0 0-1,0 0 1,0 0-1,0 0 1,1-1-1,-1 1 1,0 0-1,0 0 0,0 0 1,1 0-1,-1 0 1,0 0-1,0 0 1,0 0-1,1 0 1,-1 0-1,0 0 1,0-1-1,1 1 0,-1 0 1,0 1-1,0-1 1,0 0-1,1 0 1,-1 0-1,0 0 1,0 0-1,1 0 1,-1 0-1,0 0 0,0 0 1,0 0-1,0 0 1,1 1-1,-1-1 1,0 0-1,0 0 1,0 0-1,0 0 1,1 1-1,-1-1 0,0 0 1,41-1 74,36-3 179,117 10 1,231 11 595,-344-15-830,230-3 12,38-20-3,-314 18-29,116-1 10,-39 3-1,-67-1-2,193-17-1,245-59 16,-396 68 36,104 1 1,-101 7 13,96-15 0,-19-5-52,280 2 0,-208 6 56,18 0 16,131-1 543,-244 4-500,279 17 0,-41 20 307,-191-9-334,-115-8 17,109-2 0,-95-11 41,17-1 4,176 14 1,-33 5-24,-171-12-47,0 2 1,140 28-1,-127-16-8,0-3 0,135 1 0,-67-6 0,6-8-40,16 2-48,-152 0 6,-20-2 3,1 1 1,0 0-1,-1 0 1,1 1-1,0 0 1,13 6-1,-21-7-11,-1 0 0,0 1 0,1-1 0,-1 1 1,0-1-1,0 1 0,0 0 0,0 0 0,-1 0 0,1 0 0,0 0 0,-1 0 0,1 1 0,-1-1 0,0 0 1,0 1-1,0-1 0,0 1 0,0-1 0,-1 1 0,1 0 0,-1-1 0,1 1 0,-1 0 0,0-1 0,0 1 1,0 0-1,0-1 0,-1 1 0,1 0 0,-2 3 0,-15 82 2,6-42 2,-5 75 0,4 49-222,-6 169-654,16-330-291,2 0-3681,4 0 1622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5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6899,'2'10'6923,"2"24"-4197,-2-11-1666,1-2-230,-2-13-587,0 1-1,0-1 0,1 0 0,0 0 1,0 0-1,6 12 0,-6-18-232,-1 1-1,1-1 1,0 0-1,-1 0 1,1 0 0,0 0-1,0-1 1,1 1-1,-1-1 1,0 1-1,0-1 1,1 1-1,-1-1 1,1 0 0,-1 0-1,1-1 1,-1 1-1,1 0 1,0-1-1,-1 1 1,1-1-1,0 0 1,-1 0 0,1 0-1,2-1 1,1 1-28,-1 0 0,1 0 1,-1-1-1,0 0 0,0 0 0,1-1 1,-1 1-1,0-1 0,0 0 1,0 0-1,0-1 0,-1 1 1,1-1-1,-1 0 0,0-1 1,1 1-1,-1-1 0,-1 0 0,1 0 1,-1 0-1,1 0 0,-1 0 1,0-1-1,-1 0 0,1 1 1,-1-1-1,0 0 0,0 0 0,2-9 1,7-26-67,-8 35 77,-1-1-1,0 1 0,0-1 0,-1 1 1,0-1-1,0 0 0,0 1 1,0-1-1,-1 0 0,0 1 0,-1-8 1,8 37 176,0 0 0,-2 1 0,0 0 0,1 42 0,-6-64-159,0 0-1,-1 0 1,1 0-1,0 1 0,1-1 1,-1 0-1,1 0 1,-1 0-1,1 1 0,0-1 1,0 0-1,0 0 0,1 0 1,-1-1-1,1 1 1,-1 0-1,1 0 0,0-1 1,0 1-1,0-1 1,0 0-1,1 1 0,-1-1 1,1 0-1,-1 0 1,1-1-1,0 1 0,0 0 1,0-1-1,0 0 0,0 0 1,0 0-1,0 0 1,0 0-1,0 0 0,0-1 1,0 0-1,1 0 1,-1 1-1,6-2 0,4 0-11,1 0 0,-1-1 0,1 0 0,-1-1 0,0-1-1,0 0 1,-1-1 0,23-11 0,-24 9-25,0 1 0,0-2 0,-1 1 1,0-1-1,-1-1 0,0 0 0,0 0 0,-1-1 0,0 0 1,-1 0-1,11-22 0,-6 7-54,-2 0-1,-1-1 1,-1 0 0,6-38 0,7-62 107,-21 126-17,0 0-1,0 0 1,-1 0-1,1 0 0,0 0 1,0 0-1,0 0 1,0 0-1,0 0 1,0 0-1,0 0 1,0 0-1,0 0 0,0 0 1,-1 0-1,1 0 1,0 0-1,0 0 1,0 0-1,0 0 1,0 0-1,0 0 0,0 0 1,0 0-1,0 0 1,0 0-1,-1 0 1,1 0-1,0 0 0,0 0 1,0 0-1,0 0 1,0 0-1,0 0 1,0 0-1,0 0 1,0-1-1,0 1 0,0 0 1,0 0-1,0 0 1,-1 0-1,1 0 1,0 0-1,0 0 1,0 0-1,0 0 0,0 0 1,0 0-1,0-1 1,-10 16 196,-10 24 8,16-25-131,0 1 1,1 0 0,1 0-1,0 0 1,1 0 0,1 0 0,0 0-1,1 0 1,0 0 0,1 0-1,1 0 1,1 0 0,0-1-1,1 1 1,9 20 0,-10-30-76,0 1 0,1-1 0,-1 1-1,1-1 1,0-1 0,0 1 0,0-1 0,1 0 0,0 0 0,-1 0-1,1-1 1,1 0 0,-1 0 0,0 0 0,1-1 0,-1 0 0,1-1 0,0 1-1,11 0 1,5 0-18,0-1-1,1 0 1,-1-2-1,35-6 1,-39 4-68,-1-1 0,1-1 0,-1-1 1,-1-1-1,1 0 0,-1-1 0,0-1 0,-1-1 1,0 0-1,20-17 0,-34 24 73,-1 1-1,1 0 1,0-1 0,-1 0-1,1 1 1,-1-1-1,0 0 1,0 0 0,0 0-1,0 0 1,0 0 0,-1 0-1,1 0 1,-1 0 0,0 0-1,0 0 1,0 0 0,0 0-1,0 0 1,-1 0 0,0 0-1,1 0 1,-3-5 0,1 3 14,0 0 1,0 0-1,-1 0 0,1 0 1,-1 1-1,0-1 1,0 1-1,-1 0 1,1 0-1,-1 0 0,0 0 1,-8-6-1,10 10 0,0-1-1,0 1 0,0-1 1,0 1-1,0 0 1,0 0-1,0 0 1,0 0-1,0 0 1,0 0-1,0 0 0,0 1 1,0-1-1,0 1 1,0-1-1,1 1 1,-1 0-1,0 0 0,0 0 1,1 0-1,-1 0 1,0 0-1,1 0 1,-1 1-1,1-1 0,-1 0 1,1 1-1,0 0 1,0-1-1,-2 4 1,-4 4 55,0 0 0,1 0 0,-10 20 0,13-22-28,0 0-1,1 0 0,0 0 1,0 0-1,1 0 1,0 1-1,0-1 1,1 0-1,0 0 1,0 1-1,0-1 1,1 0-1,1 1 1,1 7-1,-2-11-28,1 0 0,-1-1 0,1 1 0,0 0 0,0-1 0,0 1 0,0-1 0,1 0-1,-1 1 1,1-1 0,0 0 0,0-1 0,0 1 0,0 0 0,0-1 0,1 0 0,-1 0 0,1 0 0,0 0 0,-1 0 0,1-1-1,0 0 1,0 0 0,0 0 0,0 0 0,0 0 0,5-1 0,5 1-57,0-1 0,1-1-1,-1 0 1,0-1 0,0-1 0,0 0-1,0-1 1,0-1 0,-1 0-1,0 0 1,0-2 0,21-12 0,-14 5-51,0-1 0,-1-1 0,-1 0 0,0-2 0,-1 0 1,24-34-1,-39 49 98,0-1 0,1 0 1,0 1-1,0 0 0,0 0 1,0-1-1,0 2 0,1-1 1,-1 0-1,1 1 0,0 0 0,-1-1 1,1 2-1,0-1 0,0 0 1,1 1-1,-1 0 0,0 0 1,0 0-1,1 0 0,-1 1 1,0-1-1,1 1 0,-1 0 0,1 1 1,-1-1-1,0 1 0,1 0 1,-1 0-1,6 2 0,-5-1 15,0 1-1,0 0 1,-1 0 0,1 1-1,-1-1 1,0 1-1,0 0 1,0 0-1,0 0 1,-1 0-1,1 1 1,-1 0-1,0-1 1,-1 1 0,1 0-1,-1 1 1,0-1-1,0 0 1,-1 0-1,1 1 1,-1-1-1,0 1 1,0 9-1,-1-10-7,0 0 0,0 0 0,0 1 0,-1-1 0,1 0 0,-1 0 0,0 0 0,-1 0 0,1 0 0,-1 0 0,0-1 0,-1 1 0,1 0 0,-1-1 0,1 0-1,-1 1 1,-1-1 0,1 0 0,-1-1 0,1 1 0,-8 5 0,5-5-230,0-1 0,0 0 0,0 0 0,-1 0-1,1-1 1,-1 0 0,1 0 0,-1-1 0,1 1 0,-1-2 0,0 1 0,0-1 0,0 0-1,1 0 1,-1-1 0,-7-1 0,-52-14-5965,34 7 2331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7:5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8564,'4'-9'2897,"19"12"481,13-5-2210,7 8-623,20-1-145,2-7-208,1-7-880,-10-5-49,11-2-2720,-12 10 111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81 6195,'12'-10'5317,"-3"-22"-3329,-3 9-671,-6 23-1279,0-1-1,0 0 1,0 0 0,0 1-1,0-1 1,0 0-1,-1 1 1,1-1-1,0 1 1,0-1-1,-1 0 1,1 1-1,0-1 1,-1 1-1,1-1 1,-1 0-1,1 1 1,-1-1-1,1 1 1,-1 0-1,1-1 1,-1 1 0,1-1-1,-1 1 1,0 0-1,1-1 1,-1 1-1,1 0 1,-1 0-1,0 0 1,1-1-1,-1 1 1,0 0-1,0 0 1,1 0-1,-1 0 1,0 0-1,0 0 1,-30 0 601,24 3-562,1 1 0,-1-1 0,1 1 0,1 0 1,-1 0-1,0 1 0,1-1 0,0 1 0,0 0 0,0 1 1,1-1-1,0 1 0,0 0 0,0 0 0,1 1 0,0-1 1,0 1-1,0-1 0,1 1 0,0 0 0,1 0 1,-1 0-1,1 0 0,1 0 0,-1 0 0,1 8 0,0-9-61,0 1-1,1 0 1,0 0-1,0 0 1,0-1-1,1 1 1,0-1-1,0 1 1,1-1-1,-1 0 1,1 0-1,1 0 1,-1 0-1,1 0 1,0-1-1,0 1 1,1-1-1,0 0 1,0-1-1,0 1 1,0-1-1,1 0 1,-1 0-1,1-1 1,0 0-1,0 0 1,0 0-1,1-1 1,-1 1-1,1-2 1,-1 1-1,1-1 1,0 0-1,0 0 1,-1-1-1,1 1 1,0-2-1,0 1 1,0-1-1,-1 0 1,10-3-1,-5 0-22,1 0 0,-1-1-1,0-1 1,0 0-1,-1 0 1,1-1 0,-2 0-1,1-1 1,-1 0 0,0-1-1,-1 0 1,1 0-1,-2-1 1,0 0 0,0 0-1,11-23 1,-20 41 46,1 0 0,1 0 0,-1 0 0,1 0 0,1 0 0,-1 0 0,1-1 0,1 1 0,0 0 0,2 9 0,-1-14-30,-1-1-1,1 1 0,-1 0 1,1-1-1,0 1 0,0-1 0,0 0 1,0 0-1,1 0 0,-1 0 0,0-1 1,1 1-1,-1-1 0,1 0 1,-1 0-1,1 0 0,0-1 0,0 1 1,-1-1-1,1 0 0,0 0 1,-1 0-1,1 0 0,0-1 0,0 1 1,5-3-1,5 0-5,-1 0 0,0-2 0,0 1 0,-1-2 1,1 1-1,12-9 0,-20 11 4,-1 0 0,1-1 0,-1 1 1,0-1-1,0 0 0,0 0 0,0 0 0,-1 0 1,0-1-1,0 0 0,0 1 0,0-1 0,-1 0 0,1-1 1,-1 1-1,-1 0 0,1 0 0,0-7 0,-2 9 5,1 0 0,-1-1 0,-1 1 0,1 0 0,0 0 0,-1 0 0,0-1 0,0 1-1,0 0 1,0 0 0,0 0 0,0 0 0,-1 0 0,0 1 0,1-1 0,-1 0 0,0 1 0,0-1 0,0 1 0,-1 0-1,1-1 1,-1 1 0,1 0 0,-1 1 0,0-1 0,1 0 0,-1 1 0,0 0 0,0-1 0,0 1 0,-6-1-1,-7-3-98,1 1 0,-1 0 0,-1 2-1,1 0 1,0 0 0,-1 2-1,1 0 1,-1 0 0,1 2-1,0 0 1,0 1 0,0 1-1,0 0 1,-15 7 0,8 3-844,23-14 799,-1 0 0,1 1 0,-1-1 0,1 0 0,-1 1 0,1-1 0,0 1 0,-1-1 0,1 1 0,0-1 0,-1 0 0,1 1 0,0-1 0,-1 1-1,1-1 1,0 1 0,0 0 0,0-1 0,0 1 0,-1-1 0,1 1 0,0-1 0,0 1 0,0 0 0,0-1 0,0 1 0,0-1 0,1 1 0,-1-1 0,0 1 0,0-1 0,0 1 0,0 0 0,1-1 0,-1 1 0,0-1-1,0 1 1,1-1 0,-1 0 0,1 2 0,12 8-3395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6979,'-2'18'5152,"2"10"-2568,-1 12-1356,-1-22-731,0-8-202,1 1 0,0 0 0,0 0-1,2 17 1,0-25-241,-1-1 0,1 1-1,0 0 1,0 0 0,0 0 0,0 0-1,0-1 1,1 1 0,-1-1 0,1 1-1,-1-1 1,1 1 0,0-1 0,0 0-1,0 0 1,1 0 0,-1 0 0,0 0-1,1-1 1,-1 1 0,4 1 0,-8-13 309,-1 6-356,0 0 1,0 0-1,1-1 0,0 1 1,0 0-1,0-1 1,1 0-1,-1 1 1,1-1-1,0 0 1,1 0-1,-1 0 1,1 0-1,0 1 1,0-1-1,0 0 1,1 0-1,0 0 1,0 0-1,0 0 0,0 1 1,1-1-1,0 1 1,0-1-1,0 1 1,0 0-1,1-1 1,0 1-1,-1 0 1,2 1-1,-1-1 1,0 0-1,1 1 1,6-5-1,-7 5-8,6-5-9,1 1 0,-1-1 0,1 1-1,0 1 1,1 0 0,0 0 0,0 1 0,0 1 0,1 0 0,-1 0-1,20-3 1,-30 7 17,1 0 0,0 1-1,-1-1 1,1 0 0,-1 0-1,1 1 1,-1-1 0,1 1-1,-1-1 1,0 1 0,1 0-1,-1-1 1,0 1 0,1 0-1,-1 0 1,0 0 0,0 0-1,0 0 1,1 0 0,-1 0-1,1 2 1,0 2 40,1-1-1,-1 0 0,0 1 1,0-1-1,0 1 1,2 9-1,-1 5 121,0 0-1,0 29 0,-3-48-166,0 4-44,0 9-480,1-1-1,0 0 1,5 18-1,10-52-8570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 5891,'-5'-6'6002,"7"12"-4049,3 12-352,2 5-240,-5 15-129,3 3-495,-5 15-177,-3-4-320,-8 3-112,7-4-176,-5-8-304,2-13-224,2-10-801,3-16-112,-3-19-2385,-1-8 273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7876,'6'-5'5979,"31"-10"-4342,-26 12-1420,1 0 0,-1 1 1,1 0-1,-1 0 0,1 2 0,0-1 0,0 1 0,-1 1 0,18 3 0,-21-3-126,0 1 1,-1 0-1,1 0 1,-1 1-1,1 0 1,-1 0-1,0 1 1,0-1-1,0 2 1,-1-1-1,1 1 1,-1 0-1,0 0 1,9 11-1,-14-13-28,0 0-1,0 0 0,0 1 1,0-1-1,0 0 0,-1 0 1,1 1-1,-1-1 0,0 0 1,0 1-1,-1 5 0,-6 41 513,6-44-497,-8 36 313,9-41-376,0 1 0,-1 0 0,1 0 0,0 0 0,-1-1 0,0 1 0,1 0 0,-1-1 0,0 1 0,0 0 0,0-1 0,0 1 0,0-1 0,0 1 0,0-1 0,-3 2 0,13-43 27,-6 28-96,-1 0 0,2 0 0,0 0 1,0 1-1,1 0 0,10-19 0,-11 26 19,-1-1 0,1 1 0,0-1-1,1 1 1,-1 1 0,1-1 0,-1 1 0,1-1 0,0 1 0,1 1 0,-1-1 0,0 1 0,1 0 0,-1 0 0,1 0 0,8-1 0,-6 2 50,1-1 1,-1 1 0,1 1 0,0-1 0,-1 1-1,1 1 1,-1 0 0,1 0 0,-1 1 0,1 0 0,-1 0-1,0 1 1,0 0 0,15 7 0,-18-7 17,-1 0-1,0 1 1,0-1 0,0 1-1,0 0 1,0 0-1,-1 0 1,1 0 0,-1 0-1,0 1 1,-1 0 0,1-1-1,-1 1 1,0 0 0,0 0-1,-1 0 1,1 1 0,-1-1-1,0 0 1,0 0 0,-1 1-1,0-1 1,0 0 0,-1 10-1,-5 8 22,6-23-82,0 0-1,-1 0 1,1 1 0,0-1-1,0 0 1,0 0-1,-1 0 1,1 1-1,0-1 1,0 0 0,-1 0-1,1 0 1,0 0-1,0 1 1,-1-1 0,1 0-1,0 0 1,0 0-1,-1 0 1,1 0-1,0 0 1,-1 0 0,1 0-1,0 0 1,0 0-1,-1 0 1,1 0-1,0 0 1,-1 0 0,1 0-1,0 0 1,0 0-1,-1-1 1,1 1-1,0 0 1,-1 0 0,0-1-91,0-1 1,0 1 0,0 0 0,0-1 0,0 1 0,0-1 0,1 1-1,-1-1 1,0 1 0,1-1 0,-1 0 0,1 1 0,0-1 0,0 0-1,-1 1 1,1-1 0,0 0 0,0 1 0,1-1 0,-1-2-1,4-21-3066,4-6 282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 6035,'-7'-4'3810,"-5"16"-273,3-8-1312,3 7-1024,8-2-769,2-4-624,1-1-641,4 3-335,4-2-2338,6 8 401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7011,'0'0'120,"-1"0"1,1 0-1,0 0 0,0-1 1,0 1-1,-1 0 0,1 0 1,0 0-1,0 0 0,0 0 0,0 0 1,-1 0-1,1 0 0,0 0 1,0 0-1,0 0 0,-1 0 0,1 1 1,0-1-1,0 0 0,0 0 1,-1 0-1,1 0 0,0 0 0,0 0 1,0 0-1,0 0 0,0 1 1,-1-1-1,1 0 0,0 0 0,0 0 1,0 0-1,0 0 0,0 1 1,0-1-1,0 0 0,-1 0 0,1 0 1,0 0-1,0 1 0,0-1 1,0 0-1,0 0 0,0 0 1,0 1-1,-6 18 1952,0 22-551,24 154 1168,-11-139-2463,-5-46-212,0 0 1,-1 0-1,0 0 1,-1 0-1,0 0 1,0 0-1,-3 13 1,3-22-15,0 0 0,0 0 0,-1 0 0,1 0 0,-1-1 0,1 1 0,-1 0 0,1 0 0,-1 0 0,1 0 0,-1-1 0,0 1 0,1 0 0,-1-1 0,0 1 0,1-1 0,-1 1 0,0 0 0,0-1 0,0 0 0,0 1 0,0-1 0,-1 1 0,1-1 0,1 0 0,0 0-1,-1 0 1,1 0-1,-1 0 1,1 0-1,-1 0 1,1 0-1,-1 0 1,1 0 0,0-1-1,-1 1 1,1 0-1,-1 0 1,1 0-1,0-1 1,-1 1-1,1 0 1,-1 0-1,1-1 1,0 1 0,-1 0-1,1-1 1,0 1-1,0 0 1,-1-1-1,1 1 1,0-1-1,0 1 1,0 0 0,-1-1-1,1 1 1,0-1-1,0 1 1,0-1-1,0 1 1,0-1-1,0 1 1,0 0 0,0-1-1,0 1 1,0-1-1,0 1 1,0-1-1,0 1 1,0-1-1,1 1 1,-1-1-1,3-11-38,1 0 0,0 0 0,0 1 0,1 0 0,0 0-1,1 0 1,1 0 0,0 1 0,0 0 0,1 1-1,0 0 1,0 0 0,1 0 0,1 1 0,19-13 0,-24 19 41,1 0 0,-1 1 0,0 0 0,1 0 0,-1 1 0,1-1 0,-1 1 0,1 1 0,-1-1 0,1 1 0,-1-1 0,1 2 0,-1-1 0,8 3 0,-11-4 21,0 1 1,0-1-1,0 1 0,0 0 1,0-1-1,0 1 1,0 0-1,0 0 1,0 0-1,-1 1 0,1-1 1,0 0-1,0 1 1,-1-1-1,1 1 1,-1-1-1,0 1 0,1 0 1,-1 0-1,0 0 1,0 0-1,0-1 1,0 1-1,0 0 0,-1 1 1,1-1-1,-1 0 1,1 0-1,-1 0 1,0 0-1,0 0 0,0 0 1,0 1-1,0-1 1,0 0-1,0 0 1,-2 4-1,-3 6 25,-1-1 0,0 0-1,0-1 1,-1 1 0,-1-1 0,0-1 0,0 0 0,-1 0 0,0 0-1,0-1 1,-1 0 0,0-1 0,-1 0 0,-19 9 0,28-15-129,-1 0 0,0 0 0,1-1 0,-1 1 0,0-1 1,0 0-1,0 1 0,0-1 0,1 0 0,-1-1 0,0 1 1,0-1-1,0 1 0,0-1 0,1 0 0,-1 0 0,0 0 0,1 0 1,-1 0-1,1-1 0,-1 1 0,1-1 0,0 1 0,0-1 1,-1 0-1,1 0 0,0 0 0,-2-3 0,2 2-296,1-1-1,-1 1 1,0 0-1,1 0 0,-1-1 1,1 1-1,0-1 1,0 0-1,1 1 1,-1-1-1,1 0 1,-1 1-1,2-7 0,4-20-3290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2 246 6659,'3'9'8002,"-6"31"-4758,1 13-2378,2-50-842,0-1 0,1 1 0,-1 0-1,1-1 1,-1 1 0,1-1 0,0 1 0,0-1-1,0 1 1,0-1 0,0 1 0,0-1 0,1 0 0,-1 0-1,1 1 1,0-1 0,-1 0 0,1-1 0,0 1-1,0 0 1,0 0 0,1-1 0,-1 1 0,0-1-1,1 0 1,-1 0 0,1 0 0,-1 0 0,1 0-1,-1 0 1,1-1 0,-1 1 0,1-1 0,0 0-1,-1 0 1,1 0 0,0 0 0,-1 0 0,1 0-1,0-1 1,-1 1 0,1-1 0,-1 0 0,1 0-1,2-1 1,2-1-25,0 0 0,0-1 0,0 1 0,-1-1 0,1-1 0,-1 1 0,0-1 1,-1 0-1,1-1 0,-1 1 0,0-1 0,0 0 0,-1 0 0,7-12 0,0-3 44,-9 35 107,0 20 9,-2-31-153,1 0-1,0 0 1,0 0-1,0 0 1,1-1 0,-1 1-1,1 0 1,-1-1 0,1 1-1,0-1 1,0 0 0,0 0-1,0 1 1,1-1 0,-1-1-1,0 1 1,1 0 0,0 0-1,-1-1 1,1 0-1,0 1 1,-1-1 0,1 0-1,0 0 1,0-1 0,0 1-1,0-1 1,0 1 0,0-1-1,0 0 1,0 0 0,0 0-1,0 0 1,0-1-1,5-1 1,0 1-9,1-2 1,-1 1-1,0-1 0,0 0 1,-1-1-1,1 0 0,-1 0 0,0 0 1,0-1-1,0 0 0,11-11 1,-2-1-16,-7 8 2,0 0 0,-1 0 1,0-1-1,-1 0 0,7-11 1,-3-1-26,42-94-150,-49 106 202,-1 1 0,0-1 0,0 0-1,-1 0 1,0 0 0,-1 0 0,0 0 0,-1 0 0,-1-17 0,0 27-2,1-1-1,0 1 1,-1-1 0,1 1 0,0-1-1,-1 1 1,1-1 0,-1 1 0,1 0-1,-1-1 1,1 1 0,-1 0 0,1-1-1,-1 1 1,1 0 0,-1 0 0,1 0-1,-1-1 1,0 1 0,1 0 0,-1 0-1,1 0 1,-1 0 0,0 0 0,1 0-1,-1 0 1,1 0 0,-1 0 0,1 0-1,-1 1 1,0-1 0,1 0 0,-1 0-1,1 0 1,-1 1 0,1-1 0,-1 0-1,1 1 1,-1-1 0,1 0 0,-1 1-1,1-1 1,0 1 0,-1-1 0,1 1-1,-1-1 1,1 1 0,0-1 0,-1 2-1,-10 25 329,9-24-308,1 0 1,-1 0-1,1 0 1,0 0 0,0 0-1,0 0 1,0 1 0,0-1-1,0 6 1,0 32 237,0-23-140,1 0 0,0 1 0,2-1 0,3 22-1,-3-31-100,0-1 0,1 0 0,-1 1-1,2-1 1,-1 0 0,1-1-1,0 1 1,9 11 0,-9-15-25,1 1 1,-1-1-1,1 0 0,-1-1 1,1 1-1,1-1 1,-1 0-1,0 0 0,1-1 1,-1 1-1,1-1 0,0 0 1,10 1-1,11 3-28,0-2-1,0-1 0,1 0 1,-1-3-1,1 0 0,-1-2 0,41-7 1,-60 7-21,-1-1 1,0 0-1,0 0 0,0-1 1,-1 0-1,1 0 0,-1-1 1,0 0-1,0 0 0,0 0 1,-1-1-1,6-7 0,-4 5-10,-1-1 0,0 1-1,-1-1 1,0 0 0,0 0-1,-1-1 1,0 1 0,4-17-1,-7 24 57,-1 0 1,1 0-1,-1 0 0,0 0 0,1 0 1,-1 0-1,0 0 0,0 0 0,-1 0 0,1 0 1,0 0-1,-1 0 0,1 1 0,-1-1 0,0-3 1,0 5 8,1-1 0,-1 1 1,0-1-1,1 1 0,-1-1 0,1 1 1,-1 0-1,0-1 0,1 1 1,-1 0-1,0-1 0,1 1 0,-1 0 1,0 0-1,0 0 0,1-1 1,-1 1-1,0 0 0,1 0 1,-1 0-1,0 0 0,0 0 0,1 1 1,-1-1-1,0 0 0,-1 0 1,-3 3 43,-1-1 0,0 1 0,1-1 0,0 2 0,0-1 0,0 0 0,-9 9 0,8-6-33,1-1 0,0 1 1,0 0-1,1 1 1,0-1-1,0 1 1,0 0-1,1 0 1,0 0-1,0 0 0,1 0 1,0 1-1,-2 12 1,4-17-18,0 0 0,-1 1 0,1-1 0,0 1 0,1-1 0,-1 0-1,0 1 1,1-1 0,0 0 0,0 0 0,0 1 0,0-1 0,0 0 0,1 0 0,0 0 0,-1 0 0,1-1 0,0 1 0,0 0 0,0-1 0,1 1 0,-1-1 0,1 0 0,-1 0 0,1 0 0,0 0 0,0 0 0,0-1 0,0 1 0,0-1-1,0 0 1,0 1 0,6 0 0,4 0-13,0 0 0,1-1 0,-1 0 0,0-1 0,1 0 0,-1-1-1,0-1 1,0 0 0,0-1 0,0 0 0,0-1 0,0 0 0,19-10 0,-11 3-152,0 0 1,-1-2 0,0 0 0,-1-1-1,-1-1 1,32-32 0,31-39-414,-78 83 595,1 0 0,0 1-1,-1 0 1,1 0-1,0 0 1,0 0-1,1 0 1,-1 1-1,0 0 1,0 0-1,1 0 1,-1 0 0,0 1-1,1 0 1,-1 0-1,1 0 1,-1 0-1,0 1 1,1-1-1,-1 1 1,0 1-1,1-1 1,-1 0-1,0 1 1,4 2 0,1-1 49,-1 1 0,-1 0 0,1 1 0,0-1 0,-1 2 0,0-1 1,0 1-1,-1 0 0,0 0 0,0 0 0,9 12 0,-13-13-40,0-1 0,0 0 0,0 0 0,0 1 0,-1-1 0,0 1 0,0-1-1,0 1 1,0-1 0,-1 1 0,0 0 0,0-1 0,0 1 0,0 0 0,-1-1 0,0 1-1,0 0 1,0-1 0,0 0 0,-1 1 0,0-1 0,0 0 0,0 1 0,0-1 0,-1 0-1,1-1 1,-1 1 0,0 0 0,0-1 0,-1 1 0,1-1 0,-1 0 0,1 0 0,-1-1-1,-6 4 1,4-1-107,-1-1 0,0 0-1,-1 0 1,1-1 0,0 0 0,-1 0-1,0 0 1,0-1 0,0-1 0,0 1-1,0-1 1,0 0 0,0-1-1,0 0 1,0-1 0,0 1 0,0-1-1,0-1 1,-13-3 0,12 0-549,0 0-1,0 0 1,1-1 0,0 0-1,0-1 1,-8-9 0,-28-22-5342,8 19 1591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8340,'20'0'2641,"25"4"576,3-4-2384,22-2-81,-5-4-352,21 5-256,-18-10-656,8 9-2769,-17 6 575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34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0 414 6387,'26'4'4282,"14"12"-3017,5 2-796,-17-13-198,-1-1 1,1-1-1,-1-1 1,31-2-1,115-16 969,-49 2-555,182 0-63,37-4-508,86 9-95,-3 1-3,-78-6 1,-25 3-2,302-7 294,-454 14-68,29 1-108,-126 7-130,37 2 125,137-9-1,-156-5-14,1 4 0,165 13 0,169 12 399,-398-20-496,299 29 97,2 0 63,-22-18-72,137 0 461,85 2-372,-492-12-191,98 3-6,123 11-8,168 16 28,-321-38-17,-79 3 3,0 1 0,46 2 0,-72 0 5,0-1-1,-1 1 0,1-1 1,0 0-1,-1 1 1,1-1-1,-1 0 0,1 0 1,-1 1-1,1-1 1,-1 0-1,0 0 0,1 0 1,-1 0-1,0 0 1,0 1-1,1-1 0,-1 0 1,0 0-1,0 0 1,0 0-1,0-1 0,3-36 231,-2 18-162,1-4-28,-1-1-1,-2 1 1,-5-45-1,-2-17 35,5 35-1905,-10-56 1,12 86-1018,2 1 370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344 153 5891,'0'-16'5073,"-12"-22"-2939,6 23-1426,6 11-652,-1 0-1,0-1 0,0 1 1,-1 0-1,1 1 0,-1-1 1,0 0-1,0 0 0,0 1 1,0-1-1,-1 1 0,1 0 1,-1-1-1,0 1 0,0 0 1,0 1-1,0-1 0,-1 1 1,1-1-1,-1 1 1,0 0-1,1 0 0,-1 0 1,0 1-1,0 0 0,0-1 1,0 1-1,0 1 0,0-1 1,0 1-1,-1-1 0,1 1 1,0 0-1,0 0 0,0 1 1,-1 0-1,1-1 0,-7 4 1,2-1-5,1 0 0,-1 1 0,1 0 0,0 1 0,0-1 0,0 2 0,0-1 0,1 1 0,0 0 1,-11 13-1,1 2 133,0 0 0,-20 35 1,33-49-152,0 0 0,0 0 0,1 1 0,0-1-1,0 1 1,1-1 0,0 1 0,0 0 0,1 0 0,0 0 0,0 0 0,1 15 0,1-18-28,0-1 1,0 1-1,0-1 1,0 1-1,1-1 1,0 1-1,0-1 1,0 0-1,0 0 1,1 0-1,0 0 1,0-1-1,0 1 1,0-1 0,0 1-1,1-1 1,-1 0-1,1-1 1,0 1-1,0 0 1,0-1-1,0 0 1,9 3-1,-8-2-3,1-1 1,0 1-1,0-2 0,0 1 0,0 0 0,1-1 1,-1 0-1,0-1 0,0 1 0,1-1 1,-1-1-1,0 1 0,0-1 0,1 0 0,-1 0 1,0-1-1,0 0 0,0 0 0,0 0 1,0-1-1,-1 1 0,1-2 0,-1 1 0,0 0 1,0-1-1,0 0 0,0-1 0,-1 1 1,1-1-1,-1 1 0,0-1 0,-1 0 0,1-1 1,-1 1-1,4-8 0,20-64 16,-24 63-14,1 1 0,0 0 0,1 1 0,1-1 0,0 1 0,9-15-1,-10 37 760,-3 22-430,0 38-68,-3-33-199,-1-2-115,2-1 1,8 64-1,-8-97-4,0 0 0,0 0 1,0 1-1,1-1 0,-1 0 0,0 0 0,1 1 1,-1-1-1,1 0 0,-1 0 0,1 0 0,0 0 1,-1 0-1,1 0 0,0 0 0,0 0 0,0 0 1,0 0-1,0 0 0,0 0 0,0-1 0,2 2 1,26-3-2979,-4-5 828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7443,'-2'-3'3074,"-4"6"367,8 5-1872,5 6-192,1 2-417,-3 9-111,4 2-273,-9 4-112,-2-6-240,-1 4-80,-1-6-128,0-1-272,-1-10-224,3 1-545,0-11-415,8-1-2562,1-8 448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 7123,'7'-27'6262,"-6"25"-6136,0 1 0,0 0 1,0 0-1,0-1 1,0 1-1,1 0 0,-1 0 1,0 0-1,0 0 1,1 0-1,-1 0 0,1 1 1,-1-1-1,1 0 1,-1 1-1,1-1 0,-1 1 1,1-1-1,-1 1 1,1 0-1,0 0 0,-1 0 1,3 0-1,8-2 145,0 2-1,1-1 1,-1 2-1,0 0 0,0 0 1,0 1-1,14 4 1,-25-6-254,0 0-1,0 1 1,0-1 0,0 1 0,0-1-1,0 1 1,0-1 0,0 1 0,0 0 0,0-1-1,0 1 1,0 0 0,0 0 0,-1 0-1,1 0 1,0 0 0,0-1 0,-1 1-1,1 1 1,-1-1 0,1 0 0,-1 0 0,1 0-1,-1 0 1,0 0 0,0 0 0,1 2-1,-1 0 14,0 0 0,-1 0 0,1 1-1,-1-1 1,1 0 0,-1 0 0,0 1-1,0-1 1,-3 5 0,-2 3 44,0 0 0,-1 0 0,-1-1-1,-8 10 1,10-13-30,-109 111 814,114-118-854,1 1-1,0-1 1,0 0 0,-1 0-1,1 0 1,0 1-1,-1-1 1,1 0 0,0 1-1,0-1 1,-1 0-1,1 1 1,0-1 0,0 0-1,0 1 1,0-1 0,-1 0-1,1 1 1,0-1-1,0 0 1,0 1 0,0-1-1,0 0 1,0 1-1,0-1 1,0 1 0,0-1-1,0 0 1,0 1 0,0-1-1,0 1 1,1-1-1,-1 0 1,0 1 0,0-1-1,0 0 1,0 1-1,1-1 1,-1 0 0,0 1-1,0-1 1,1 0 0,-1 0-1,0 1 1,1-1-1,23 10 85,29-3-27,-35-9-269,1 0 0,0-1 1,33-9-1,53-25-5067,-85 30 3497,15-7-1268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7780,'48'50'8689,"4"7"-5055,111 111-4088,-163-167 377,1 0 0,-1-1-1,1 1 1,-1 0 0,1-1 0,-1 1 0,1-1-1,0 1 1,-1-1 0,1 1 0,0-1 0,0 1 0,-1-1-1,1 0 1,0 0 0,0 1 0,0-1 0,-1 0-1,1 0 1,0 0 0,0 0 0,0 0 0,0 0-1,10-9-5723,4-2 2354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8 3442,'0'-6'3729,"-9"5"-543,2 2 63,-11 3-1600,2 14-320,-14 0-65,-1 2-463,-12 14-81,2-2-272,-4 0-128,11-3-176,7-5-240,14-12-224,6-1-512,12-8-545,1-4-2689,1-1 385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113 101 8516,'-1'-3'334,"0"0"-1,0-1 1,0 1 0,1 0-1,-1-1 1,1 1 0,0 0 0,0-1-1,0 1 1,1-1 0,-1 1 0,1 0-1,-1-1 1,1 1 0,0 0-1,1 0 1,-1 0 0,0 0 0,1 0-1,0 0 1,0 0 0,4-5-1,-3 6-245,1-1 0,-1 1 0,1 0-1,0 0 1,0 0 0,0 0 0,0 1-1,0 0 1,0 0 0,1 0 0,-1 0-1,0 0 1,1 1 0,-1 0 0,0 0-1,1 0 1,7 2 0,-3-1 3,1 0 1,-1 1 0,0 0-1,0 1 1,0 0 0,-1 0-1,1 1 1,-1 0-1,0 1 1,0-1 0,0 2-1,-1-1 1,1 1 0,7 8-1,-10-8-40,-1-1 0,1 1 0,-2 0 0,1 0 1,0 0-1,-1 0 0,0 1 0,-1-1 0,0 1 0,0 0 0,0 0 0,-1 0 0,1 0 0,-2 0 0,1 0 0,-1 0 0,0 0 0,-1 0 0,-1 11 1,-1-4-24,0-1 0,-1 1 0,-1-1 0,0 0 0,-1 0 1,0 0-1,-1-1 0,0 1 0,-1-2 0,-1 1 1,0-1-1,0-1 0,-1 0 0,-14 13 0,-4-2-12,0-2 0,-1 0 0,-1-2-1,-55 24 1,80-38-16,0-1 0,-1 0 0,1 0-1,0-1 1,-1 0 0,0 0 0,-8 1 0,13-2-1,1 0-1,-1 0 1,1 0 0,-1 0-1,0 0 1,1-1 0,-1 1-1,0 0 1,1 0 0,-1 0-1,1-1 1,-1 1 0,0 0-1,1-1 1,-1 1 0,1 0-1,-1-1 1,1 1 0,-1-1-1,1 1 1,-1-1 0,1 1-1,0-1 1,-1 1 0,0-2-1,1 0-2,0 0 0,0 0 0,0 1 0,0-1-1,0 0 1,0 0 0,0 0 0,1 1 0,-1-1-1,0 0 1,1 0 0,0 1 0,-1-1 0,2-2-1,1-2-5,1-1 0,-1 1 0,1 0-1,0 0 1,0 0 0,1 1-1,0 0 1,0 0 0,0 0 0,1 0-1,0 1 1,10-7 0,-12 9 11,-1 0 0,0 1 0,0-1 0,1 1 0,-1 0 0,1 0 0,-1 0 0,1 1 0,-1-1 0,1 1 0,0 0 0,-1 0 0,1 0 1,0 0-1,-1 1 0,1 0 0,-1-1 0,1 1 0,-1 0 0,1 1 0,-1-1 0,0 1 0,0-1 0,1 1 0,-1 0 0,0 0 0,3 4 0,46 48 224,-42-42-143,0-1 1,1 0-1,-1 0 1,22 14-1,-27-22-273,0 0 0,0-1 0,1 1 0,-1-1 0,1 0 0,0-1-1,-1 1 1,1-1 0,0 0 0,0-1 0,0 1 0,0-1 0,0 0 0,-1-1 0,1 1 0,7-2 0,29-8-3534,3-3-223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81 7748,'-6'-5'858,"0"1"1,-1 0-1,0 0 1,0 0-1,0 1 1,0 0-1,0 0 1,-11-2-1,15 5-733,-1 0 0,1 0 0,0 0 0,0 0 0,-1 1 0,1-1 0,0 1 0,0 0 0,0 0 0,0 0-1,0 1 1,0-1 0,0 1 0,0-1 0,1 1 0,-1 0 0,1 0 0,-1 0 0,1 1 0,-1-1 0,1 0 0,0 1 0,-2 3-1,-12 14 122,1 1 1,1 1-1,1 0 0,-12 28 0,21-42-176,1 0 1,0 0 0,0 0-1,1 1 1,0-1 0,0 1-1,1 0 1,0-1 0,0 1-1,1 0 1,0 0 0,1 0 0,0-1-1,0 1 1,5 15 0,-5-21-53,1 0 0,-1 0 0,1 1 1,0-1-1,0 0 0,0 0 0,0-1 1,1 1-1,-1 0 0,1-1 1,0 0-1,-1 1 0,1-1 0,0 0 1,0 0-1,1-1 0,3 3 1,-1-2-9,0-1 0,-1 1 0,1-1 0,1 0 1,-1-1-1,0 0 0,0 1 0,0-2 1,9 0-1,5-3-6,-1-1-1,1 0 1,-1-2 0,0 0-1,21-11 1,-25 10-1,1-1 1,-1 0-1,-1 0 0,0-2 1,0 0-1,-1 0 0,19-22 1,-29 29-2,0 0-1,0 1 1,0-1 0,-1 0 0,1-1 0,-1 1 0,0 0-1,0-1 1,0 1 0,-1-1 0,0 0 0,1 1 0,-2-1-1,1 0 1,-1 0 0,1 0 0,-1 0 0,0 1 0,-1-1-1,1 0 1,-1 0 0,0 0 0,-1 1 0,1-1 0,-1 0-1,0 1 1,0 0 0,0-1 0,0 1 0,-1 0 0,-5-8-1,-2 2-33,-1 0 0,1 0-1,-2 1 1,1 0 0,-1 0-1,0 2 1,-1 0-1,-26-11 1,23 11-540,-1 1 1,-1 0-1,1 2 1,-1 0-1,0 1 0,-31-2 1,43 6-3050,17 4-58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6019,'18'4'6867,"-19"15"-4642,-3 16-704,-5 0-465,-9 16-240,0-1-383,0 8-113,2-13-192,5 7-208,2-13-208,2-7-337,5-14-351,11-7-481,0-13 3666,6-7-5810,12 0 3008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8052,'7'-5'5716,"10"4"-3681,23 6-1924,-33-4 505,37 3 69,-28-3-492,0 1 1,0 0 0,0 1-1,16 6 1,-28-8-153,1 1-1,0 0 0,-1 1 1,1-1-1,-1 1 1,0 0-1,0 0 0,0 0 1,0 1-1,-1-1 1,1 1-1,-1 0 0,0 0 1,0 0-1,0 1 1,4 8-1,-5-8 12,0 0 0,0-1-1,0 1 1,1-1 0,0 0 0,0 0-1,0 0 1,0 0 0,0 0 0,1 0 0,0-1-1,0 0 1,0 0 0,0 0 0,9 4-1,-8-5-37,0-1-1,0 0 0,0-1 0,0 1 0,0-1 0,0 0 0,1 0 0,-1-1 0,0 1 0,0-1 0,0 0 0,0-1 1,0 1-1,0-1 0,6-3 0,2-1-13,-1 1 0,0-1 0,-1-1 0,1 0 1,-1-1-1,18-17 0,-25 22 11,-1 0 0,0-1 0,0 0 0,0 1 0,0-1 0,0 0 0,-1-1 0,0 1 0,0 0 0,0-1 0,0 1 0,-1-1 0,0 1 0,1-1-1,-2 0 1,1 0 0,-1 1 0,1-1 0,-1 0 0,-1 0 0,1 0 0,-2-6 0,1 9 13,0-1-1,0 1 1,0-1-1,-1 1 0,1-1 1,-1 1-1,0 0 1,0 0-1,0 0 1,0 0-1,0 0 1,0 0-1,0 0 1,-1 1-1,1-1 0,-1 1 1,1 0-1,-1-1 1,1 1-1,-1 0 1,0 1-1,0-1 1,1 0-1,-1 1 0,0 0 1,-3-1-1,-12 0 30,0 0 0,-35 3 0,42-1-103,-1 0-110,0 1-1,-1 0 1,1 0 0,-14 6 0,23-7-26,0 0 0,0 1 0,0-1 0,0 1 0,1-1 0,-1 1 0,0 0 0,1 0 0,-5 5 0,6-6-1,1 0-1,-1 0 1,0 0-1,1 0 1,-1 1 0,1-1-1,-1 0 1,1 0-1,-1 1 1,1-1-1,0 0 1,0 0-1,0 1 1,0-1-1,0 0 1,0 1-1,0-1 1,0 0-1,0 1 1,1-1-1,-1 0 1,0 1 0,1-1-1,0 2 1,15 23-3637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41 6499,'0'-1'280,"1"0"0,-1 0 0,0 0 0,1 0 0,-1 0 0,0 0 0,0 0 0,0 0 0,0-1 0,0 1 0,0 0 0,-1 0 0,1 0 0,0 0 0,-1 0 0,1 0 0,-1-2 0,-4 0 1648,1 12-788,3 1-705,-6 28 585,0 41 0,8-71-969,-1-1-1,0 0 1,-1 0-1,1 0 0,-2 0 1,1 0-1,-1-1 0,0 1 1,0 0-1,0-1 0,-1 1 1,0-1-1,-1 0 0,1 0 1,-9 11-1,69-106 692,-53 83-731,20-24-18,53-53-1,-71 76 27,1 1 1,0 1-1,0-1 0,1 1 0,-1 0 0,1 1 0,0-1 0,0 2 0,1-1 0,-1 1 0,1 0 0,0 1 0,0 0 1,13-1-1,-20 3 14,0 0 0,0 0 0,0 0 1,0 1-1,0-1 0,0 1 1,0-1-1,0 1 0,0 0 0,0-1 1,0 1-1,0 0 0,0 0 0,-1 1 1,1-1-1,0 0 0,-1 0 1,1 1-1,-1-1 0,0 1 0,1-1 1,-1 1-1,0 0 0,0 0 0,0-1 1,0 1-1,0 0 0,0 0 1,-1 0-1,1 0 0,0 0 0,-1 0 1,0 0-1,1 0 0,-1 0 0,0 0 1,0 0-1,0 0 0,-1 3 1,0 12 94,-1-1 1,-1 1 0,0-1 0,-6 16 0,3-9-103,5-20-85,-1 5 3,0 1 1,1-1 0,0 0 0,0 0 0,1 14 0,0-21-108,0 1-1,0-1 1,1 0 0,-1 1-1,1-1 1,-1 0 0,0 0-1,1 0 1,0 1 0,-1-1-1,1 0 1,0 0 0,0 0-1,-1 0 1,1 0 0,0 0-1,0 0 1,0 0 0,0 0-1,0-1 1,1 1-1,-1 0 1,0-1 0,0 1-1,0-1 1,0 1 0,1-1-1,-1 1 1,0-1 0,1 0-1,-1 0 1,0 0 0,1 0-1,-1 0 1,0 0 0,1 0-1,-1 0 1,0 0 0,0 0-1,1-1 1,-1 1-1,0-1 1,2 0 0,19-3-3538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56 2449,'-3'-12'4687,"3"11"-4639,1 1 1,-1-1-1,0 0 0,0 1 1,0-1-1,0 1 0,0-1 0,0 0 1,0 1-1,0-1 0,0 1 1,-1-1-1,1 1 0,0-1 1,0 0-1,0 1 0,-1-1 1,1 1-1,0-1 0,0 1 1,-1-1-1,1 1 0,-1 0 0,1-1 1,0 1-1,-1-1 0,1 1 1,-1 0-1,1-1 0,-1 1 1,1 0-1,-1-1 0,1 1 1,-1 0-1,1 0 0,-1 0 1,0-1-1,0 1 0,-16-8 1808,15 7-1758,0 0 0,1-1 0,-1 1 0,0 0 0,0 0 0,0 0 0,0 1 0,0-1 0,0 0 0,0 1 0,0-1 0,-1 1 0,-1-1 0,-8 3 208,11-3-268,-1 1 0,0 1 1,0-1-1,0 0 0,1 0 1,-1 1-1,0-1 0,0 1 1,1-1-1,-1 1 0,0 0 1,1 0-1,-1-1 0,1 1 1,-1 0-1,1 1 0,-1-1 1,1 0-1,0 0 0,-1 1 1,1-1-1,0 0 0,0 1 1,0-1-1,-1 3 0,0-1 26,0 1 0,0-1 0,0 1 1,0 0-1,0-1 0,1 1 0,0 0 0,0 0 0,0 0 0,0 0 0,1 0 0,-1 8 0,2-10-47,-1-1-1,1 1 0,-1 0 0,1 0 1,0 0-1,-1 0 0,1-1 0,0 1 1,0 0-1,1-1 0,-1 1 0,0-1 1,0 1-1,1-1 0,-1 1 0,1-1 1,-1 0-1,1 0 0,0 0 0,-1 0 1,1 0-1,0 0 0,0 0 1,0-1-1,0 1 0,-1-1 0,1 1 1,2-1-1,-1 1-10,0-1 0,0 0 0,0 0 0,0 0 1,0-1-1,-1 1 0,1-1 0,0 0 0,0 1 0,-1-1 0,1 0 1,0-1-1,-1 1 0,1 0 0,-1-1 0,1 1 0,-1-1 0,0 0 1,4-3-1,6-4 90,-11 7-75,-1 1 1,1 0-1,-1 0 1,0-1-1,1 1 1,-1 0-1,0-1 1,0 1-1,0 0 1,0 0-1,0-1 1,0 1-1,0 0 1,-1-1-1,1 1 1,0 0-1,-1-1 1,1 1-1,-1 0 1,-1-2-1,-10-26 328,11 27-319,0 0 0,0 0 0,0 0 0,-1 0-1,1 0 1,0 0 0,-1 0 0,0 1 0,1-1 0,-1 1 0,-2-2 0,4 2-17,-1 1 0,0 0-1,1-1 1,-1 1 0,0 0 0,1 0 0,-1-1 0,0 1 0,0 0 0,1 0 0,-1 0 0,0 0 0,0 0 0,1 0 0,-1 0 0,0 0 0,0 0-1,1 1 1,-1-1 0,0 0 0,1 0 0,-1 1 0,0-1 0,-1 2-4,0 0 1,0-1-1,1 1 0,-1 0 0,1 0 0,0 0 1,-1 0-1,1 0 0,0 0 0,0 0 1,0 0-1,0 1 0,1-1 0,-1 0 1,1 1-1,-1-1 0,1 0 0,0 1 0,0 2 1,-1-4-9,1 0 1,0 0-1,0 0 1,-1 1-1,1-1 1,0 0-1,0 0 1,0 1-1,1-1 1,-1 0-1,0 0 1,0 1 0,1-1-1,-1 0 1,0 0-1,1 0 1,-1 0-1,1 1 1,0-1-1,-1 0 1,1 0-1,0 0 1,0 0-1,-1 0 1,1-1-1,0 1 1,0 0 0,0 0-1,0 0 1,0-1-1,0 1 1,0-1-1,1 1 1,-1-1-1,0 1 1,0-1-1,0 1 1,1-1-1,-1 0 1,0 0-1,0 0 1,1 0-1,-1 0 1,0 0 0,2 0-1,-1-1 7,1 1-1,-1-1 1,1 0-1,-1 0 1,1 0 0,-1-1-1,0 1 1,1 0-1,-1-1 1,0 0 0,0 1-1,0-1 1,0 0-1,-1 0 1,1 0 0,0 0-1,-1 0 1,1-1-1,-1 1 1,0 0 0,2-5-1,-2 5 0,-1 0 0,1 0 1,-1 0-1,1 0 0,-1 0 0,1 0 0,-1 0 1,0 0-1,0-1 0,0 1 0,0 0 0,-1 0 1,1 0-1,0 0 0,-1 0 0,0 0 0,1 0 1,-1 0-1,0 0 0,0 0 0,0 1 0,0-1 1,0 0-1,-2-1 0,2 2-1,1 1 0,-1 0 0,1-1 0,-1 1-1,0-1 1,1 1 0,-1 0 0,0 0 0,1 0 0,-1-1 0,0 1 0,0 0 0,1 0 0,-1 0-1,0 0 1,1 0 0,-1 0 0,0 0 0,0 0 0,1 0 0,-1 1 0,0-1 0,1 0-1,-1 0 1,0 1 0,-1 0 3,0 1-1,0-1 1,0 0-1,0 1 0,1 0 1,-1-1-1,1 1 1,-1 0-1,1 0 1,0 0-1,-1 0 1,0 2-1,0 1 2,0 0 0,0-1 0,0 1 1,1 0-1,-1 0 0,1 0 0,0 0 0,1 0 0,-1 5 0,1-10-11,0 0 0,0 1 0,0-1 0,0 0-1,1 0 1,-1 0 0,0 1 0,0-1 0,0 0 0,0 0-1,0 0 1,0 1 0,1-1 0,-1 0 0,0 0-1,0 0 1,0 0 0,0 0 0,1 0 0,-1 1 0,0-1-1,0 0 1,0 0 0,1 0 0,-1 0 0,0 0-1,0 0 1,1 0 0,-1 0 0,0 0 0,0 0 0,0 0-1,1 0 1,-1 0 0,0 0 0,0 0 0,1 0-1,-1 0 1,0 0 0,0 0 0,0-1 0,1 1 0,-1 0-1,0 0 1,0 0 0,0 0 0,0 0 0,1 0-1,-1-1 1,0 1 0,0 0 0,0 0 0,0 0 0,0-1-1,1 1 1,-1 0 0,0 0 0,0 0 0,0-1-1,0 1 1,0 0 0,0 0 0,0-1 0,13-12-207,-13 13 131,9-8-533,2-4-3753,-13 3 1167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6403,'65'-3'9116,"-42"0"-8733,0-1 1,0-1 0,-1-1 0,30-11-1,-48 15-369,1-1 0,-1 0 0,0 1 0,0-1 0,0 0 0,0-1 0,-1 1 0,0-1 0,1 0 0,-1 1 0,0-1-1,-1-1 1,1 1 0,-1 0 0,3-6 0,-4 8 8,0 0-1,-1 0 1,1 0 0,0 0-1,-1 0 1,1 0-1,-1-1 1,1 1 0,-1 0-1,0 0 1,0 0-1,0-1 1,-1 1 0,1 0-1,0 0 1,-1 0-1,1 0 1,-1-1 0,0 1-1,0 0 1,1 0-1,-2 0 1,1 1 0,0-1-1,0 0 1,0 0-1,-1 0 1,1 1 0,-1-1-1,0 1 1,1-1-1,-1 1 1,0 0 0,0 0-1,-2-2 1,-1 1 40,0 1 1,0 0 0,0-1-1,0 2 1,-1-1-1,1 0 1,0 1 0,0 0-1,0 0 1,-1 1-1,1 0 1,0 0 0,0 0-1,0 0 1,0 1-1,0-1 1,0 1-1,1 1 1,-8 3 0,2 0 28,0 0 1,1 0 0,0 1-1,0 0 1,0 1-1,1 0 1,-14 16 0,17-17-35,0 0 0,1 1 0,-1 0 0,1 0 0,1 0 0,0 0 0,0 1 0,0-1 0,1 1 0,1 0 0,-1 0 0,1-1 0,1 1 0,0 15 0,1-20-61,0 1-1,-1 0 1,2 0-1,-1 0 0,1-1 1,-1 1-1,1-1 0,1 1 1,-1-1-1,1 0 0,-1 1 1,1-1-1,0-1 0,1 1 1,-1 0-1,1-1 0,-1 0 1,1 0-1,0 0 1,0 0-1,1 0 0,-1-1 1,0 0-1,1 0 0,-1 0 1,1-1-1,5 2 0,-2-1-165,0 0-1,0-1 1,0 0-1,1-1 1,-1 1-1,0-2 1,0 1-1,0-1 1,0 0-1,13-4 1,-3-1-1518,0-1 0,-1 0-1,23-14 1,-5 3-2076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5 175 4546,'6'-13'3726,"1"15"-529,-5-1-3006,-1 1-1,0-1 0,0 0 0,0 1 0,-1-1 0,1 1 1,0 0-1,-1-1 0,1 1 0,-1 0 0,1-1 0,-1 1 1,1 3-1,-2 5 212,0-1 1,0 1 0,-1 0 0,-1-1-1,-3 11 1,3-11-166,0 1 0,1 0 1,0 0-1,0 0 0,0 19 0,2-26-205,0 0 0,1 0 0,0 0 0,-1 0 0,1 0 0,0 0 0,0 0 0,1-1 0,-1 1 0,0-1 0,1 1 0,0-1 0,0 1 0,0-1 0,0 0 0,0 0 0,0 0 0,0 0 0,0 0 0,1 0 0,-1-1 0,1 1 0,0-1 0,5 3 0,-5-3-21,1 1-1,0-1 1,-1 0-1,1 0 1,0-1-1,0 1 1,0-1-1,0 1 1,0-1-1,0-1 1,-1 1-1,1 0 1,0-1-1,0 0 1,0 0-1,0 0 1,-1 0-1,1-1 1,-1 1-1,1-1 1,-1 0 0,1 0-1,-1 0 1,5-5-1,5-5-3,0 0-1,-1-1 1,-1-1-1,12-18 1,-8 12 9,-15 20-13,0 0-1,1-1 1,-1 1-1,0 0 1,1 0-1,-1 0 1,0 0-1,1 0 1,-1 0-1,0 0 1,1 0-1,-1 0 1,0 0-1,1 0 1,-1 0-1,0 0 1,1 0-1,-1 0 1,0 1-1,1-1 1,-1 0-1,0 0 1,0 0-1,1 0 1,-1 1-1,0-1 1,0 0-1,1 0 1,-1 0-1,0 1 1,0-1-1,0 0 1,1 0-1,-1 1 1,0-1-1,0 0 1,0 1-1,0-1 1,1 0-1,-1 1 0,13 19 111,-7-9-23,0-5-59,0 0 0,0-1 1,0 1-1,1-2 0,-1 1 1,1-1-1,0 0 0,1 0 1,-1-1-1,1 0 0,-1 0 1,1-1-1,0 0 0,0 0 1,0-1-1,13 1 0,-15-1 20,1-1-1,0 0 0,-1 0 1,1-1-1,0 0 0,-1 0 1,1-1-1,-1 0 0,0 0 1,1 0-1,-1-1 0,0 0 1,0 0-1,-1 0 1,1-1-1,-1 0 0,1 0 1,-1 0-1,0-1 0,6-7 1,-9 8 2,0 0 1,-1 0 0,0 0 0,1 0-1,-2 0 1,1 0 0,0-1-1,-1 1 1,0 0 0,0 0 0,0-1-1,0 1 1,-1 0 0,1 0 0,-1 0-1,0 0 1,-3-6 0,-1-6 38,-1 0 0,-14-29 0,12 31-551,0 0-1,-1 1 1,0 0 0,-1 0 0,0 1-1,-24-21 1,33 31 80,-1 1 0,0-1 1,1 1-1,-1-1 0,1 0 0,-1 0 0,1 0 0,0 1 0,0-1 1,0-1-1,0 1 0,0 0 0,0 0 0,0-3 0,1-14-3292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61 4546,'1'-2'447,"-1"1"-1,1-1 0,-1 0 1,1 1-1,-1-1 1,0 0-1,1 1 1,-1-1-1,0 0 1,0 1-1,0-1 1,-1 0-1,1 1 1,0-1-1,-1 0 1,1 1-1,-1-3 1,0 3-308,0-1 0,1 0 1,-1 1-1,0-1 1,0 1-1,0-1 1,0 1-1,0-1 1,-1 1-1,1 0 0,0 0 1,0-1-1,-1 1 1,1 0-1,-1 0 1,1 0-1,-1 1 1,0-1-1,1 0 0,-1 1 1,0-1-1,1 1 1,-1-1-1,-3 0 1,2 1-103,0 0-1,0 0 1,0 0 0,0 0 0,0 1 0,0-1 0,0 1 0,0 0 0,0-1 0,1 1 0,-1 1 0,0-1-1,0 0 1,1 1 0,-1-1 0,1 1 0,-1 0 0,1 0 0,0 0 0,-1 0 0,1 0 0,-2 3-1,3-2-30,1-1 0,-1 0-1,0 1 1,1-1 0,0 1-1,0-1 1,-1 1-1,2-1 1,-1 1 0,0-1-1,0 0 1,1 1-1,-1-1 1,1 1 0,0-1-1,0 0 1,0 0-1,0 1 1,0-1 0,0 0-1,0 0 1,1 0-1,-1 0 1,1 0 0,0-1-1,-1 1 1,4 2-1,63 54 125,-53-47-110,0 1 1,0 0-1,22 27 0,-35-37-9,-1-1 0,1 1 0,-1-1 0,0 1-1,0 0 1,0 0 0,0-1 0,0 1 0,0 0 0,-1 0-1,1 0 1,0 0 0,-1 0 0,0 0 0,1 0 0,-1 0-1,0 0 1,0 1 0,0-1 0,0 0 0,-1 0 0,1 0-1,0 0 1,-2 3 0,0-2 22,0 0-1,0-1 1,0 1 0,0-1-1,0 1 1,-1-1-1,1 0 1,-1 0-1,1 0 1,-1 0 0,0-1-1,0 1 1,-6 2-1,-3 0 59,0 0 0,-1 0 0,0-1 0,1-1 0,-1 0 0,-24 0 0,-19-12-220,54 10 31,0 0-1,0-1 1,0 0 0,0 1 0,1-1-1,-1 0 1,0 0 0,1 0-1,-1 0 1,0 0 0,1-1 0,-1 1-1,1 0 1,0-1 0,-1 1 0,1-1-1,0 1 1,0-1 0,0 0 0,0 1-1,0-1 1,0 0 0,1 0 0,-1-2-1,1 3-84,0 1-1,0-1 1,0 0-1,0 0 1,0 0-1,0 0 1,1 0-1,-1 1 1,0-1-1,1 0 1,-1 0-1,1 1 1,-1-1-1,1 0 1,-1 0-1,1 1 1,-1-1-1,1 1 1,0-1-1,-1 0 1,1 1-1,0-1 1,-1 1-1,1 0 1,0-1-1,0 1 1,0-1-1,-1 1 0,1 0 1,0 0-1,0 0 1,0-1-1,1 1 1,1-1-338,19-6-3820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 6355,'18'-8'6067,"-9"32"-4162,-4 12-689,-7 10-79,-7 7-289,13 13-208,-11-12-207,-8-2-177,14-5-96,6-2-192,-3-13-48,-8-7-337,14-9-95,-8-7-656,-4-5-49,8-13-5730</inkml:trace>
  <inkml:trace contextRef="#ctx0" brushRef="#br0" timeOffset="1">0 266 7652,'4'-9'2849,"1"0"480,8 8-2064,5-10-289,0 4-351,5-1-305,8 3-368,10 5-673,-7 5-127,2 3-353,-2-1-2176,0 9 576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98 6291,'38'1'5214,"-31"-2"-4859,-1 1 0,0-1 0,1-1 0,-1 1 0,0-1 0,0 0 0,6-3 0,-10 4-285,-1 0 0,0 0-1,0 0 1,0 0-1,0 0 1,0 0 0,0 0-1,0 0 1,0 0 0,0-1-1,0 1 1,0 0 0,-1-1-1,1 1 1,-1 0-1,1-1 1,-1 1 0,1-1-1,-1 1 1,0-1 0,0 1-1,0-1 1,0 1 0,0-1-1,0 1 1,0-1 0,0 1-1,-1-1 1,1 1-1,0-1 1,-1 1 0,0 0-1,1-1 1,-1 1 0,0 0-1,1-1 1,-2 0 0,0-1 10,1 1 1,0 0-1,-1 0 1,1 0-1,-1 0 1,0 0-1,0 0 1,0 0-1,0 1 1,0-1-1,0 1 1,0-1-1,0 1 1,-1 0-1,1 0 1,0 0-1,-1 0 1,1 0-1,-1 0 1,1 1-1,-1-1 1,-3 1-1,-2 1 20,0 0 0,1 1 0,-1 0-1,0 1 1,1-1 0,0 1-1,0 1 1,0-1 0,0 1 0,0 1-1,1-1 1,0 1 0,-11 11 0,8-7-49,1 0 1,0 1-1,1 0 1,0 0-1,0 1 0,1 0 1,0 0-1,-4 12 1,9-19-46,0-1-1,0 0 1,0 0 0,0 0-1,1 1 1,-1-1 0,1 0 0,0 1-1,0-1 1,0 0 0,0 1 0,0-1-1,1 0 1,0 1 0,1 5-1,0-7-4,-1 1 0,0-1 0,1 0 0,-1 0 0,1 0 0,0 0 0,0-1 0,0 1 0,-1 0 0,2-1 0,-1 1 0,0-1 0,0 0 0,0 1 0,1-1 0,3 1 0,1 0-10,0-1 0,0 0 0,0 0 0,1 0 0,-1-1 0,0 0 0,0 0 0,0-1 0,0 0 0,1 0-1,-1-1 1,0 0 0,9-4 0,-6 2-18,-1-1 0,0 0 0,-1 0 0,1-1 0,-1 0-1,14-13 1,-18 15 22,0 0 0,-1 0 0,1-1 1,-1 1-1,0-1 0,0 0 0,0 1 0,-1-1 0,0-1 0,0 1 0,0 0 0,-1 0 0,1-1 0,0-6 0,-3 12 8,1 0 0,0 0-1,0 1 1,0-1 0,-1 0 0,1 0-1,0 0 1,0 0 0,0 0 0,-1 0-1,1 0 1,0 0 0,0 0 0,-1 0-1,1 0 1,0 0 0,0 0 0,-1 0-1,1 0 1,0 0 0,0 0 0,0 0 0,-1 0-1,1 0 1,0 0 0,0-1 0,-1 1-1,1 0 1,0 0 0,0 0 0,0 0-1,0 0 1,-1-1 0,1 1 0,0 0-1,0 0 1,0 0 0,0-1 0,0 1-1,-1 0 1,1 0 0,0 0 0,0-1 0,0 1-1,0 0 1,0 0 0,0-1 0,0 1-1,0 0 1,-12 22 142,11-17-133,-1-1 0,2 0 1,-1 0-1,0 1 0,1-1 0,-1 0 1,1 1-1,1-1 0,-1 1 0,0-1 1,1 0-1,0 0 0,0 1 0,1-1 1,-1 0-1,4 8 0,-2-8-12,0 0 0,1-1 0,-1 1-1,1-1 1,-1 1 0,1-1 0,0 0 0,0-1-1,0 1 1,1-1 0,-1 1 0,1-1 0,-1 0 0,1-1-1,7 2 1,4 1-15,1-2 0,-1 0 0,0 0 0,1-2 0,0 0 0,-1-1 0,1 0 0,25-7 0,-14 2-20,0-2 0,0-1 1,-1-1-1,28-15 0,-49 22 30,0 0 1,0-1 0,0 0-1,0 0 1,-1 0 0,0 0-1,0-1 1,0 0 0,-1 0-1,1-1 1,-1 1 0,5-10-1,-7 12 6,-1-1 0,0 0-1,1 1 1,-2-1-1,1 0 1,0 0-1,-1 0 1,1 0 0,-1 0-1,0 1 1,-1-1-1,1 0 1,0 0-1,-1 0 1,0 0 0,0 1-1,0-1 1,-1 0-1,1 1 1,-1-1-1,0 1 1,0-1-1,-3-3 1,3 4 8,1 1-1,-1 0 0,0 0 1,1 0-1,-1 0 1,0 1-1,0-1 1,0 0-1,-1 1 1,1-1-1,0 1 0,-1 0 1,1 0-1,0 0 1,-1 0-1,1 0 1,-1 0-1,0 1 1,1-1-1,-1 1 1,-3 0-1,1 0 7,-1 0 0,1 1 0,0 0 0,0 1 0,-1-1 0,1 1 1,0 0-1,0 0 0,0 0 0,-4 4 0,-3 2 22,0 0 0,1 0 0,1 1 0,-1 0 0,2 1 0,-1 1 0,-10 14 0,16-19-22,1-1 0,0 0 0,1 1 0,-1 0-1,1 0 1,0-1 0,0 1 0,1 0 0,0 1-1,0-1 1,0 0 0,1 0 0,0 0 0,0 0-1,1 1 1,0 5 0,0-9-16,0 0 0,0 0 0,0 0 0,1 0-1,-1 0 1,1 0 0,0 0 0,-1 0 0,1-1 0,0 1 0,1-1 0,-1 0 0,0 1-1,1-1 1,-1 0 0,1 0 0,0-1 0,0 1 0,-1 0 0,1-1 0,0 0 0,0 0-1,1 1 1,-1-2 0,0 1 0,0 0 0,0-1 0,1 0 0,-1 1 0,0-1 0,4-1-1,4 0-69,1-1 0,-1 0-1,0-1 1,0 0-1,0 0 1,0-2-1,0 1 1,-1-1 0,0-1-1,0 0 1,0 0-1,-1-1 1,0 0-1,0-1 1,-1 0-1,0 0 1,12-16 0,-19 22 60,1 0 0,-1 0 0,0 1 0,0-1 0,-1 0 1,1-1-1,0 1 0,0 0 0,-1 0 0,0 0 1,1 0-1,-1 0 0,0 0 0,0-1 0,0 1 0,0 0 1,-1-4-1,1 6 11,0 0 0,0 0 0,0 1 0,0-1 1,0 0-1,0 0 0,0 0 0,-1 0 0,1 0 0,0 1 0,0-1 1,0 0-1,0 0 0,0 0 0,0 0 0,0 0 0,-1 0 1,1 1-1,0-1 0,0 0 0,0 0 0,0 0 0,-1 0 0,1 0 1,0 0-1,0 0 0,0 0 0,0 0 0,-1 0 0,1 0 1,0 0-1,0 0 0,0 0 0,0 0 0,-1 0 0,1 0 0,0 0 1,0 0-1,0 0 0,0 0 0,-1 0 0,1 0 0,0 0 0,0 0 1,0 0-1,0-1 0,0 1 0,-1 0 0,1 0 0,0 0 1,0 0-1,0 0 0,0 0 0,0-1 0,0 1 0,0 0 0,-1 0 1,1 0-1,0 0 0,0 0 0,0-1 0,-9 19 49,-1 26 13,1 1-1,2 0 1,2-1-1,1 52 0,3-45-29,0-2-20,-1 0 0,-2 1 1,-19 80-1,19-116-6,0 0 1,-1 0-1,-1-1 0,0 0 1,-1 0-1,0 0 0,-1-1 1,-1 0-1,1 0 0,-2-1 1,0 0-1,0-1 0,-1 0 1,0-1-1,-1 0 0,0-1 1,-14 8-1,20-12-8,-1-1 1,0 0-1,0 0 0,0 0 0,-1-1 0,1-1 1,0 1-1,-1-1 0,1 0 0,-1-1 1,1 1-1,-1-2 0,1 1 0,-1-1 1,1 0-1,-1 0 0,1-1 0,0 0 1,0-1-1,0 1 0,-13-8 0,12 5-103,0 0 0,0-1 0,1 0 0,0 0 0,0-1 0,1 0 0,0 0 0,0-1 0,1 1 0,-1-1 0,2 0 0,-1-1 0,1 1 0,0-1 0,1 0 0,0 0 0,-2-10 0,2-4-976,0 0 0,1-1 0,1 0 0,4-37 0,6-16-2705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7331,'13'-7'8093,"26"6"-5338,-16 1-1864,-9-3-763,1 0-1,-1 0 1,0-2-1,0 1 1,13-8-1,-24 11-125,1-1-1,-1 0 1,0 1-1,0-1 1,0-1 0,0 1-1,0 0 1,0-1-1,0 1 1,-1-1-1,1 0 1,-1 0-1,0 0 1,0 0 0,0 0-1,0 0 1,-1-1-1,1 1 1,-1-1-1,0 1 1,0-1 0,0 1-1,0-1 1,-1 0-1,1-5 1,-1 7 9,0-1-1,-1 1 1,1 0 0,-1-1 0,0 1 0,1 0 0,-1 0-1,0 0 1,0 0 0,-1-1 0,1 1 0,0 0-1,-1 1 1,1-1 0,-1 0 0,1 0 0,-1 1 0,0-1-1,0 1 1,0-1 0,0 1 0,0 0 0,0 0-1,0 0 1,0 0 0,0 0 0,0 0 0,-1 1 0,1-1-1,0 1 1,-1-1 0,1 1 0,0 0 0,-1 0 0,1 0-1,-1 0 1,-3 1 0,-2 0 43,0-1-1,0 2 1,0-1-1,0 1 1,0 1 0,0-1-1,0 1 1,1 1-1,-11 5 1,14-7-26,0 1 1,-1 0-1,1 0 1,1 0-1,-1 1 1,0-1-1,1 1 1,0 0 0,0 0-1,0 0 1,0 0-1,0 0 1,1 1-1,0-1 1,0 1-1,0 0 1,1 0-1,0-1 1,-1 1-1,2 0 1,-1 0-1,0 0 1,1 0-1,0 0 1,0 0-1,1 0 1,0 0-1,-1 0 1,1 0-1,1 0 1,-1 0-1,1 0 1,0-1-1,0 1 1,4 6 0,0-1-46,1 0 1,0-1-1,0 0 0,1 0 1,0-1-1,0 0 1,1 0-1,0-1 1,0 0-1,1-1 1,0 0-1,0 0 1,0-1-1,19 6 1,-16-7-188,1-1-1,-1-1 1,1 0 0,-1-1-1,1 0 1,-1-2 0,1 1-1,0-1 1,22-5 0,2-5-2866,72-28 1,-94 33 2047,39-17-2684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0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 8468,'9'-23'8052,"-5"44"-5354,-5 45-1675,-4-26-477,-2 1-1,-14 45 0,12-57-455,2 1 1,1-1-1,1 1 0,1 0 0,1 48 0,8-42-315,-5-35 20,1 1 0,-1 0 0,0-1 1,0 1-1,1-1 0,-1 1 0,1 0 0,0-1 1,-1 1-1,1-1 0,0 1 0,0-1 0,0 0 1,0 1-1,0-1 0,0 0 0,0 0 1,2 2-1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258 146 6835,'1'-5'851,"3"-8"324,-2 0 0,1-1 1,-2 1-1,0-1 1,-1-15-1,0 27-1136,0 0 0,0 0-1,0 0 1,-1 0 0,1 0 0,-1 1-1,1-1 1,-1 0 0,0 0 0,0 0 0,1 1-1,-1-1 1,0 0 0,-1 1 0,1-1 0,0 1-1,0 0 1,-1-1 0,1 1 0,-1 0 0,1 0-1,-1-1 1,1 1 0,-1 0 0,0 1-1,0-1 1,1 0 0,-1 0 0,0 1 0,0-1-1,0 1 1,0 0 0,0-1 0,0 1 0,0 0-1,1 0 1,-1 0 0,0 1 0,0-1 0,0 0-1,0 1 1,0-1 0,0 1 0,0-1-1,-2 3 1,-8 0 49,0 2-1,1 0 1,0 0 0,0 1-1,0 0 1,0 1-1,1 0 1,0 1 0,1 0-1,-1 1 1,2 0-1,-1 0 1,-13 21-1,16-22-46,0 1-1,1 0 0,0 0 0,0 1 0,1 0 0,0-1 0,1 1 0,0 0 0,1 1 0,0-1 0,1 0 0,0 1 0,0-1 0,1 1 1,1-1-1,-1 1 0,4 10 0,-4-18-37,1-1 1,0 1 0,-1 0-1,1 0 1,1-1-1,-1 1 1,0 0-1,1-1 1,-1 0 0,1 1-1,0-1 1,0 0-1,0 0 1,0 0 0,0 0-1,0 0 1,1 0-1,-1 0 1,0-1-1,1 0 1,3 2 0,-1-1-4,0-1 0,-1 0 1,1 0-1,1-1 0,-1 1 1,0-1-1,0 0 0,0-1 1,0 1-1,0-1 0,6-1 1,4-3-15,0 0 1,0 0 0,-1-1-1,0-1 1,0 0-1,23-17 1,-27 15 14,-1 0 1,0-1-1,0 0 0,-1 0 1,0-1-1,0 0 0,-2-1 1,1 1-1,-2-1 0,1 0 1,3-16-1,-50 83 754,38-47-728,0 0-1,1 0 1,0 0 0,0 0-1,1 0 1,0 0-1,0 1 1,1-1 0,0 0-1,2 12 1,-2-17-187,1-1 1,-1 1 0,1-1-1,0 1 1,0-1 0,0 0-1,0 1 1,0-1 0,0 0-1,1 1 1,-1-1 0,1 0-1,-1 0 1,1 0 0,0 0-1,0-1 1,0 1-1,0 0 1,0-1 0,0 1-1,0-1 1,1 0 0,-1 0-1,0 0 1,1 0 0,-1 0-1,1 0 1,-1-1 0,1 1-1,-1-1 1,1 0 0,0 0-1,-1 0 1,1 0 0,-1 0-1,1 0 1,3-1-1,36-8-3673,1-3-551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22 7635,'2'-1'473,"-1"-1"0,1 1 0,-1-1 0,1 1 0,0 0 0,0 0 0,0-1 0,-1 1 0,1 1 0,0-1 0,4-1 0,32-5 1447,32 8-602,-68-1-1261,9 1 157,-1 0 0,1 0-1,0 1 1,14 5 0,-24-7-201,0 1 1,0-1-1,0 0 1,1 1 0,-1-1-1,0 1 1,0-1 0,0 1-1,0 0 1,0-1-1,0 1 1,0 0 0,0 0-1,0 0 1,0 0-1,-1 0 1,1 0 0,0 0-1,0 0 1,-1 0-1,1 0 1,-1 0 0,1 0-1,-1 0 1,0 1-1,1-1 1,-1 0 0,0 0-1,0 0 1,0 1-1,1-1 1,-1 0 0,-1 0-1,1 1 1,0-1-1,0 0 1,0 0 0,-1 1-1,1-1 1,-1 0-1,1 0 1,-1 0 0,1 0-1,-1 0 1,1 0-1,-1 0 1,0 0 0,0 0-1,0 0 1,0 1-1,-10 9 25,0 0 1,0-1-1,-1 0 0,0 0 0,-1-2 0,0 1 0,0-2 0,-1 0 0,-24 10 0,17-8 144,0 1-1,1 1 1,-28 19 0,47-29-158,-1 0 0,0 1 1,1-1-1,-1 0 0,0 1 1,1 0-1,0-1 0,-1 1 1,1 0-1,0-1 0,0 1 1,0 0-1,0 0 0,0 0 0,0 0 1,1 0-1,-1 0 0,1 0 1,-1 2-1,1-2-10,0 0 0,1-1 0,-1 1 0,1-1 0,-1 0 0,1 1 0,-1-1 0,1 1 0,0-1 0,0 0 0,0 0 0,0 1 0,0-1 0,0 0 0,0 0-1,0 0 1,0 0 0,0 0 0,0 0 0,2 1 0,2 0-29,0 1 0,1-1 0,-1 1 0,0-2 0,1 1 0,-1 0 0,1-1 0,-1 0 0,1-1 0,0 1 0,0-1 0,10-1 0,5-2-360,-1 0-452,1 0 1,39-13-1,-53 13 87,0 0-1,0 0 1,0-1-1,-1 0 1,1 0-1,11-11 1,8-10-2766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5266,'67'-6'8067,"-44"5"-6978,-1 1 0,34 5 0,-55-5-1070,-1 0 0,1 0-1,0 0 1,-1 0 0,1 0 0,0 0 0,0 0 0,-1 1 0,1-1 0,0 0 0,-1 0 0,1 0 0,0 1 0,-1-1 0,1 0 0,-1 1 0,1-1 0,0 1 0,-1-1 0,1 1 0,-1-1 0,1 1 0,-1-1 0,0 1 0,1-1 0,-1 1-1,1-1 1,-1 1 0,0 0 0,1-1 0,-1 1 0,0 0 0,0-1 0,0 1 0,0 0 0,1-1 0,-1 1 0,0 0 0,0 0 0,0-1 0,0 1 0,0 0 0,-1-1 0,1 1 0,0 0 0,0-1 0,0 1 0,-1 0 0,1-1 0,0 1-1,-1 0 1,1-1 0,0 1 0,-2 0 0,-29 34 240,24-28-133,-9 9 107,-2 0 1,-20 13-1,24-19-18,-1 1-1,2 1 0,-1 0 0,-13 17 0,26-28-193,0 0 0,0 0 0,1 0 0,-1 0 0,0 0 1,1 0-1,-1 1 0,0-1 0,1 0 0,-1 0 0,1 0 0,0 1 0,-1-1 0,1 0 0,0 0 0,0 1 0,0-1 0,0 0 0,0 1 0,0-1 0,0 0 0,0 0 0,1 1 0,-1-1 0,1 2 0,0-1-6,0-1 1,1 1-1,-1-1 1,1 1-1,-1-1 1,1 1-1,0-1 1,-1 0-1,1 0 1,0 1-1,0-1 1,0-1-1,3 3 1,8 0-37,-1 1 0,1-1 1,23 1-1,-22-3-249,0 0 1,0-2 0,0 0-1,0 0 1,1-1-1,-2-1 1,19-6 0,-15 4-1458,-1-2 1,30-16 0,-7 0-1991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55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394 198 5491,'12'-40'5403,"-6"15"-4852,-5 20-473,-1-1 0,1 0 0,-1 0 0,0 1 0,0-1 0,0 0 0,-1 0 0,0 1 0,0-1 0,0 0 0,-1 1 0,0-1 0,0 1 0,0 0 0,-1-1 0,0 1 0,0 0 0,-4-4 0,3 0-90,2 8 17,0-1-1,1 1 1,-1 0-1,0 0 1,1-1-1,-1 1 0,0 0 1,0 0-1,0 1 1,0-1-1,0 0 1,0 1-1,0-1 1,-1 1-1,1 0 1,0-1-1,0 1 0,0 0 1,0 0-1,0 1 1,-1-1-1,1 0 1,-3 2-1,-3-1 21,0 0-1,1 1 0,-1 0 1,1 1-1,-11 5 1,-4 5 47,0 1 1,1 0 0,1 2 0,0 1 0,1 0-1,1 2 1,1 0 0,1 0 0,0 2 0,2 0-1,0 1 1,1 0 0,-17 44 0,27-58-56,0 0 1,1 0 0,1 0-1,-1 0 1,1 0 0,0 0-1,1 1 1,0-1 0,1 0-1,-1 0 1,4 12-1,2 4 68,1 1-1,14 31 0,-20-53-75,1-1-1,-1 1 1,1-1-1,0 0 1,0 0 0,0 1-1,0-1 1,1 0-1,-1-1 1,1 1-1,-1 0 1,1-1 0,-1 1-1,1-1 1,0 0-1,-1 0 1,1 0 0,0 0-1,6 0 1,63 7 77,-65-8-85,-2 0 0,1 0 1,0-1-1,0 0 1,0 0-1,-1-1 1,1 0-1,0 0 1,-1 0-1,1 0 1,-1-1-1,0 0 1,0 0-1,0 0 1,0-1-1,-1 0 1,0 1-1,1-2 1,-1 1-1,0 0 1,-1-1-1,7-10 0,4-9-23,-1 0-1,0-1 0,11-35 0,-19 47 2,33-117-120,-37 128 140,2-15-2,-1 10 3,-1 1 0,1 0 0,0 0 0,0 0 0,0 0 1,1 0-1,0 0 0,6-8 0,-13 21 3,1 0 1,0 0-1,0 0 1,1 0-1,0 1 1,0-1-1,1 1 1,0-1-1,0 1 0,1 10 1,3 110 221,0-30-53,-4-81-150,0-6 16,1 1 0,0-1 0,0 0-1,2 1 1,4 21 0,-6-31-46,1 1 0,1-1-1,-1 0 1,0 1 0,0-1 0,1 0 0,-1 0 0,1 0 0,0 0 0,0 0-1,0 0 1,0 0 0,0 0 0,0-1 0,0 1 0,0-1 0,1 0 0,-1 1-1,0-1 1,1 0 0,-1-1 0,1 1 0,0 0 0,-1-1 0,1 1 0,0-1-1,-1 0 1,1 0 0,0 0 0,3 0 0,4-2-182,-1 0 0,0 0 0,0 0 0,0-1 0,0-1 0,13-6 0,-9 4-1159,5-7-590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3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6755,'3'7'5224,"29"32"-4744,58 44 112,75 78 347,-136-130-720,-2 1 0,-2 1 0,30 49-1,-35-40-2,-1 1-1,-2 1 1,-3 1-1,14 65 1,9 28 70,91 303 31,-39 9-293,5 389 24,-80-575-52,-22 283-1,6-494-4,-4 52 12,-5 0 1,-5 0-1,-4-1 1,-5-1-1,-66 173 1,-22 50 308,104-299-291,-2 1-1,-1-2 0,-1 0 1,-1 0-1,-32 43 1,40-60-83,-13 16-380,9-24-307,1-16-605,4-14-1572,0-15-161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8484,'4'15'3025,"8"-1"513,10 6-2290,9 9-47,-1-2-385,6 5-143,-2-1-241,6 4-128,-6-8-208,-2-1-288,-5-7-240,-5-8-433,-10-5-367,3-12-289,-6-5-2209,-4-19 513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 8020,'-24'-2'3233,"-3"14"449,-1 3-2161,-10 15-129,4 1-543,-6 7-257,6-4-336,4 2-256,10-13-304,5-3-545,14-9-431,10-4-1393,5-14-1137,4-6-272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58 100 7443,'1'-4'485,"0"0"0,0 0 0,0 0 0,1 0 0,-1 1 0,1-1 0,0 1-1,0-1 1,0 1 0,1 0 0,-1 0 0,1 0 0,0 0 0,6-5 0,-3 3-135,0 1 0,1-1 0,0 1 0,0 1 0,0 0 0,1 0 0,11-3 1,-11 3-238,1 1 0,-1 1 0,1-1 0,-1 1 0,1 1 0,0 0 0,-1 0 0,1 1 0,-1-1 0,1 2 0,-1 0 0,1 0 0,-1 0 0,0 1 0,9 4 0,-14-5-78,0 0 1,0 1-1,-1-1 0,1 1 0,-1 0 0,1 0 1,-1 0-1,0 0 0,0 0 0,0 0 0,0 0 1,-1 1-1,1-1 0,-1 1 0,0 0 1,0-1-1,0 1 0,0 0 0,-1-1 0,0 1 1,1 0-1,-1 0 0,-1-1 0,1 1 0,0 0 1,-1-1-1,-2 7 0,-2 10 101,-1 1-1,-1-1 0,-16 32 1,13-31-47,4-7-33,-58 114 240,58-117-284,-1 0 0,0-1 0,-1 0 0,0-1 0,0 1 0,-1-2 0,0 1 0,-1-1 0,-10 7 0,17-13-15,0-1 1,0 0-1,0 1 0,-1-1 0,1 0 0,0-1 0,0 1 1,-1-1-1,1 1 0,0-1 0,-1 0 0,1 0 1,0 0-1,-1-1 0,1 1 0,0-1 0,0 0 1,-1 1-1,1-2 0,0 1 0,0 0 0,0-1 1,0 1-1,0-1 0,0 0 0,1 0 0,-1 0 1,1 0-1,-1 0 0,1-1 0,0 1 0,0-1 0,-4-5 1,4 5-5,0 0 0,0 0-1,0 0 1,0 0 0,1 0 0,-1 0 0,1-1 0,0 1 0,0-1 0,0 1 0,0-1 0,1 1 0,-1-1 0,1 1 0,0-1-1,0 1 1,0-1 0,1 1 0,-1-1 0,1 1 0,0-1 0,0 1 0,0-1 0,0 1 0,1 0 0,-1 0 0,1-1 0,0 1-1,0 0 1,4-4 0,-5 6 8,0 0 0,1 0 0,-1 0-1,1 0 1,-1 0 0,1 1 0,-1-1 0,1 0-1,-1 1 1,1-1 0,0 1 0,-1 0-1,1 0 1,0-1 0,-1 1 0,1 0 0,0 0-1,-1 0 1,1 1 0,0-1 0,-1 0-1,1 1 1,0-1 0,-1 1 0,1-1-1,-1 1 1,1 0 0,-1 0 0,1 0 0,-1 0-1,1 0 1,1 1 0,7 6 34,-1 1 0,0 0 1,12 15-1,-2-3 20,-14-15-142,1-1 0,1 0 0,-1 0 0,1 0 0,-1-1 1,1 0-1,1-1 0,-1 1 0,0-1 0,1-1 0,0 1 0,0-1 1,-1-1-1,1 1 0,14 0 0,-9-3-852,-1 0 0,0 0 0,0-2 1,0 1-1,0-1 0,0-1 0,-1 0 0,1-1 0,18-10 0,9-11-3585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74 194 5939,'16'-31'2091,"-11"25"-1472,-1-1 0,0 0 1,-1 0-1,1-1 0,-2 1 1,1-1-1,-1 0 0,3-15 1,-5 23-573,0-1 0,0 1 0,0 0 1,0-1-1,0 1 0,0 0 0,0-1 1,0 1-1,0 0 0,0-1 0,0 1 1,0 0-1,0-1 0,0 1 0,-1 0 1,1-1-1,0 1 0,0 0 0,0 0 1,0-1-1,-1 1 0,1 0 0,0 0 1,0-1-1,-1 1 0,1 0 0,0 0 1,0-1-1,-1 1 0,1 0 0,0 0 1,-1 0-1,1 0 0,0 0 0,-1 0 1,1-1-1,0 1 0,-1 0 0,-15 7 1175,-17 20 244,26-18-1305,-1 1 1,2 0 0,-1 1 0,1-1-1,1 1 1,0 1 0,0-1 0,1 0 0,1 1-1,0 0 1,1 0 0,0 0 0,0 0-1,1 23 1,1-28-145,0 0 0,1 0 0,-1 0-1,2-1 1,-1 1 0,0 0 0,1-1-1,1 1 1,-1-1 0,1 0 0,0 1 0,0-1-1,1-1 1,-1 1 0,1 0 0,1-1 0,-1 0-1,1 0 1,0 0 0,0-1 0,0 0-1,1 1 1,0-2 0,-1 1 0,1-1 0,1 0-1,-1 0 1,8 2 0,-4-3-15,-1-1-1,1 0 1,0 0 0,0-1-1,0 0 1,0-1 0,-1 0-1,1 0 1,0-1 0,-1 0-1,1-1 1,-1 0 0,0-1-1,0 0 1,0 0 0,0-1-1,12-9 1,-8 6 4,-1-2 1,0 1-1,0-1 1,-1-1-1,-1 0 1,1-1-1,-2 0 1,0 0-1,0-1 1,10-20-1,-16 26 12,0 0 1,-1-1-1,1 1 0,-1-1 0,-1 1 0,0-1 0,0 0 0,0 0 1,-1 0-1,0 1 0,0-1 0,-1 0 0,0 0 0,-1 0 0,0 1 1,0-1-1,0 1 0,-1 0 0,0-1 0,0 1 0,-1 0 0,-8-11 1,6 10 11,0 1 0,-1 0 0,0 0 1,0 1-1,0 0 0,-1 0 0,0 1 1,0 0-1,0 0 0,-1 1 1,0 0-1,0 0 0,0 1 0,0 0 1,0 1-1,0 0 0,-1 0 1,-12 1-1,6 0-65,0 1-1,-33 4 1,43-3-109,1 0 0,-1 0 0,1 1 0,0 0 0,-1 0 0,1 0 1,0 0-1,0 1 0,0 0 0,1 0 0,-1 0 0,-6 7 0,10-10 63,1 1 0,-1-1 0,1 1 0,-1 0-1,0-1 1,1 1 0,0 0 0,-1-1 0,1 1 0,-1 0 0,1 0 0,0 0 0,-1-1 0,1 1 0,0 0-1,0 0 1,0 0 0,0 0 0,0-1 0,0 1 0,0 0 0,0 0 0,0 0 0,0 0 0,0-1 0,0 1-1,1 0 1,-1 0 0,0 0 0,1-1 0,-1 1 0,1 0 0,-1 0 0,0-1 0,1 1 0,0 0 0,-1-1-1,1 1 1,-1-1 0,1 1 0,0 0 0,-1-1 0,2 1 0,38 19-3720,-37-19 3433,45 17-3639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7475,'-3'3'2898,"-3"17"527,-3 11-1968,-5 12-224,1 12-417,-3 10-240,11-9-352,1 3-192,6-12-192,3-10-352,-1-15-368,-2-8-289,0-30-5522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6083,'82'-2'6064,"-50"-1"-5289,-1 2 0,0 1 0,1 2 1,-1 1-1,0 1 0,50 14 0,-78-17-715,0 1-1,0-1 1,0 0-1,0 1 0,-1 0 1,1-1-1,-1 1 1,1 0-1,-1 0 0,0 1 1,0-1-1,0 0 1,0 1-1,0-1 1,0 1-1,-1 0 0,1 0 1,-1-1-1,0 1 1,0 0-1,0 0 0,0 0 1,0 0-1,-1 0 1,1 0-1,-1 5 0,0-4 3,1 0-1,0 1 0,0-1 0,0 0 0,0 0 0,1 0 0,0 0 0,-1 0 0,1-1 0,1 1 0,3 4 0,-4-5-52,1-1 0,0 0 0,-1 0 0,1 0 0,0-1 0,0 1-1,0-1 1,1 1 0,-1-1 0,0 0 0,0 0 0,1-1-1,-1 1 1,1-1 0,-1 1 0,0-1 0,1 0 0,-1 0 0,1-1-1,-1 1 1,0-1 0,7-1 0,2-2 12,0 0-1,0 0 1,0-1 0,18-11-1,-6 3-19,-10 6 0,-1 0 0,0-1 0,20-17 1,-30 23-2,-1 0 1,1 0-1,-1-1 0,0 1 1,0-1-1,0 1 1,0-1-1,0 0 1,0 0-1,-1 0 1,0 0-1,1 0 1,-1 0-1,0 0 1,-1-1-1,1 1 0,0 0 1,-1 0-1,0-1 1,0 1-1,0 0 1,-1-6-1,0 5 10,0 0 0,-1 1-1,0 0 1,1-1 0,-1 1 0,-1 0-1,1 0 1,0 0 0,-1 0 0,1 1-1,-1-1 1,0 1 0,0-1 0,0 1-1,0 0 1,0 0 0,0 0 0,-1 1-1,1-1 1,-1 1 0,1 0 0,-1 0-1,0 0 1,-6-1 0,-5 0 88,0-1 0,0 2 0,0 0 0,-29 3 0,-50 13 259,85-13-527,0 0 1,0 1-1,0 0 1,0 1-1,1 0 1,0 0-1,0 1 1,-8 5-1,15-10 153,1 1-1,0-1 0,-1 0 0,1 0 0,0 1 0,-1-1 0,1 0 0,0 1 0,-1-1 0,1 0 1,0 1-1,0-1 0,-1 0 0,1 1 0,0-1 0,0 0 0,0 1 0,0-1 0,0 1 1,-1-1-1,1 0 0,0 1 0,0-1 0,0 1 0,0-1 0,0 1 0,0-1 0,0 0 0,0 1 1,1-1-1,-1 1 0,0-1 0,0 0 0,0 1 0,0-1 0,0 1 0,1-1 0,-1 0 1,0 1-1,0-1 0,1 0 0,-1 1 0,0-1 0,1 0 0,-1 0 0,0 1 0,1-1 0,-1 0 1,0 0-1,1 1 0,-1-1 0,0 0 0,1 0 0,-1 0 0,1 0 0,-1 0 0,1 1 1,0-1-1,28 6-2504,13-3 564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 5507,'1'0'227,"0"-1"1,0 1-1,-1-1 1,1 1-1,0 0 1,0-1-1,0 1 1,-1 0 0,1 0-1,0 0 1,0 0-1,0 0 1,0 0-1,-1 0 1,1 0-1,0 0 1,0 0 0,0 0-1,0 0 1,0 0-1,-1 1 1,1-1-1,0 0 1,0 1-1,-1-1 1,1 1 0,0-1-1,0 1 1,0 0-1,0 1 24,0-1 1,0 1-1,0 0 0,-1 0 1,1-1-1,-1 1 0,1 0 1,-1 0-1,0 0 0,1 0 0,-1 0 1,0-1-1,-1 3 0,-10 60 1530,11-62-1744,-15 48 570,-9 47 569,24-97-1163,0 0 0,0 0 0,0 0 1,0 0-1,0 1 0,0-1 0,0 0 1,1 0-1,-1 0 0,0 0 0,0 1 1,0-1-1,0 0 0,0 0 0,0 0 1,0 0-1,1 0 0,-1 0 0,0 1 1,0-1-1,0 0 0,0 0 0,0 0 1,1 0-1,-1 0 0,0 0 0,0 0 1,0 0-1,0 0 0,1 0 0,-1 0 1,0 0-1,0 0 0,0 0 1,1 0-1,-1 0 0,0 0 0,0 0 1,0 0-1,0 0 0,1 0 0,-1 0 1,0 0-1,0 0 0,0 0 0,0 0 1,1 0-1,-1 0 0,0-1 0,0 1 1,0 0-1,0 0 0,1 0 0,18-10 271,16-15-83,68-94-46,-97 111-152,1 1 0,0 1 0,0-1 1,0 1-1,1 0 0,-1 1 0,1 0 1,1 0-1,-1 1 0,19-7 0,-25 10 25,1 0 0,0 1 0,0-1 0,0 1 0,0-1 0,0 1 0,0 0 0,0 0 0,0 1 0,0-1 0,0 0 0,0 1 0,0 0 0,-1 0 0,1 0 0,0 0 0,0 0 0,-1 0 0,1 1 0,0-1 0,-1 1 0,0 0 0,1 0 0,-1 0 0,0 0 0,0 0 0,0 0 0,0 0 0,0 1 0,-1-1 0,1 1 0,-1 0 0,1-1 0,-1 1 0,0 0 0,0 0 0,1 4 0,0 3 72,0 0 1,0 1-1,-1-1 0,0 0 1,-1 0-1,0 1 0,-1-1 1,-3 18-1,2-14-478,1-1 1,0 0 0,1 1-1,1 16 1,-1-29 312,0-1 0,0 0 1,0 0-1,0 0 0,0 1 1,0-1-1,0 0 1,0 0-1,1 1 0,-1-1 1,0 0-1,0 0 1,0 0-1,0 1 0,0-1 1,0 0-1,1 0 0,-1 0 1,0 0-1,0 1 1,0-1-1,0 0 0,1 0 1,-1 0-1,0 0 0,0 0 1,0 0-1,1 0 1,-1 0-1,0 1 0,0-1 1,0 0-1,1 0 0,-1 0 1,0 0-1,0 0 1,0 0-1,1 0 0,-1 0 1,0 0-1,0 0 0,1 0 1,-1 0-1,0-1 1,0 1-1,0 0 0,1 0 1,-1 0-1,0 0 1,0 0-1,0 0 0,1 0 1,-1-1-1,0 1 0,0 0 1,0 0-1,0 0 1,1-1-1,12-11-3296,-11 9 2806,17-17-3466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8340,'1'1'379,"1"-1"0,-1 1-1,0 0 1,1-1 0,-1 1 0,1-1 0,-1 1 0,1-1 0,-1 0-1,1 0 1,0 0 0,-1 0 0,1 0 0,-1 0 0,1 0 0,-1 0-1,1-1 1,1 1 0,33-10 554,-26 7-300,1 0-369,89-31 1155,-91 31-1361,-1-1-1,1-1 1,-1 0-1,1 0 1,-1 0-1,-1-1 1,1 0-1,10-12 1,-17 17-41,0 0 0,0 0 0,0 0 0,0 0 0,0 0 0,0 0 0,-1 0 0,1-1 0,0 1 0,-1 0 0,1-1 0,-1 1 0,1 0 0,-1-1 1,0 1-1,0 0 0,1-1 0,-1 1 0,0-1 0,0 1 0,0-1 0,-1 1 0,1 0 0,0-1 0,0 1 0,-1-1 0,1 1 0,-1 0 0,1-1 0,-1 1 0,0 0 0,0 0 0,1-1 0,-1 1 0,0 0 0,0 0 0,0 0 1,0 0-1,0 0 0,0 0 0,0 0 0,-1 1 0,1-1 0,0 0 0,0 1 0,-1-1 0,1 0 0,-3 0 0,-3-2 76,0 1 0,-1-1 0,1 1 0,-1 0 0,0 1 0,1 0 0,-14 0 0,13 2-36,0 0-1,1 1 1,0 0-1,-1 0 0,1 1 1,0 0-1,0 0 1,0 0-1,1 1 1,-1 0-1,1 1 0,0-1 1,0 1-1,0 0 1,1 1-1,0 0 1,0-1-1,0 1 1,1 1-1,0-1 0,0 1 1,0 0-1,-5 14 1,7-16-38,0 1 0,0-1 0,0 1 0,1 0-1,-1-1 1,1 1 0,1 0 0,-1 0 0,1 0 0,0 0 0,0 0 0,1 0 0,0 0 0,0 0 0,0-1 0,0 1 0,1 0 0,0-1 0,1 1 0,-1-1 0,1 1 0,0-1 0,0 0 0,1 0-1,-1-1 1,1 1 0,0-1 0,1 0 0,-1 0 0,1 0 0,8 6 0,-5-6-187,0 0-1,1 0 0,-1-1 1,0 0-1,1-1 1,0 0-1,0 0 1,0-1-1,-1 0 1,1 0-1,0-1 0,0 0 1,0-1-1,14-2 1,-12 0-357,0 1-1,1-2 1,-1 0 0,0 0 0,-1-1 0,1 0 0,-1-1-1,0 0 1,0 0 0,13-13 0,3-5-2602,6 2 278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7299,'10'-21'4602,"-5"19"-2008,-4 16-1322,-5 16-56,3-22-973,0 0 1,0 1 0,0 0 0,1-1-1,2 17 1,-1-23-214,-1 1 0,1-1-1,0 0 1,0 0 0,-1 0-1,2 0 1,-1 0 0,0 0-1,0 0 1,1 0 0,-1 0-1,1 0 1,0 0 0,-1-1-1,1 1 1,0-1 0,0 0-1,0 1 1,0-1 0,0 0-1,0 0 1,0 0-1,0 0 1,1-1 0,-1 1-1,5 0 1,6 0-2,1 0 0,0-1-1,0-1 1,-1 0 0,1-1 0,0 0-1,-1-1 1,0 0 0,26-11 0,-38 13-28,0 0 0,1 1 0,-1-1 0,1 1-1,-1-1 1,1 1 0,-1-1 0,1 1 0,-1 0 0,1 0 0,0 0 0,-1 0 0,1 0 0,-1 0 0,1 0 0,-1 1 0,1-1 0,-1 0 0,1 1 0,-1-1 0,1 1 0,-1 0 0,1 0 0,-1-1 0,0 1 0,0 0 0,1 0 0,-1 0 0,0 0 0,0 0 0,0 1 0,0-1 0,0 0 0,0 0 0,0 1 0,0-1 0,-1 0 0,1 1 0,-1-1 0,2 4 0,15 20 9,-15-24-2,-1 0 1,1 0 0,0-1 0,-1 1-1,1 0 1,0-1 0,0 0 0,-1 1-1,1-1 1,0 0 0,0 0 0,-1 1-1,1-2 1,0 1 0,0 0 0,0 0-1,-1 0 1,1-1 0,0 1 0,0-1-1,-1 1 1,1-1 0,0 0 0,-1 0-1,1 0 1,-1 0 0,1 0 0,-1 0-1,0 0 1,1 0 0,-1-1 0,2-1-1,40-46 215,-37 42-177,-1 0 0,0 0 0,-1-1 0,0 0 0,0 0 0,0 0 0,-1 0 0,-1 0 0,1-1 0,-1 1 0,-1-1 0,0 0 1,0 1-1,0-15 0,-2 16-6,0 0 1,-1-1-1,0 1 1,0 0-1,0 0 1,-1 0-1,0 0 1,-1 1 0,1-1-1,-1 1 1,0 0-1,-1 0 1,0 0-1,0 1 1,0-1-1,0 1 1,-9-6-1,-3 0-270,13 9-135,0-1 0,1 1 1,-1-1-1,0 1 0,1-1 0,-1-1 0,1 1 1,0 0-1,0-1 0,-4-5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82 7107,'1'-2'348,"0"1"-1,1 0 1,-1-1-1,0 1 0,0-1 1,0 1-1,0-1 1,0 0-1,0 1 0,-1-1 1,1 0-1,0 1 1,-1-1-1,1 0 0,-1 0 1,0 0-1,0-3 1,0 4-185,0-1 1,0 0 0,-1 0-1,1 1 1,-1-1 0,0 0 0,1 1-1,-1-1 1,0 1 0,0-1-1,0 1 1,0-1 0,0 1-1,0 0 1,-2-3 0,0 2-99,0 0 0,0 0 0,0-1 0,-1 2 0,1-1 0,0 0 1,-1 1-1,1 0 0,-1-1 0,1 1 0,-1 1 0,1-1 0,-1 0 0,0 1 0,0 0 1,1 0-1,-6 0 0,7 0-53,-1 0 1,1 1 0,0-1-1,-1 0 1,1 1 0,0 0-1,0-1 1,-1 1 0,1 0-1,0 0 1,0 0-1,0 0 1,0 1 0,0-1-1,0 0 1,1 1 0,-1 0-1,0-1 1,1 1 0,-1 0-1,1 0 1,0 0-1,-1 0 1,1 0 0,0 0-1,0 0 1,-1 4 0,2-3 2,0 1 0,0-1 0,0 0 1,1 1-1,-1-1 0,1 0 0,0 0 1,0 1-1,0-1 0,1 0 0,-1 0 1,1 0-1,-1 0 0,1 0 1,0-1-1,0 1 0,0-1 0,0 1 1,5 3-1,76 62 137,-58-49-123,37 35 1,-60-53-27,-1 0 1,1 1-1,-1-1 0,1 0 1,-1 1-1,1-1 1,-1 1-1,0 0 1,0 0-1,0-1 1,0 1-1,0 0 1,0 0-1,0 0 1,-1 0-1,1 0 0,-1 0 1,1 0-1,-1 0 1,0 0-1,0 0 1,0 0-1,0 0 1,0 0-1,0 0 1,-1 0-1,1 0 0,-1 0 1,1 0-1,-1 0 1,0 0-1,1 0 1,-1 0-1,0 0 1,-1 0-1,1-1 1,0 1-1,0 0 1,-1-1-1,1 1 0,-1-1 1,1 0-1,-1 1 1,0-1-1,-2 1 1,-3 3 35,-1-1-1,1 0 1,-1-1 0,0 0 0,0 0-1,-1 0 1,1-1 0,0-1 0,-13 2 0,12-3-45,-1 1 1,1-1-1,-1-1 1,1 0 0,0 0-1,-1-1 1,1 0 0,0-1-1,0 0 1,0 0 0,0-1-1,1 0 1,-1 0 0,1-1-1,0 0 1,-9-9 0,15 13-57,1 0 0,0 0 0,0 0 0,0 0 0,0 0 0,0 0 0,0-1 1,1 1-1,-1 0 0,0-1 0,1 1 0,-1-1 0,1 1 0,-1-1 0,1 1 0,-1-1 0,1 1 1,0-1-1,0 1 0,0-1 0,0 1 0,0-1 0,0 0 0,1 1 0,-1-1 0,0 1 0,1-1 1,-1 1-1,1-1 0,-1 1 0,1 0 0,0-1 0,0 1 0,0 0 0,-1-1 0,1 1 0,3-2 0,1-2-573,1 0 0,0 0 0,0 1 0,0-1 0,1 1 0,9-4 0,28-13-2705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3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5555,'-8'14'5313,"7"-11"-5093,-1-1 0,0 0 0,0 1 0,-1-1 0,1 0 0,0 0 0,-1 0 0,0 0-1,-3 2 1,5-3-189,1 0 0,-1 0 1,0 0-1,1 0 0,0 0 0,-1 1 0,1-1 0,-1 0 0,1 0 0,0 1 0,0-1 0,0 0 0,0 0 0,0 1 0,0-1 1,0 0-1,0 0 0,0 1 0,1-1 0,-1 0 0,0 0 0,1 1 0,-1-1 0,1 0 0,0 0 0,-1 0 0,1 0 1,0 0-1,0 0 0,-1 0 0,1 0 0,0 0 0,0 0 0,0 0 0,0-1 0,1 2 0,-1-1-29,0 0 1,0 0-1,0 0 0,0 0 0,0-1 0,-1 1 1,2 0-1,-1 0 0,0-1 0,0 1 0,0-1 1,0 1-1,0-1 0,0 1 0,1-1 0,-1 0 1,0 1-1,0-1 0,0 0 0,1 0 0,-1 0 1,0 0-1,0 0 0,1 0 0,-1 0 0,0-1 1,0 1-1,1 0 0,-1-1 0,0 1 1,0-1-1,0 1 0,0-1 0,0 1 0,0-1 1,0 0-1,0 0 0,0 1 0,0-1 0,0 0 1,0 0-1,0 0 0,-1 0 0,1 0 0,0-1 1,1 0 15,-1 0 1,0 1 0,0-1 0,-1 0-1,1 1 1,0-1 0,-1 0 0,1 0-1,-1 1 1,1-1 0,-1 0 0,0 0-1,1 0 1,-1 0 0,0 0 0,-1 0-1,1 0 1,0 1 0,0-1 0,-1 0 0,1 0-1,-1 0 1,0 1 0,1-1 0,-1 0-1,0 0 1,0 1 0,0-1 0,0 1-1,0-1 1,-3-2 0,2 3 15,0-1 0,0 1 0,0 0 0,-1 0 1,1 0-1,0 0 0,-1 0 0,1 0 0,0 1 0,-1-1 1,1 1-1,-1-1 0,1 1 0,-1 0 0,1 0 0,-1 0 0,1 1 1,-1-1-1,1 0 0,0 1 0,-1 0 0,1-1 0,-1 1 0,-1 1 1,-1 1 27,1-1 1,-1 0 0,1 1 0,0 0 0,0 0 0,1 0 0,-1 1 0,0-1 0,1 1 0,-6 8 0,9-12-56,-1 1 0,1-1 1,0 1-1,-1-1 0,1 1 1,0-1-1,0 1 0,0 0 0,-1-1 1,1 1-1,0 0 0,0-1 1,0 1-1,0-1 0,0 1 0,0 0 1,0-1-1,0 1 0,0 0 1,1-1-1,-1 1 0,0-1 0,0 1 1,0 0-1,1-1 0,-1 1 1,0-1-1,1 1 0,-1-1 0,1 1 1,1 1-8,0-1 0,0-1 1,0 1-1,0 0 0,0 0 1,0-1-1,1 1 0,-1-1 1,0 0-1,0 0 0,0 0 1,1 0-1,-1 0 0,3 0 1,-2-1 1,0 1 0,0-1 0,-1 1 0,1-1-1,0 0 1,0 0 0,-1 0 0,1 0 0,0-1 0,-1 1 0,0-1 0,1 0 0,-1 1 0,0-1 0,0 0 0,3-4 0,-4 6 1,0-1 0,-1 0 0,1-1 0,-1 1 0,1 0 0,-1 0 0,1 0 0,-1 0 0,0 0 0,1 0 0,-1-1-1,0 1 1,0 0 0,0 0 0,0 0 0,0-1 0,0 1 0,0 0 0,0 0 0,0 0 0,-1-1 0,1 1 0,0 0 0,-1 0 0,1 0 0,-1 0 0,0 0 0,1 0 0,-1 0 0,0 0 0,1 0 0,-1 0 0,0 0-1,0 0 1,0 0 0,0 1 0,0-1 0,0 0 0,0 1 0,0-1 0,-2 0 0,2 0 2,0 0-1,0 1 1,0-1-1,0 1 1,0-1-1,0 0 1,0 1-1,0 0 1,0-1-1,-1 1 1,1 0-1,0-1 1,0 1-1,0 0 1,-1 0-1,1 0 1,0 0-1,0 0 1,-1 1-1,1-1 1,0 0-1,0 0 1,0 1-1,-1-1 1,1 1-1,0-1 1,0 1-1,0-1 1,0 1-1,0 0 1,0 0-1,0-1 1,0 1 0,0 0-1,1 0 1,-2 1-1,0 1-8,1-1-1,0 0 1,-1 1 0,1-1 0,0 1-1,0-1 1,1 1 0,-1 0 0,1-1-1,-1 1 1,1 0 0,0-1 0,0 1-1,0 0 1,0 2 0,4 1-1259,-3-11-2674,-2-6 941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8292,'5'-6'3057,"3"10"449,6 12-2274,0 13-79,-12 3-465,0 8-128,-4 5-223,-1 7-113,-1-6-128,0 1-112,1-9-192,1-6-369,0-12-319,-3-9-417,-6-27-5698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7684,'1'-1'378,"0"0"0,1 0 1,-1 0-1,0 0 0,0 0 1,1 0-1,-1 0 0,1 0 1,-1 0-1,1 1 1,-1-1-1,1 1 0,-1-1 1,3 0-1,44-4 1030,-37 5-1077,54 0-1254,0 2 1,0 4-1,124 26 1,-142-23 1247,-5-7 967,-41-2-1235,-1 1 0,1-1 0,-1 0 0,1 0 0,0 0-1,-1 0 1,1 0 0,0 0 0,-1 0 0,1 0-1,0 0 1,-1 0 0,1 0 0,0-1 0,-1 1 0,1 0-1,-1 0 1,1 0 0,0-1 0,-1 1 0,1 0 0,-1-1-1,1 1 1,-1-1 0,1 1 0,-1-1 0,1 1 0,-1-1-1,0 1 1,1-1 0,-1 1 0,0-1 0,1 1-1,-1-1 1,0 0 0,1 1 0,-1-1 0,0 1 0,0-1-1,0 0 1,0 1 0,0-1 0,0 0 0,0 1 0,0-1-1,0 0 1,0 1 0,0-1 0,0 0 0,0 1 0,-1-1-1,1 1 1,0-1 0,0 0 0,-1 1 0,1-1-1,0 1 1,-1-2 0,-1 1 45,1-1 0,-1 0 0,0 1 0,0-1 1,0 1-1,0-1 0,0 1 0,0 0 0,0 0 0,0 0 0,0 0 0,-1 0 0,1 1 0,0-1 0,-1 1 0,1-1 0,0 1 1,-1 0-1,1 0 0,-1 0 0,1 0 0,0 0 0,-1 0 0,1 1 0,0-1 0,-1 1 0,1 0 0,-4 1 0,-4 2 104,-1 0 0,1 1-1,-1 0 1,-15 11 0,16-9-120,0 1 1,0 0-1,1 1 0,1 0 1,-1 0-1,1 1 1,-10 17-1,16-24-76,0 0-1,0 0 0,0 1 1,0-1-1,1 1 1,-1 0-1,1-1 1,0 1-1,0 0 1,0 0-1,1 0 1,-1 0-1,1 0 1,0-1-1,0 1 0,1 0 1,-1 0-1,1 0 1,0 0-1,0 0 1,0-1-1,0 1 1,0 0-1,1-1 1,0 1-1,0-1 0,0 1 1,2 2-1,-1-3-10,-1-1 0,1 1-1,-1-1 1,1 0-1,0 0 1,0 0-1,0 0 1,0-1 0,0 1-1,0-1 1,0 0-1,1 1 1,-1-2-1,0 1 1,1 0 0,-1-1-1,6 1 1,-2-1-24,-1-1 0,1 1 0,0-1 1,0-1-1,0 1 0,-1-1 0,1-1 1,8-3-1,-1-1-60,-2 0 0,1-1 0,-1 0 0,0-1 0,0 0 0,-1-1 0,16-19 0,1-15-115,-27 42 201,0 0 0,0 0-1,0 0 1,0 0 0,0-1-1,0 1 1,-1 0 0,1 0-1,-1-1 1,0 1 0,1-1-1,-1 1 1,0 0 0,0-1-1,-1 1 1,1 0 0,-1-1 0,0-3-1,1 6 4,0 0 0,0 0 0,0-1 1,0 1-1,-1 0 0,1 0 0,0-1 0,0 1 0,0 0 0,0 0 0,-1 0 0,1-1 0,0 1 0,0 0 0,0 0 0,-1 0 0,1 0 0,0-1 1,0 1-1,0 0 0,-1 0 0,1 0 0,0 0 0,0 0 0,-1 0 0,1 0 0,0 0 0,-1 0 0,1 0 0,0 0 0,0 0 0,-1 0 0,1 0 1,0 0-1,0 0 0,-1 0 0,1 0 0,0 0 0,0 0 0,-1 0 0,-7 12 148,0 17 66,7-25-206,1 0 0,0 0 1,1-1-1,-1 1 0,1 0 1,-1 0-1,1 0 0,0-1 1,0 1-1,1 0 0,-1-1 1,1 1-1,0-1 0,0 0 1,0 1-1,0-1 0,4 4 1,0-2-10,-1 0 0,0-1 0,1 1 0,0-1 1,0-1-1,0 1 0,1-1 0,13 5 1,-3-3-16,1-1 1,0 0-1,0-1 1,0-1-1,0 0 1,29-3-1,-28-1 1,-1-1-1,1 0 0,-1-2 0,0 0 1,0-1-1,-1-1 0,1 0 1,24-16-1,-34 18 5,1-1 0,-1 0 0,-1 0 0,1-1 0,-1 0 1,0-1-1,11-15 0,-15 18 6,0 0 0,0 0 0,-1-1 0,0 1 0,0-1 1,0 0-1,0 1 0,-1-1 0,0 0 0,0 0 0,-1 0 0,0 0 1,0 0-1,-1-7 0,1 10 4,0 0 0,0 1-1,-1-1 1,1 0 0,-1 1 0,0-1 0,0 0 0,0 1 0,0-1-1,0 1 1,0-1 0,-1 1 0,1-1 0,-1 1 0,0 0 0,1 0-1,-1 0 1,0 0 0,-1 0 0,1 0 0,0 1 0,0-1 0,-4-1-1,2 2 7,0 0 0,0 0 0,0 0-1,0 1 1,0 0 0,0 0-1,0 0 1,0 0 0,0 0-1,0 1 1,0 0 0,0-1 0,0 2-1,-5 1 1,0 0 18,0 1 0,0 0 0,0 1 1,1 0-1,-1 0 0,1 1 0,1 0 0,-1 1 0,1-1 1,0 1-1,0 1 0,-9 13 0,13-14-10,-1 0-1,2 0 0,-1 0 1,1 0-1,0 0 1,1 0-1,-1 1 1,1-1-1,1 0 1,0 1-1,0 9 0,1-14-15,-1 0 0,1 0 0,-1 0-1,1 0 1,0 0 0,0-1-1,0 1 1,1 0 0,-1 0-1,1-1 1,-1 1 0,1-1-1,0 1 1,0-1 0,0 0-1,0 0 1,0 0 0,1 0 0,-1 0-1,1 0 1,-1-1 0,1 1-1,0-1 1,-1 0 0,1 1-1,0-1 1,0 0 0,0-1-1,0 1 1,5 0 0,2-1-42,1 0 0,-1-1 0,0 0 0,1-1 0,-1 0 0,0-1 0,0 0 0,-1 0 0,1-1 0,-1 0-1,1-1 1,-1 0 0,-1-1 0,1 1 0,-1-2 0,0 1 0,0-1 0,-1 0 0,0-1 0,11-13 0,-13 9 50,-9 25 38,0 31 45,4 67-1,1-69-76,-1-1 0,-9 66-1,7-95-12,-1 0-1,0 0 0,-1 0 0,0 0 1,-1-1-1,0 0 0,0 0 1,-1 0-1,-1-1 0,0 1 1,0-1-1,-1-1 0,-10 10 1,8-10 20,-1 0 0,0-1 1,0 0-1,0 0 0,-1-1 1,-1-1-1,1 0 1,-1 0-1,0-2 0,-25 7 1,32-10-48,0 0 1,0-1-1,0 1 1,0-1-1,0 0 1,0-1-1,0 0 1,0 0-1,0 0 1,0 0-1,0-1 1,0 0-1,0-1 1,1 1-1,-1-1 1,1 0-1,0 0 1,0-1-1,0 1 0,0-1 1,1 0-1,-1-1 1,1 1-1,0-1 1,0 0-1,1 0 1,-5-7-1,4 3-358,0 1 0,1-1 0,0 0 0,0 0 0,1-1 0,1 1 0,-1 0 0,1-1 0,1 1 0,0-1 0,0 1-1,1-1 1,0 1 0,0 0 0,1-1 0,5-13 0,17-56-3461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8916,'38'-4'8123,"35"-11"-7163,-30 7-350,-18 3-479,-1 0 1,0-1 0,0-2 0,43-20-1,-65 27-124,-1 1-1,1-1 1,-1 0-1,1 0 0,-1 0 1,0 0-1,1 0 0,-1 0 1,0 0-1,0 0 1,0 0-1,0-1 0,0 1 1,0-1-1,0 1 0,1-3 1,-2 3 6,0 0 0,0 0 0,0 1 0,0-1 0,0 0 0,0 0 1,0 0-1,0 1 0,-1-1 0,1 0 0,0 0 0,0 1 0,-1-1 0,1 0 0,-1 1 0,1-1 1,-1 0-1,1 1 0,-1-1 0,1 0 0,-1 1 0,1-1 0,-1 1 0,0-1 0,-4-2 60,1 1 1,-1-1-1,1 1 0,-1 0 0,0 0 0,1 1 0,-1-1 0,-9 0 0,0 1 58,1 0 0,-1 2 0,0-1 1,1 2-1,-1 0 0,1 1 0,-1 0 0,1 1 0,0 0 0,-13 7 0,20-9-78,0 2 0,0-1 0,0 1 0,1 0 0,-1 0 0,1 0 0,0 1 0,0 0 0,-7 10 1,9-12-33,1 0 1,1 1 0,-1-1 0,0 1-1,1 0 1,0-1 0,-1 1 0,2 0-1,-1 0 1,0 0 0,1 0 0,0 0-1,0 0 1,0 0 0,0 0 0,0 0-1,3 7 1,-2-5-86,1-1 1,0 0-1,1 1 1,-1-1-1,1 0 1,0 0-1,0 0 0,1-1 1,-1 1-1,1-1 1,0 0-1,0 0 1,1 0-1,-1-1 0,1 1 1,0-1-1,0 0 1,0 0-1,0-1 1,0 0-1,0 0 0,1 0 1,-1 0-1,1-1 1,0 0-1,-1 0 1,1 0-1,6-1 0,7 1-640,0-1 0,0-1 1,0 0-1,0-2 0,0 0 0,0-1 0,26-10 0,10-6-2730,-5-3 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98 130 4274,'0'-6'843,"0"-1"-1,1 1 1,0-1-1,0 1 1,0-1 0,1 1-1,0-1 1,0 1 0,0 0-1,1 0 1,0 0-1,0 0 1,1 1 0,5-8-1,-6 10-722,0 0 0,0 1 0,0-1 0,0 1 0,0 0 0,1 0 0,-1 0 0,1 0 0,-1 0 0,1 1 0,0 0 0,-1 0 0,1 0 0,0 0 0,0 0 0,0 1 0,0 0 0,0 0 0,0 0 0,0 0 0,-1 0 0,1 1 0,0 0 0,0 0 0,6 2 0,-8-2-111,0 0 1,0-1-1,0 1 0,0 0 1,0 0-1,0 0 0,0 0 1,-1 0-1,1 1 0,0-1 1,-1 0-1,0 1 0,1 0 1,-1-1-1,0 1 0,1 0 1,-1-1-1,0 1 0,0 0 0,0 0 1,-1 0-1,2 4 0,-1-2 12,-1 1 0,1 0 0,-1-1 0,0 1 0,-1 0 0,1 0 0,-1-1 0,0 1 0,0-1 0,-2 5 0,-1 3 46,0-1 1,-1 0-1,-1 0 1,0 0-1,0-1 1,-1 0-1,-10 12 1,-8 1 287,-49 36 0,-13 11 485,85-69-822,1 0 1,-1 0-1,1 1 0,0-1 1,-1 0-1,1 0 1,0 1-1,0-1 1,0 1-1,0-1 0,0 1 1,0-1-1,0 1 1,0 0-1,1-1 1,-1 1-1,1 0 1,-1 0-1,1-1 0,0 1 1,0 0-1,-1 0 1,1 0-1,1-1 1,-1 1-1,0 0 1,0 0-1,1 0 0,-1-1 1,1 1-1,-1 0 1,1-1-1,1 4 1,1-2-7,1 1 0,0 0 1,0-1-1,0 0 0,0 0 1,0 0-1,1-1 1,-1 1-1,1-1 0,10 3 1,18 6-429,1-1 1,1-3 0,0 0 0,0-2 0,0-2 0,0-1-1,36-3 1,-69 1 343,1 0-361,1 0 0,-1 0 0,1 0 0,-1-1 0,1 1 0,-1-1 0,0 0 0,1 0 0,-1 0 0,0 0 0,0-1 1,0 1-1,6-4 0,0-8-3598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99 7091,'7'2'5135,"-8"-12"-3289,-3-8-639,4 17-1157,0 1-1,0-1 1,0 1-1,0-1 1,0 0 0,0 1-1,0-1 1,0 1-1,-1-1 1,1 0 0,0 1-1,0-1 1,-1 1-1,1-1 1,0 1 0,-1-1-1,1 1 1,0-1-1,-1 1 1,1-1-1,0 1 1,-1 0 0,1-1-1,-1 1 1,1 0-1,-1-1 1,1 1 0,-1 0-1,0 0 1,1-1-1,-2 1 1,-18 7 760,-14 23-299,31-27-488,0 0 1,0 1-1,0-1 0,0 1 1,1 0-1,0 0 0,0 0 1,0 0-1,0 1 0,1-1 1,-1 0-1,1 1 0,0-1 1,1 1-1,-1-1 1,1 1-1,0 0 0,0-1 1,0 1-1,0-1 0,1 1 1,0-1-1,0 1 0,0-1 1,1 1-1,-1-1 0,1 0 1,0 0-1,0 0 0,1 0 1,-1 0-1,1 0 0,0-1 1,0 1-1,0-1 0,0 0 1,0 0-1,1 0 0,0 0 1,-1 0-1,1-1 0,0 0 1,0 0-1,1 0 1,-1 0-1,0-1 0,1 1 1,-1-1-1,1 0 0,-1 0 1,7-1-1,13 2-4,1-2 1,-1 0 0,0-2-1,1-1 1,-1 0-1,0-2 1,-1-1-1,30-12 1,-50 18-19,-1-1-1,1 0 1,-1 0 0,0 0-1,1 0 1,-1 0 0,0-1 0,0 1-1,0-1 1,0 0 0,0 1-1,0-1 1,-1 0 0,1 0-1,0 0 1,-1 0 0,0 0 0,1 0-1,-1-1 1,0 1 0,0 0-1,1-3 1,0-1-1,-3 6 1,1-1 0,-1 1 1,0 0-1,1 0 0,-1 0 0,0 0 1,1-1-1,-1 1 0,0 0 0,1 0 1,-1 0-1,0 0 0,1 0 0,-1 0 1,0 1-1,1-1 0,-1 0 0,0 0 1,1 0-1,-1 1 0,1-1 0,-1 0 0,0 1 1,1-1-1,-1 1 0,1-1 0,-2 1 1,1 0 10,-1 1 1,0 0 0,1-1 0,-1 1-1,1 0 1,0-1 0,-1 1 0,1 0-1,0 0 1,0 0 0,0 0 0,0 0-1,1 1 1,-1-1 0,1 0 0,-1 0-1,1 0 1,0 1 0,0-1 0,-1 0-1,2 0 1,-1 1 0,0-1 0,0 0-1,1 0 1,-1 1 0,1-1 0,0 0-1,0 0 1,-1 0 0,1 0 0,1 0-1,-1 0 1,0 0 0,0 0-1,1-1 1,-1 1 0,1 0 0,0-1-1,-1 1 1,1-1 0,0 0 0,0 1-1,0-1 1,0 0 0,0 0 0,0 0-1,0 0 1,0-1 0,0 1 0,0-1-1,1 1 1,3 0 0,9-1 0,-1-1-1,1 0 1,-1-1-1,1 0 1,-1-1 0,0-1-1,0 0 1,0-1 0,17-8-1,-20 8-9,-1 0-1,0-1 1,0 0 0,-1-1-1,0 0 1,0 0-1,0-1 1,-1 0 0,0 0-1,-1-1 1,1 0-1,6-13 1,-13 20 0,1-1 0,-1 1 0,0-1 0,0 0 0,0 1 0,-1-1 0,1 0 0,-1 1 0,1-1-1,-1 0 1,0 0 0,0 0 0,0 1 0,0-1 0,-1 0 0,1 0 0,-1 0 0,0 1 0,1-1 0,-1 0 0,-2-3 0,0 1 12,0 1 1,-1 0-1,1 0 1,-1 0-1,0 0 1,0 0 0,0 1-1,0-1 1,-1 1-1,-7-4 1,0 0 20,0 2 0,-1 0 1,1 0-1,-1 1 1,0 1-1,0 0 0,0 1 1,-25-2-1,26 4-156,0 1 0,0 0 1,0 1-1,0 0 0,0 1 0,1 0 0,-1 1 0,1 0 1,0 1-1,-19 10 0,29-14 0,0-1 0,1 1 0,-1 0 0,0-1 0,0 1 1,0 0-1,0-1 0,1 1 0,-1 0 0,0 0 0,1 0 0,-1-1 0,1 1 0,-1 0 0,1 0 1,-1 0-1,1 0 0,-1 0 0,1 0 0,0 0 0,0 0 0,0 0 0,0 0 0,-1 1 0,1-1 0,0 0 1,1 0-1,-1 0 0,0 0 0,0 0 0,0 0 0,1 0 0,-1 0 0,0 0 0,1 0 0,-1 0 0,1 0 1,-1 0-1,1 0 0,0-1 0,-1 1 0,1 0 0,0 0 0,0 0 0,-1-1 0,1 1 0,0 0 1,0-1-1,0 1 0,0-1 0,0 1 0,0-1 0,1 1 0,16 8-3410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 8052,'-2'27'6917,"11"10"-4955,16 28-1192,-19-53-577,-3-9-105,-1 1 1,0 0-1,0 0 0,0 0 0,-1 1 0,1-1 0,-1 0 1,0 1-1,0-1 0,-1 1 0,1-1 0,-1 1 1,0 5-1,0-9-80,-1-1 0,1 0 0,0 0 0,-1 1 0,1-1 0,0 0 0,-1 0 0,1 1 0,-1-1 0,1 0 0,0 0 0,-1 0 0,1 0 0,-1 0 0,1 0 0,-1 0 0,1 0 1,0 0-1,-1 0 0,1 0 0,-1 0 0,1 0 0,-1 0 0,1 0 0,0 0 0,-1 0 0,1 0 0,-1-1 0,1 1 0,0 0 0,-1 0 0,1 0 0,-1-1 0,1 1 0,0 0 0,0-1 0,-1 1 0,1 0 0,0-1 0,-1 1 1,1 0-1,0-1 0,0 1 0,0 0 0,-1-1 0,1 1 0,0-1 0,0 1 0,0 0 0,0-1 0,0 1 0,0-1 0,0 1 0,0-1 0,0 1 0,0 0 0,0-1 0,0 1 0,0-1 0,0 1 0,0-1 0,0 1 0,0 0 0,1-1 1,-1 1-1,0-1 0,1 0 0,3-9 4,1 0-1,0 0 1,1 0 0,0 0 0,1 1 0,0 0 0,13-13 0,62-50 34,-78 69-46,5-5 67,1 1-1,1 0 1,-1 1 0,1 0-1,0 0 1,1 1-1,-1 1 1,23-6 0,-30 9-47,-1 0 1,0 1 0,1-1-1,-1 1 1,0 0 0,1 0-1,-1 0 1,0 1-1,1-1 1,-1 1 0,0 0-1,0 0 1,0 0 0,1 0-1,-1 0 1,0 1 0,0-1-1,-1 1 1,1 0-1,0 0 1,0 0 0,-1 0-1,0 0 1,1 1 0,-1-1-1,0 1 1,0 0 0,0-1-1,0 1 1,-1 0 0,1 0-1,-1 0 1,0 0-1,0 1 1,0-1 0,1 3-1,-1 5 40,1-1-1,-2 0 0,1 0 0,-1 1 0,-1-1 0,0 0 1,0 1-1,-1-1 0,-4 10 0,-2 20-469,8-40 372,0 1-1,0-1 1,0 0 0,0 0 0,0 1 0,0-1-1,-1 0 1,1 0 0,0 1 0,0-1-1,0 0 1,0 1 0,0-1 0,0 0 0,0 0-1,0 1 1,0-1 0,0 0 0,0 1 0,1-1-1,-1 0 1,0 0 0,0 1 0,0-1-1,0 0 1,0 0 0,0 1 0,1-1 0,-1 0-1,0 0 1,0 1 0,0-1 0,1 0 0,-1 0-1,0 0 1,0 1 0,1-1 0,-1 0-1,0 0 1,0 0 0,1 0 0,-1 0 0,0 0-1,0 0 1,1 1 0,-1-1 0,0 0 0,1 0-1,-1 0 1,19-10-2135,17-25-2843,-13 2 1414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 6035,'0'0'213,"0"0"1,1-1-1,-1 1 1,1 0-1,-1-1 1,0 1-1,1-1 1,-1 1 0,0-1-1,0 1 1,1-1-1,-1 1 1,0-1-1,0 1 1,0-1-1,1 1 1,-1-1-1,0 1 1,0-1-1,0 1 1,0-1-1,0 1 1,0-1-1,0 1 1,0-1 0,0 0-1,-1 1 1,1-1-1,0 1 1,0-1-1,0 1 1,0-1-1,-1 1 1,1-1-1,-1 2-94,0-1-1,1 1 0,-1 0 0,1-1 0,-1 1 1,1 0-1,0 0 0,-1 0 0,1-1 0,0 1 1,-1 0-1,1 0 0,0 0 0,0 0 0,0 0 1,0-1-1,0 1 0,0 0 0,0 0 0,0 0 1,0 0-1,0 0 0,0 0 0,1 1 1,0 22 453,-2 0 1,0 0 0,-2 0 0,0 1 0,-2-2 0,-11 35 0,8-28-375,1 1 0,1-1 0,-2 40 0,7-67-192,1 0 1,0-1-1,0 1 1,0-1-1,1 1 1,-1-1 0,1 1-1,-1-1 1,1 1-1,0-1 1,0 0-1,0 1 1,0-1-1,0 0 1,1 0-1,-1 1 1,1-1-1,3 3 1,-3-4-21,0 1 1,1-1-1,-1 0 1,1 0-1,-1 0 1,1 0-1,0 0 1,0 0-1,-1-1 1,1 1-1,0-1 0,0 0 1,-1 0-1,1 0 1,0 0-1,0 0 1,0-1-1,-1 1 1,4-2-1,49-7-545,-42 8 126,0-1 0,0 0 0,0-1 0,0 0 0,0-2 1,0 1-1,-1-1 0,18-11 0,5-6-3201,-14 2-160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6675,'0'0'104,"0"0"1,-1 0-1,1 0 0,0 0 0,0 0 1,-1 0-1,1 0 0,0 0 0,0 0 0,-1 0 1,1 0-1,0 0 0,0 0 0,-1 0 1,1 0-1,0 1 0,0-1 0,0 0 1,-1 0-1,1 0 0,0 0 0,0 0 1,0 0-1,-1 1 0,1-1 0,0 0 1,0 0-1,0 0 0,0 1 0,-1-1 1,1 0-1,0 0 0,0 0 0,0 1 1,0-1-1,0 0 0,0 0 0,0 1 1,0-1-1,0 0 0,0 0 0,0 0 0,0 1 1,0-1-1,0 0 0,0 0 0,0 1 1,0-1-1,0 0 0,0 0 0,0 1 1,0-1-1,0 0 0,0 0 0,0 0 1,0 1-1,1-1 0,-1 0 0,0 0 1,0 1-1,23 7 1957,43 4-2270,-56-11 813,12 2-364,-1 0 1,1 2-1,-1 0 0,0 2 1,35 15-1,-52-19-161,0-1 1,1 1-1,-1 0 0,0 0 0,0 0 0,-1 0 1,1 1-1,-1-1 0,1 1 0,-1 0 0,0 0 1,0 1-1,-1-1 0,0 0 0,1 1 0,-1 0 1,-1-1-1,1 1 0,-1 0 0,0 0 0,0 0 1,0 0-1,-1 0 0,1 0 0,-1 0 1,0 0-1,-1 0 0,0 0 0,1 0 0,-4 8 1,-17 29 721,6-27-381,15-15-415,0 0 1,0 0-1,-1 0 1,1 0-1,0 0 1,-1 0-1,1 0 1,0 0 0,-1 0-1,1 0 1,0 0-1,-1 0 1,1 0-1,0 0 1,-1 0-1,1 0 1,0 0-1,0-1 1,-1 1-1,1 0 1,0 0-1,0 0 1,-1 0-1,1-1 1,0 1-1,0 0 1,-1 0-1,1 0 1,0-1 0,0 1-1,0 0 1,-1 0-1,1-1 1,0 1-1,0 0 1,0-1-1,0 1 1,0 0-1,0-1 1,0 1-1,-1 0 1,1 0-1,0-1 1,0 1-1,0-1 1,0-2 7,0 1 0,0-1 1,1 0-1,-1 1 0,1-1 1,-1 1-1,1-1 0,0 1 1,-1-1-1,1 1 0,1-1 0,-1 1 1,0 0-1,3-4 0,26-34-20,-26 36 10,27-37-56,-21 27-36,0 0 0,1 1 0,0 1 0,1 0 0,18-15 0,-25 24 73,-1 0 0,1 1 0,0-1 1,0 1-1,0 0 0,1 0 0,-1 1 1,0-1-1,1 1 0,-1 0 0,1 1 1,-1-1-1,1 1 0,-1 0 0,1 1 1,-1-1-1,1 1 0,-1 0 0,1 1 1,9 3-1,-10-4 36,0 1-1,-1 0 1,1 1 0,0-1-1,-1 1 1,1 0 0,-1 0-1,0 0 1,0 0 0,0 1 0,-1 0-1,1 0 1,-1 0 0,0 0-1,0 0 1,0 1 0,0-1-1,-1 1 1,0 0 0,2 7-1,0 1 66,-2 1 0,1 0 0,-2-1 0,0 1 0,-1 0 0,-2 21 0,3-35-95,-1-1 1,0 1-1,0 0 0,1-1 0,-1 1 0,0 0 0,1 0 0,-1-1 1,0 1-1,1 0 0,-1 0 0,0 0 0,1-1 0,-1 1 0,0 0 0,1 0 1,-1 0-1,1 0 0,-1 0 0,0 0 0,1 0 0,-1 0 0,1 0 1,-1 0-1,0 0 0,1 0 0,-1 0 0,0 0 0,1 0 0,-1 0 0,1 0 1,-1 1-1,0-1 0,1 0 0,-1 0 0,0 0 0,1 1 0,-1-1 1,0 0-1,0 0 0,1 1 0,-1-1 0,0 0 0,0 1 0,1-1 0,-1 0 1,0 1-1,0-1 0,0 0 0,1 1 0,-1-1 0,0 0 0,0 1 1,0-1-1,0 1 0,0-1 0,0 0 0,0 1 0,0-1 0,0 1 0,0-1 1,0 0-1,0 1 0,0-1 0,-1 1 0,4-3-146,-1 0 0,0 0 0,0-1 0,0 1 0,0-1 0,0 1 0,-1-1 0,1 0 0,1-4 0,-1-1-560,-1 0 0,0 0 0,-1 0 0,0 0 0,-1-14 0,-9-17-2240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9668,'-13'4'2754,"6"-4"479,7 5-2913,9-3-816,7 0-320,11 1-2514,-6 3 385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8516,'-15'29'4927,"13"-26"-4664,0-1 0,0 1 0,0 0 0,1 1 0,-1-1 0,1 0 0,0 0 0,0 0 0,0 1 0,0 5-1,-10 216 2815,12-200-2875,8 51 0,-8-70-182,1 14 125,-5-19 11,2-4-138,0 0 1,1 0 0,-1 0 0,1 0-1,0 0 1,0 0 0,0 0 0,0 0-1,1-5 1,1 2-21,0-1-1,0 1 1,0-1 0,1 1-1,0 0 1,1 0 0,0 0 0,-1 0-1,2 1 1,-1 0 0,1 0-1,-1 0 1,2 0 0,-1 1 0,0-1-1,1 1 1,0 1 0,6-4-1,-5 3-4,0 0-1,0 0 0,0 1 0,0 0 0,1 1 1,-1 0-1,1 0 0,0 0 0,0 1 1,-1 0-1,1 1 0,0 0 0,0 0 0,0 0 1,13 3-1,-16-1 9,1 0 0,0 1 0,-1 0 0,1-1 0,-1 2 0,0-1 0,0 1 0,0-1 0,-1 1 0,1 1 0,4 5 0,-7-8 12,0 0 1,0 1-1,-1-1 1,1 1 0,-1-1-1,1 1 1,-1 0-1,0-1 1,0 1 0,0 0-1,-1 0 1,1 0-1,-1 0 1,1 0 0,-1 0-1,0-1 1,0 1 0,0 0-1,-1 0 1,1 0-1,-1 0 1,1 0 0,-1 0-1,0 0 1,-2 4-1,-2 1 42,-1-1-1,1 1 0,-1-1 1,-1 0-1,1-1 0,-1 0 0,0 0 1,0 0-1,-1-1 0,0 0 1,0 0-1,0-1 0,0 0 0,-1-1 1,0 0-1,1 0 0,-19 3 0,19-5-227,0 1-1,0-1 0,0-1 0,0 0 0,0 0 0,0 0 0,0-1 1,-1 0-1,1-1 0,1 0 0,-1 0 0,-13-6 0,21 7 153,-1 1 0,1-1 0,-1 0 0,1 0 0,-1 1 0,1-1-1,0 0 1,-1 0 0,1 0 0,0 0 0,0 1 0,-1-1 0,1 0 0,0 0 0,0 0 0,0 0-1,0 0 1,0 0 0,0 0 0,0 1 0,1-1 0,-1 0 0,0 0 0,0 0 0,1 0 0,-1 1-1,0-1 1,1 0 0,-1 0 0,1 1 0,-1-1 0,1 0 0,0 1 0,-1-1 0,1 0 0,1 0-1,21-27-1931,13 4 592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4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 5250,'3'-9'6200,"-15"7"-4451,-15 9-1286,23-5-354,1 0-1,0 1 1,-1 0-1,1 0 0,0 0 1,0 0-1,1 0 1,-1 0-1,1 1 1,-1-1-1,1 1 1,-3 6-1,5-8-92,-1 0-1,0-1 1,1 1 0,0 0-1,-1-1 1,1 1 0,0 0-1,0 0 1,0 0 0,0-1-1,0 1 1,0 0-1,1 0 1,-1-1 0,0 1-1,1 0 1,-1-1 0,1 1-1,0 0 1,0-1 0,0 1-1,0-1 1,0 1 0,0-1-1,0 1 1,0-1 0,0 0-1,1 0 1,-1 0 0,0 1-1,1-1 1,1 1-1,-2-2-10,1 1-1,-1-1 0,1 0 0,-1 1 1,1-1-1,0 0 0,-1 0 0,1 0 1,-1 0-1,1 0 0,-1 0 0,1-1 1,-1 1-1,1 0 0,0-1 0,-1 1 1,0-1-1,1 0 0,-1 1 0,1-1 0,-1 0 1,0 0-1,0 0 0,1 0 0,-1 0 1,0 0-1,0 0 0,0 0 0,0-1 1,0 1-1,0 0 0,0 0 0,-1-1 1,2-1-1,0 0 5,0 0-1,0 0 1,0-1 0,-1 1 0,1 0 0,-1-1 0,1 0 0,-1 1-1,0-1 1,-1 0 0,1 1 0,-1-1 0,1-5 0,-2 7 4,1 1 0,-1-1 1,1 1-1,-1-1 0,0 1 1,0-1-1,0 1 0,1-1 1,-1 1-1,0 0 0,-1 0 1,1-1-1,0 1 0,0 0 1,0 0-1,-1 0 0,1 0 1,-1 0-1,1 1 0,-1-1 1,1 0-1,-1 1 0,1-1 1,-1 1-1,1-1 0,-1 1 1,0 0-1,1 0 0,-1 0 1,0 0-1,1 0 0,-1 0 1,0 0-1,1 0 0,-1 0 1,-2 2-1,2-2 8,0 0 1,0 1-1,0-1 0,0 1 0,0-1 1,1 1-1,-1 0 0,0 0 0,1 0 1,-1 0-1,0 0 0,1 0 0,-1 0 1,1 1-1,0-1 0,-1 0 0,1 1 1,0-1-1,0 1 0,0-1 0,0 1 1,0 0-1,0-1 0,0 1 0,1 0 1,-1 0-1,0 0 0,1 0 1,-1 2-1,1-4-16,0 1 1,0 0-1,1 0 1,-1 0-1,0-1 1,0 1 0,0 0-1,1 0 1,-1-1-1,0 1 1,1 0-1,-1-1 1,0 1-1,1 0 1,-1-1-1,1 1 1,-1-1 0,1 1-1,0 0 1,-1-1-1,1 1 1,-1-1-1,1 0 1,0 1-1,-1-1 1,1 0-1,0 1 1,0-1-1,-1 0 1,1 0 0,0 1-1,0-1 1,-1 0-1,1 0 1,0 0-1,0 0 1,0 0-1,-1 0 1,1 0-1,0 0 1,0-1-1,-1 1 1,1 0 0,0 0-1,0-1 1,0 1-1,1-1-45,-1 1-1,0-1 1,1 1 0,-1-1-1,0 0 1,1 0-1,-1 0 1,0 1-1,0-1 1,0 0 0,0 0-1,0-1 1,0 1-1,0 0 1,0 0-1,0 0 1,0-1 0,-1 1-1,1 0 1,0-1-1,-1 1 1,1-1 0,0-2-1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81 233 7988,'-42'40'7564,"37"-34"-7094,0 1-1,1-1 1,-1 1-1,2 0 0,-5 10 1,6-13-433,1-1 0,0 1 0,0-1 1,0 1-1,0 0 0,1 0 0,-1-1 1,1 1-1,0 0 0,0 0 0,0-1 1,1 1-1,-1 0 0,1 0 0,0-1 1,0 1-1,0-1 0,1 1 0,-1-1 1,1 1-1,0-1 0,0 0 0,0 0 1,0 0-1,1 0 0,-1 0 0,1 0 1,3 2-1,-2-2-31,1 0 1,1 0-1,-1-1 1,0 1-1,1-1 0,-1 0 1,1-1-1,0 0 1,-1 0-1,1 0 1,0 0-1,0-1 0,-1 0 1,1 0-1,0 0 1,0-1-1,0 0 1,-1 0-1,7-2 0,0 0-3,0-1-1,0 0 0,-1 0 0,1-1 1,-1-1-1,0 1 0,19-16 1,-26 18 1,0 0 1,0 0 0,0-1-1,-1 0 1,0 1 0,1-1-1,-1 0 1,-1-1 0,1 1-1,-1 0 1,0-1 0,0 0-1,0 1 1,0-1 0,-1 0-1,0 0 1,0 0 0,0 0-1,0-8 1,-1 19 51,0 2 37,0 1 0,0 0 1,1-1-1,0 1 1,0-1-1,5 15 0,-5-21-80,0 1-1,1-1 0,-1 0 0,0 0 1,0 0-1,1 0 0,0 0 1,-1 0-1,1-1 0,0 1 1,0 0-1,0-1 0,0 1 0,0-1 1,0 0-1,0 0 0,0 0 1,1 0-1,-1 0 0,0 0 1,1-1-1,-1 1 0,0-1 0,1 1 1,-1-1-1,1 0 0,-1 0 1,1 0-1,-1 0 0,0-1 1,1 1-1,2-1 0,13-2-9,0 0-1,0-1 1,0 0-1,-1-2 0,30-12 1,-41 14-7,0 0 0,0 0 0,0-1 0,0 1 0,-1-1-1,1-1 1,-1 1 0,0-1 0,-1 1 0,0-1 0,0-1 0,0 1 0,0-1 0,-1 1 0,0-1 0,-1 0 0,3-9 0,16-65-32,-10 35 8,2 1 0,19-46-1,-36 95 293,-28 32 316,25-22-469,2 0 0,0 0 1,0 0-1,2 1 1,-1-1-1,2 1 1,0 0-1,1 0 1,0 0-1,1 0 1,5 29-1,-4-36-97,0-1 0,1 1 0,0 0 0,0-1 1,1 1-1,0-1 0,0 0 0,1 0 0,0 0 0,0-1 0,1 1 0,-1-1 0,1 0 0,1 0 0,-1 0 0,1-1 0,0 0 0,1 0 0,-1-1 0,1 1 0,-1-2 0,1 1 0,1-1 0,9 4 0,-8-5-13,1 0-1,1-1 0,-1 0 0,0 0 1,0-1-1,0-1 0,0 0 0,0 0 1,0-1-1,0 0 0,0-1 0,0 0 1,14-6-1,13-8-66,-1-2 0,34-23 0,-52 31 1,-9 5 21,0 0-1,-1-1 0,1 0 1,-1 0-1,-1-1 0,1 0 0,-1 0 1,7-12-1,-13 18 39,1 0 0,-1 0 0,0-1 0,0 1 0,0 0 0,-1 0 0,1-1 0,0 1 0,-1-1 0,0 1 0,0-1 0,1 1 0,-1 0 0,-1-1 0,1 1 0,0-1 0,-1-2 0,0 2 10,-1 1 0,1-1 0,-1 1 0,1-1 0,-1 1 0,0 0 0,0 0 0,0 0 0,0 0 0,0 0 0,-1 1 0,1-1 0,-1 0 0,1 1 0,-1 0 0,1 0 0,-1 0 0,-4-2 0,5 3 5,0-1-1,0 0 1,1 1 0,-1 0 0,0-1 0,0 1 0,0 0 0,0 0 0,0 0 0,0 0-1,1 0 1,-1 0 0,0 1 0,0-1 0,0 1 0,0-1 0,1 1 0,-1 0 0,0 0-1,1-1 1,-1 1 0,-2 2 0,1 0 9,0 0 0,0 0 0,0 0 0,1 1 0,-1-1 0,1 1 0,-1-1-1,1 1 1,-2 6 0,-1 3 16,1 0 0,0 0 0,1 1 0,1-1 0,-1 19 0,2-25-27,1 0 1,1-1-1,-1 1 1,1-1-1,0 1 1,1-1-1,0 1 1,0-1-1,0 0 1,0 0 0,1 0-1,0 0 1,1 0-1,-1 0 1,1-1-1,7 9 1,-7-11-9,0 1 0,1-1 0,-1 1 0,0-1 0,1-1 0,0 1 1,0-1-1,-1 1 0,2-1 0,-1-1 0,0 1 0,0-1 0,0 0 0,1 0 0,-1 0 0,1-1 1,-1 0-1,0 0 0,1 0 0,10-2 0,10-4-24,-1-1 0,0-1 0,0-1-1,0-1 1,-1-1 0,-1-2 0,0 0 0,-1-1 0,0-1 0,-1-1 0,28-28-1,-43 38 19,-1 1-1,1 0 0,0 1 0,0-1 1,1 1-1,13-6 0,-18 9 8,-1 1 1,1 0-1,0-1 0,0 1 1,0 0-1,0 0 0,0 0 0,0 0 1,0 0-1,0 1 0,0-1 0,0 0 1,0 1-1,0 0 0,0-1 0,0 1 1,-1 0-1,1 0 0,0 0 1,-1 0-1,1 0 0,0 1 0,-1-1 1,1 0-1,-1 1 0,0-1 0,0 1 1,1-1-1,-1 1 0,0 0 1,0-1-1,1 4 0,4 7 28,0 0 0,0 0 0,-1 0-1,-1 1 1,0-1 0,-1 1 0,4 26 0,-7-35-24,0-1 1,0 1-1,0 0 1,0 0 0,-1 0-1,1-1 1,-1 1-1,0 0 1,0-1 0,0 1-1,-1 0 1,1-1-1,-4 6 1,3-7-20,0 0 1,0 0-1,0 0 0,-1 0 1,1 0-1,0-1 0,-1 1 1,1-1-1,-1 0 0,1 0 1,-1 1-1,0-2 0,1 1 0,-1 0 1,0-1-1,0 1 0,0-1 1,1 0-1,-1 0 0,-6 0 1,-3-1-395,-1 0 0,1-1-1,0 0 1,0-1 0,0-1 0,0 0 0,0 0 0,1-1 0,-13-7 0,17 7-251,0 1 0,1-1 0,0 0 0,-1 0 0,2 0 0,-1-1 0,1 0 0,0 0 0,-6-9 1,-5-14-2751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8660,'6'9'3105,"3"-13"353,30 3-2225,13-5-705,11-3-176,-2-5-320,22 3-880,-24 2 3921,8 2-6547,-33-6 2610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326 180 6675,'9'-5'6252,"4"-15"-4017,-13 16-2105,0 0 0,-1 0 0,1 0 0,-1 1 0,0-1 0,0 0 0,-1 1 0,1-1 0,-1 0 1,1 1-1,-1 0 0,-4-6 0,-34-39 552,27 34-462,10 11-169,0-1 0,0 1 1,0 0-1,-1 0 0,1 0 1,-1 0-1,0 1 0,0 0 1,0-1-1,0 1 0,0 1 1,0-1-1,-1 1 0,1-1 1,0 1-1,-1 1 0,-8-2 1,7 3 7,-1-1 0,1 1 0,0 0 0,0 1 0,0-1 1,0 1-1,0 0 0,1 1 0,-1-1 0,1 1 0,-11 7 1,6-2 7,0 0 1,0 1-1,0 0 1,1 1 0,1 0-1,0 0 1,0 1 0,1 0-1,0 0 1,1 0 0,0 1-1,-4 14 1,8-19-45,0 0-1,1 0 1,-1 0-1,1 0 1,1 0-1,0 0 1,0 0 0,0 0-1,1 0 1,-1 0-1,2 0 1,-1 0-1,1 0 1,0 0 0,1-1-1,-1 1 1,1-1-1,1 1 1,-1-1-1,1 0 1,0-1 0,0 1-1,1-1 1,0 1-1,0-1 1,7 5-1,-5-5-21,0 0 0,1 0-1,0 0 1,0-1-1,0-1 1,0 1-1,1-1 1,-1-1 0,1 1-1,0-2 1,0 1-1,0-1 1,0 0 0,-1-1-1,1 0 1,0-1-1,0 1 1,0-2-1,0 1 1,14-5 0,-14 2-7,1 0 1,-1 0 0,0-1 0,0-1 0,-1 1 0,0-1 0,0-1 0,0 1 0,0-1 0,-1-1 0,0 1 0,10-16 0,-13 17 4,-1 1 0,1-1 1,-1 0-1,0-1 0,-1 1 1,1 0-1,-1-1 0,0 1 1,-1-1-1,0 0 0,0 1 1,0-1-1,-1 0 0,0 0 1,0 1-1,-1-1 0,0 0 1,0 0-1,0 1 0,-4-10 1,5 15 3,0 0 1,-1 1-1,1-1 1,0 1-1,0-1 1,-1 1-1,1-1 1,0 1-1,-1-1 1,1 1-1,-1-1 1,1 1-1,0-1 1,-1 1-1,1 0 1,-1-1-1,1 1 1,-1 0-1,1-1 1,-1 1-1,0 0 1,1 0-1,-1-1 1,1 1 0,-1 0-1,1 0 1,-1 0-1,0 0 1,1 0-1,-1 0 1,0 0-1,1 0 1,-1 0-1,1 0 1,-1 0-1,0 0 1,1 1-1,-1-1 1,1 0-1,-1 0 1,1 1-1,-1-1 1,1 0-1,-1 1 1,1-1-1,-1 0 1,1 1-1,-1-1 1,1 1 0,-1-1-1,1 1 1,0-1-1,-1 1 1,1-1-1,0 1 1,-1 0-1,-19 33 303,19-21-294,0-1 0,1 1 0,1 0 0,0-1 0,0 1 0,1-1 0,1 1 0,0-1 0,0 0 0,1 0 0,1 0 0,0 0-1,1-1 1,0 0 0,1 0 0,13 17 0,-17-27-156,-1 0 0,0 0 1,0 0-1,1 0 0,-1 0 0,0-1 0,1 1 0,-1-1 0,1 1 0,-1-1 0,1 0 0,-1 0 1,1 0-1,-1 0 0,0-1 0,1 1 0,-1-1 0,1 1 0,-1-1 0,0 0 0,3-1 1,21-3-2615,4 6 544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29 6883,'-2'-2'2757,"1"2"-2482,1-1 1,0 1 0,0 0-1,0-1 1,0 1 0,0 0-1,0-1 1,0 1 0,0-1-1,-1 1 1,1 0 0,0-1-1,0 1 1,1 0 0,-1-1-1,0 1 1,0 0 0,0-1-1,0 1 1,0 0 0,0-1-1,0 1 1,1 0 0,-1-1-1,20-5 1675,-8 4-1593,6-1-137,1 0-1,0 1 1,-1 1 0,1 1-1,32 3 1,-50-3-219,1 0 0,-1 0 0,1 0 0,-1 1 0,1-1 0,-1 0 0,0 1 0,1-1 0,-1 0 0,0 1 0,1 0 0,-1-1 0,0 1 0,1 0 0,-1 0 0,0 0 0,0-1 1,0 1-1,0 0 0,0 1 0,0-1 0,0 0 0,0 0 0,0 0 0,-1 1 0,1-1 0,0 0 0,-1 0 0,1 1 0,-1-1 0,1 1 0,-1-1 0,0 0 0,0 1 0,0-1 0,1 1 0,-1-1 0,-1 1 0,1-1 0,0 1 0,0-1 0,0 1 0,-1-1 0,1 0 0,-1 1 1,1-1-1,-1 0 0,-1 3 0,0 0 3,-1 1 1,1 0 0,-1-1-1,0 1 1,-1-1 0,1 0 0,-1 0-1,0-1 1,0 1 0,0-1-1,0 1 1,-7 3 0,2-3 11,-35 21 163,44-25-176,-1 1 0,1-1 0,-1 1 0,0-1 0,1 1 0,0-1 0,-1 1 0,1-1 0,-1 1 0,1 0 0,0-1 0,-1 1 0,1 0 0,0-1 0,0 1 0,-1 0 0,1 0 0,0-1 0,0 1 0,0 0 0,0 1 0,1-1-4,-1 0 0,1 0 0,-1 0 0,1 0-1,-1 0 1,1 0 0,0-1 0,0 1 0,0 0 0,-1 0 0,1 0 0,0-1 0,0 1 0,0 0-1,0-1 1,0 1 0,0-1 0,2 1 0,9 5-1,0 0 0,0 0 0,-1 1 0,0 1 0,0 0 0,17 17 0,-27-23 3,1-1-1,-1 1 1,1 0 0,-1 0-1,0 0 1,0 0-1,0 0 1,0 0 0,0 0-1,0 1 1,0-1-1,-1 0 1,1 1 0,-1-1-1,0 0 1,1 1-1,-1-1 1,-1 4 0,0-3-1,0 0 0,0 0 0,0-1 0,-1 1 0,0 0 0,1-1 1,-1 1-1,0-1 0,0 1 0,0-1 0,-1 0 0,1 0 0,0 0 0,-1 0 1,0 0-1,1-1 0,-1 1 0,-3 1 0,-5 2 6,0 0 0,-1-1-1,1 0 1,-1-1 0,0 0-1,-23 2 1,28-5-49,0 1 0,0-1-1,1 0 1,-1 0 0,0-1 0,1 0-1,-1 0 1,0 0 0,1-1 0,0 0-1,-1 0 1,1-1 0,-11-6-1,16 8-10,0 1 0,0-1 0,1 0-1,-1 1 1,0-1 0,0 0 0,1 0-1,-1 0 1,1 0 0,-1 0 0,1 0-1,-1 1 1,1-1 0,0 0 0,-1 0-1,1 0 1,0-1 0,0 1 0,-1 0-1,1 0 1,0 0 0,0 0 0,0 0-1,1 0 1,-1 0 0,0 0 0,0 0-1,0 0 1,1 0 0,-1 0 0,1 0 0,-1 0-1,1 0 1,-1 0 0,1 0 0,-1 1-1,1-1 1,0 0 0,-1 0 0,1 0-1,0 1 1,0-1 0,0 0 0,1 0-1,3-4-750,1 1-1,0-1 0,0 1 1,1 0-1,6-3 0,22-7-2913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18 7043,'27'-10'7720,"-25"9"-7577,0 0-1,-1 0 0,1 0 1,-1 0-1,1 1 0,0-1 1,0 1-1,-1-1 1,1 1-1,0 0 0,0-1 1,0 1-1,-1 0 1,1 0-1,0 0 0,0 1 1,0-1-1,-1 0 0,1 1 1,0-1-1,0 1 1,-1-1-1,1 1 0,0 0 1,-1 0-1,1 0 1,2 2-1,-2-2-117,1 0 1,-1 0-1,0 0 1,0 0-1,0 1 0,0-1 1,0 1-1,0 0 1,0-1-1,-1 1 0,1 0 1,-1 0-1,1 0 1,-1 0-1,1 0 0,-1 0 1,0 1-1,0-1 1,0 0-1,-1 1 0,1-1 1,0 1-1,-1-1 1,0 0-1,1 1 0,-1-1 1,0 1-1,0-1 1,-1 1-1,1-1 0,0 1 1,-1-1-1,0 1 1,1-1-1,-1 0 1,0 1-1,0-1 0,0 0 1,-1 0-1,1 0 1,0 0-1,-1 0 0,-3 4 1,-7 9 237,0 0 0,-27 24 0,24-26 260,1 1 0,-20 27 0,33-40-507,0 0 1,0 0-1,0 0 0,0 1 1,0-1-1,0 0 0,1 0 1,-1 1-1,1-1 0,-1 0 0,1 1 1,-1-1-1,1 1 0,-1-1 1,1 1-1,0-1 0,0 1 0,0-1 1,0 0-1,0 1 0,0-1 1,0 1-1,1-1 0,-1 1 0,1-1 1,0 2-1,0-2-12,0 1 1,1-1-1,-1 0 0,1 0 0,0 0 0,-1 0 1,1 0-1,0-1 0,-1 1 0,1 0 1,0-1-1,0 1 0,0-1 0,0 0 0,-1 1 1,5-1-1,7 0-68,-1-1 0,1 0 0,0 0 0,18-6 0,37-16-992,-55 17 487,-1 1 1,1 0 0,0 1 0,0 1-1,1 0 1,-1 1 0,1 0 0,15 1-1,-4 3-1431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6147,'-19'2'7382,"27"12"-2911,-1-6-4711,137 143 3114,15-11-3806,-145-133-718,-9-13-179,-4 6 1632,-1-1 0,0 0 0,1 1 0,-1-1 0,0 0 0,1 1 0,-1-1 0,1 1 0,-1-1 0,1 0-1,-1 1 1,1-1 0,0 1 0,-1 0 0,1-1 0,0 1 0,-1-1 0,1 1 0,0 0 0,-1 0 0,2-1 0,12 1-3303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7411,'-14'7'3074,"-2"2"431,-15 13-1632,8 1-416,-17 0-176,3 8-513,1 3-192,7-11-336,4 6-192,10-4-208,8-9-416,7-10-256,13 6-689,-1-13 32,10 8-2401,-8-11 561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77 135 8068,'0'-6'661,"0"0"0,1 1 1,0-1-1,0 0 0,0 1 0,0-1 1,1 1-1,0 0 0,0-1 0,1 1 1,-1 0-1,1 0 0,7-8 1,-6 8-528,0 1 0,1-1 1,0 1-1,-1 0 0,2 1 0,-1-1 1,0 1-1,1 0 0,-1 0 1,1 1-1,0 0 0,0 0 1,0 0-1,0 1 0,0 0 1,1 0-1,-1 0 0,0 1 1,8 0-1,-12 0-117,0 0-1,0 0 1,0 0 0,0 1 0,0-1 0,0 0 0,0 1 0,0 0-1,0-1 1,0 1 0,-1 0 0,1 0 0,0 0 0,-1 0-1,1 0 1,0 1 0,-1-1 0,0 0 0,1 1 0,-1-1-1,2 4 1,-1-2 10,0 0 0,-1 1 1,0-1-1,0 1 0,0 0 0,0-1 0,0 1 0,-1 0 0,0-1 0,0 8 0,-2 8 96,0-1 0,-2 0-1,-9 31 1,12-46-98,-6 21 66,-2-1 0,0 0 0,-1 0 0,-1-1 0,-1-1 0,-1 0 0,-1-1 0,-1 0 0,-1-1 0,-27 26 0,41-44-94,0 0 0,0 1 0,0-1 0,-1 0 0,1-1 0,0 1 0,-1 0 0,1-1 0,-1 1 0,1-1 0,-1 0 0,1 0 0,-1 0 0,1 0-1,-1 0 1,1-1 0,-1 1 0,1-1 0,-1 0 0,1 1 0,0-1 0,-1 0 0,1 0 0,0 0 0,0-1 0,0 1 0,0-1 0,0 1 0,0-1 0,0 0 0,0 1 0,1-1 0,-1 0 0,1 0 0,-3-4 0,3 4-5,-1 1 0,1-1 0,0 0 0,0 1 0,0-1 0,0 0 0,1 0 0,-1 0 0,0 0 0,1 0 0,0 0 0,-1 0 0,1 0 0,0 0 0,0 0 0,0 0 1,0 0-1,0 0 0,1-2 0,0 3 5,-1-1 0,1 0 0,0 1 0,1-1 0,-1 1-1,0-1 1,0 1 0,1 0 0,-1 0 0,1-1 0,-1 1 0,1 0 0,-1 0 0,1 1 0,0-1 0,-1 0 0,1 0 0,0 1 0,0-1 0,-1 1 0,1-1 0,0 1 0,0 0 0,0 0 0,2 0 0,1 1 9,0 0 0,-1 1 0,1-1 0,-1 1 0,1 0-1,-1 1 1,0-1 0,0 1 0,0 0 0,0 0 0,0 0 0,-1 0 0,1 0 0,-1 1 0,4 5 0,16 13 27,-13-15-90,0-1-1,0 0 1,0 0 0,0-1-1,1 0 1,0-1-1,0-1 1,0 0 0,1 0-1,-1-1 1,1 0-1,-1-1 1,1 0 0,0-1-1,-1 0 1,14-3 0,4-2-1417,0 0 1,0-2 0,-1-2-1,0 0 1,32-17 0,-7 4-2430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93 7139,'-7'-31'3880,"7"24"-2951,-2 0 1,1 0 0,-1 0 0,0 0-1,-6-12 1,8 18-882,-1 1 1,1-1-1,-1 1 0,1-1 1,-1 1-1,1-1 1,-1 1-1,1-1 0,-1 1 1,0 0-1,1-1 0,-1 1 1,0 0-1,1-1 0,-1 1 1,0 0-1,1 0 1,-1 0-1,0 0 0,1 0 1,-1 0-1,0 0 0,0 0 1,1 0-1,-1 0 1,0 0-1,1 0 0,-1 0 1,0 0-1,0 1 0,1-1 1,-1 0-1,1 1 0,-1-1 1,0 0-1,1 1 1,-1-1-1,1 1 0,-1-1 1,1 1-1,-1-1 0,1 1 1,-1-1-1,1 1 1,-1-1-1,1 1 0,-1 0 1,-24 33 548,25-33-552,-5 7 52,-14 20 275,2 1 0,0 1 0,-13 37 1,27-60-314,1-1 0,-1 1 0,1 0 1,0 0-1,1 0 0,0 0 0,0 0 1,1 0-1,-1 0 0,2 0 0,-1 0 1,1 0-1,0 0 0,0 0 0,1 0 1,0 0-1,0 0 0,0-1 1,1 1-1,0-1 0,8 12 0,-7-14-47,1 1 0,0-1 0,0 0 0,1 0-1,-1 0 1,1-1 0,0 1 0,0-2 0,0 1-1,0-1 1,0 1 0,0-2 0,1 1 0,-1-1-1,1 0 1,-1 0 0,1-1 0,0 0 0,-1 0-1,1 0 1,-1-1 0,14-3 0,-1 0-16,0-1 0,0-1 1,0 0-1,-1-1 0,0-2 0,24-14 1,-30 16 1,-1 0 0,0-1 0,0 0 1,-1-1-1,-1-1 0,1 1 0,14-22 1,-21 27 10,0 0 1,-1 0 0,0 0-1,0-1 1,0 1 0,0-1-1,-1 1 1,0-1 0,0 0-1,0 1 1,-1-1 0,1 0-1,-1 0 1,0 1 0,0-1-1,-1 0 1,0 0 0,1 1-1,-2-1 1,1 0 0,0 1-1,-1-1 1,0 1 0,0 0 0,-4-7-1,-1 1 41,-1 0-1,0 1 0,-1 0 1,0 0-1,0 1 0,-1 0 1,1 1-1,-2 0 1,1 0-1,-1 1 0,0 0 1,-1 1-1,1 1 0,-13-4 1,6 3-228,1 0 0,-1 1 0,-1 1 0,1 1 0,0 1 0,0 0 0,-1 1-1,-34 6 1,41-2-1318,18 0-728,22-1-1750,12-6-62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6163,'14'-20'2744,"-8"13"2093,-4 27-2267,-1 72-631,2-43-2081,-3 0-1,-2 1 1,-1-1 0,-21 92-1,21-131-1289,4-20-2701,2-12 1281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4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98 3730,'3'-11'5435,"4"-24"-2272,-7 35-3154,0-1 1,0 1 0,0 0-1,0 0 1,0-1 0,0 1 0,0 0-1,0 0 1,0 0 0,0-1-1,0 1 1,0 0 0,0 0 0,0 0-1,0-1 1,0 1 0,0 0-1,0 0 1,0 0 0,-1 0 0,1-1-1,0 1 1,0 0 0,0 0-1,0 0 1,0 0 0,-1-1 0,1 1-1,0 0 1,0 0 0,0 0-1,0 0 1,-1 0 0,1 0 0,0 0-1,0 0 1,0 0 0,-1 0-1,1 0 1,0 0 0,0 0 0,-1 0-1,1 0 1,0 0 0,-18 13 789,-4 18-298,22-31-495,0 1 0,0 0 0,-1-1 0,1 1 0,0 0 0,0 0 0,0-1-1,0 1 1,0 0 0,0 0 0,0-1 0,0 1 0,0 0 0,0 0 0,1-1 0,-1 1 0,0 0 0,0 0 0,1-1 0,-1 1-1,0 0 1,1-1 0,-1 1 0,1-1 0,-1 1 0,1 0 0,-1-1 0,1 1 0,-1-1 0,1 1 0,0-1 0,-1 0 0,1 1-1,0-1 1,-1 0 0,1 1 0,0-1 0,-1 0 0,1 0 0,0 1 0,0-1 0,-1 0 0,1 0 0,0 0 0,0 0 0,-1 0-1,1 0 1,0 0 0,1-1 0,0 1 2,1 0-1,-1 0 1,0-1-1,0 1 1,1-1 0,-1 0-1,0 1 1,0-1-1,0 0 1,0 0-1,0 0 1,0-1-1,0 1 1,0 0-1,0-1 1,-1 1 0,1-1-1,0 0 1,-1 1-1,0-1 1,1 0-1,-1 0 1,0 0-1,0 0 1,0 0-1,0 0 1,0 0 0,0-1-1,-1 1 1,1-3-1,0 3 23,0-1 0,-1 1 0,1 0 0,-1-1 0,0 1 0,1-1 0,-1 1 0,0 0 0,-1-1-1,1 1 1,0-1 0,-1 1 0,1 0 0,-1-1 0,0 1 0,0 0 0,0-1 0,0 1 0,0 0 0,0 0 0,-1 0 0,1 0 0,0 0-1,-1 0 1,0 1 0,0-1 0,1 0 0,-5-2 0,4 4 6,-1-1 0,1 1 1,-1 0-1,1-1 0,0 1 0,-1 0 0,1 1 0,0-1 1,-1 0-1,1 1 0,0-1 0,-1 1 0,1 0 0,0 0 1,0 0-1,0 0 0,-1 0 0,1 0 0,0 1 0,1-1 1,-1 0-1,0 1 0,-2 2 0,3-3-30,0-1 1,0 1-1,1 0 0,-1-1 1,0 1-1,0 0 0,1 0 1,-1 0-1,0 0 0,1 0 1,-1-1-1,1 1 0,-1 0 1,1 0-1,0 1 0,-1-1 1,1 0-1,0 0 0,0 0 1,0 0-1,0 0 0,0 0 1,0 0-1,0 0 0,0 0 0,0 0 1,0 0-1,0 0 0,1 1 1,-1-1-1,0 0 0,1 0 1,-1 0-1,1 0 0,-1-1 1,1 1-1,0 0 0,-1 0 1,1 0-1,0 0 0,0-1 1,-1 1-1,1 0 0,0-1 1,0 1-1,0 0 0,0-1 1,0 1-1,0-1 0,0 0 1,0 1-1,1-1 0,33 7 14,-34-7-17,0 0 0,0 0 0,0 0-1,0 0 1,0 0 0,0 0 0,0 0 0,1 0-1,-1 0 1,0 0 0,0-1 0,0 1 0,0 0-1,0-1 1,0 1 0,0-1 0,-1 1 0,1-1-1,0 1 1,0-1 0,0 0 0,0 1 0,-1-1-1,1 0 1,0 0 0,-1 0 0,1 1 0,0-1-1,-1 0 1,1-2 0,-1 3-5,0 0 0,0-1 0,1 1 0,-1 0 0,0 0 1,0 0-1,0-1 0,0 1 0,0 0 0,0 0 0,0 0 0,-1-1 0,1 1 0,0 0 0,0 0 1,0 0-1,0-1 0,0 1 0,0 0 0,0 0 0,0 0 0,0 0 0,-1-1 0,1 1 0,0 0 1,0 0-1,0 0 0,0 0 0,0 0 0,-1-1 0,1 1 0,0 0 0,0 0 0,0 0 0,-1 0 0,1 0 1,0 0-1,0 0 0,0 0 0,-1 0 0,1 0 0,0 0 0,0 0 0,0 0 0,-1 0 0,1 0 1,0 0-1,0 0 0,0 0 0,-1 0 0,-14 4 77,2-1-5151,14-14 2045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6595,'0'2'5516,"11"3"-3701,13 3-1065,82 5 1456,12 3-990,-107-14-1144,0 1 0,1 1 0,-1 0 0,-1 0 1,1 1-1,-1 0 0,18 13 0,-25-16-42,0 1 0,0-1 0,0 1 0,-1 0-1,1 0 1,-1 0 0,0 0 0,0 0 0,0 0 0,0 1-1,0-1 1,-1 1 0,0-1 0,1 1 0,-1 0 0,-1-1-1,1 1 1,0 0 0,-1 0 0,0-1 0,0 8 0,0-11-16,-1 1 1,1-1-1,0 0 1,0 1 0,0-1-1,0 0 1,0 1 0,0-1-1,0 0 1,0 1 0,0-1-1,0 0 1,0 1-1,0-1 1,0 1 0,0-1-1,0 0 1,0 1 0,0-1-1,0 0 1,0 1 0,1-1-1,-1 0 1,0 1-1,0-1 1,0 0 0,1 0-1,-1 1 1,0-1 0,0 0-1,1 0 1,-1 1 0,0-1-1,1 0 1,-1 0-1,0 0 1,1 1 0,-1-1-1,0 0 1,1 0 0,-1 0-1,23-1 284,35-17-157,-46 14-87,-1 0-47,1 0 0,-1-1 1,-1 0-1,1 0 0,-1-1 1,14-10-1,-22 14-6,0 1-1,0-1 1,0 0 0,0 1 0,-1-1 0,1 0-1,0 0 1,-1 0 0,1 0 0,-1 0-1,0 0 1,0-1 0,0 1 0,0 0 0,0-1-1,0 1 1,-1-1 0,1 1 0,-1-1-1,1 1 1,-1-1 0,0 1 0,0-1 0,0 1-1,-1-1 1,1 1 0,-1-1 0,1 1-1,-1-1 1,0 1 0,0 0 0,0-1 0,0 1-1,0 0 1,0 0 0,-3-3 0,0-1 35,-1 0 0,-1 0 0,1 1 0,-1 0 0,0 0 0,0 0 0,0 1 0,0 0 0,-1 0 0,0 1 0,0 0-1,0 0 1,0 0 0,0 1 0,0 0 0,-1 1 0,-7-2 0,-4 1 0,1 1 1,-1 1-1,0 1 0,1 0 0,-30 6 0,42-5-161,1-1-1,0 1 1,0 0 0,0 0-1,0 0 1,0 0-1,0 1 1,1 0 0,-1 0-1,1 1 1,0-1 0,0 1-1,-6 6 1,-6 17-6006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60 114 8276,'-3'1'535,"0"1"1,0-1-1,0 1 0,0 0 1,1 0-1,-1 0 0,1 1 1,-1-1-1,1 0 0,0 1 1,-4 5-1,2 0-62,0 0 0,1 0-1,0 1 1,0-1 0,-2 15 0,3-17-330,2-6-127,0 1-1,0 0 1,0-1-1,-1 1 1,1-1-1,0 1 1,0 0-1,0-1 1,0 1-1,0 0 1,0-1 0,0 1-1,0-1 1,0 1-1,0 0 1,1-1-1,-1 1 1,0-1-1,0 1 1,0 0-1,1-1 1,-1 1-1,0-1 1,1 1-1,-1-1 1,1 1 0,-1-1-1,0 1 1,1-1-1,-1 0 1,1 1-1,-1-1 1,1 0-1,-1 1 1,1-1-1,-1 0 1,1 1-1,0-1 1,-1 0-1,2 0 1,-1 0-11,0 0 0,0 0 0,-1 0 0,1 0 0,0 0 0,0-1 1,0 1-1,0 0 0,0 0 0,0-1 0,-1 1 0,1-1 0,0 1 0,0-1 0,0 1 0,-1-1 0,1 0 0,0 1 0,-1-1 1,1 0-1,-1 1 0,1-1 0,-1 0 0,1 0 0,-1 1 0,1-1 0,0-2 0,12-33 61,-10 25-57,1-1 0,0 1-1,1 0 1,1 0 0,0 0-1,0 1 1,1 0 0,12-15-1,-11 17 1,1-1 0,0 2 0,1-1 0,0 1 0,0 1 0,19-10 0,-26 15 18,-1 0 1,1-1-1,-1 1 0,1 0 1,0 0-1,-1 0 0,1 1 1,0-1-1,0 1 0,-1-1 1,1 1-1,0 0 0,0 0 1,0 0-1,-1 1 0,1-1 1,0 1-1,0-1 0,-1 1 1,1 0-1,0 0 0,-1 0 0,1 1 1,-1-1-1,1 0 0,-1 1 1,0 0-1,1-1 0,-1 1 1,0 0-1,0 0 0,0 0 1,-1 0-1,4 5 0,-2 3 52,-1-1 0,0 0 0,-1 1 0,1-1 0,-2 1 1,0-1-1,0 1 0,0-1 0,-1 1 0,-4 16 0,1 0 4,-6 20-5,8-39-193,0 0 0,0 0 0,0 0 0,1 1-1,0-1 1,1 0 0,0 12 0,1-19 37,-1 1 0,1 0 1,0 0-1,0 0 1,0-1-1,-1 1 0,1-1 1,0 1-1,0 0 1,0-1-1,0 1 0,0-1 1,0 0-1,0 1 1,0-1-1,0 0 0,0 0 1,0 0-1,1 0 0,-1 1 1,0-1-1,0-1 1,0 1-1,0 0 0,0 0 1,0 0-1,0-1 1,0 1-1,1-1 0,13 0-267,20 2-2541,3-7 447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8116,'19'15'6104,"9"-6"-4271,-20-8-1661,0 0 0,1 0 1,-1-1-1,16-1 0,-3-2-30,-1-2-1,1 0 1,-1-1-1,0-1 0,-1-1 1,0-1-1,31-19 1,-48 27-143,-1 1 1,1-1 0,0 0 0,-1 0-1,1-1 1,0 1 0,-1 0 0,0 0-1,1-1 1,-1 1 0,0-1 0,0 1-1,1-1 1,-1 1 0,0-1 0,-1 0 0,1 0-1,0 1 1,0-1 0,-1 0 0,1 0-1,-1 0 1,0 0 0,1 0 0,-1 0-1,0 0 1,0 0 0,0 1 0,-1-1-1,1 0 1,0 0 0,-1 0 0,1 0-1,-1 0 1,0 0 0,1 1 0,-1-1 0,0 0-1,0 0 1,0 1 0,-2-3 0,0 1 21,0 0 1,0 0-1,0 0 1,-1 0 0,1 0-1,-1 1 1,1 0-1,-1 0 1,0 0 0,0 0-1,0 0 1,-1 1-1,1-1 1,0 1 0,0 0-1,-1 1 1,-5-1-1,3 2 51,0 0 0,0 0 0,0 0 0,0 1 0,1 0 0,-1 1 0,1 0 0,0 0 0,-1 0 0,1 1 0,1-1 0,-1 1 0,0 1 0,1-1 0,0 1 0,0 0 0,0 0 0,1 1 0,0-1 0,0 1 0,0 0 0,1 0 0,-1 0 0,2 1 0,-1-1-1,-2 10 1,2-8-22,0-1 0,1 1 0,0 0 0,1 0 0,0 0 0,0 0 0,0 0-1,1 0 1,0 0 0,1 0 0,0 0 0,0 0 0,1 0 0,0 0 0,0-1 0,0 1-1,1-1 1,1 1 0,-1-1 0,1 0 0,0 0 0,1 0 0,5 6 0,-5-9-117,-1-1 0,1 1 1,-1-1-1,1 0 1,0-1-1,0 1 1,0-1-1,1 0 0,-1 0 1,0 0-1,1-1 1,-1 0-1,1 0 1,0-1-1,-1 1 1,1-1-1,0 0 0,-1-1 1,1 1-1,-1-1 1,1 0-1,-1-1 1,1 1-1,6-4 0,3 0-392,-1-1-1,1-1 1,-1-1-1,0 0 0,-1-1 1,0 0-1,16-15 0,5-3-1116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39 194 6003,'-2'2'419,"-1"-1"0,0 1 0,1 0 0,-1 0 1,1 0-1,0 0 0,0 0 0,0 0 0,0 1 0,0-1 1,0 1-1,0-1 0,1 1 0,-1 0 0,1 0 0,0-1 1,0 1-1,0 0 0,0 0 0,1 0 0,-1 0 0,0 6 1,2-4-216,-1 0 0,1-1 0,-1 1 0,1 0 0,1-1 0,-1 1 0,1-1 0,0 1 0,0-1 0,0 0 0,0 1 0,1-1 0,5 6 1,-5-6-220,1 0 1,-1 0-1,1-1 1,0 1-1,0-1 1,0 0-1,0 0 1,1-1-1,-1 1 1,1-1-1,0 0 1,0 0 0,5 1-1,-7-2 36,0-1 0,1 1 0,-1-1 0,1 0 0,-1 0 0,0 0 0,1-1 0,-1 1 0,0-1 0,1 1 0,-1-1 0,0 0 0,0-1 0,0 1 0,1 0 0,-1-1 0,-1 0 1,1 0-1,0 0 0,0 0 0,2-3 0,4-3-13,-6 4-5,1 0-1,0 0 1,1 0 0,-1 1-1,10-7 1,-13 10-2,0 0 0,0-1 0,0 1 0,0 0 0,0-1 1,0 1-1,0 0 0,0 0 0,0 0 0,0 0 0,0 0 0,0 0 0,0 0 1,0 0-1,0 1 0,1-1 0,-2 0 0,1 1 0,0-1 0,0 0 0,0 1 1,0-1-1,0 1 0,0 0 0,0-1 0,0 1 0,-1 0 0,1-1 1,0 1-1,-1 0 0,1 0 0,0 0 0,-1-1 0,1 1 0,-1 0 0,1 0 1,-1 0-1,0 0 0,1 2 0,2 3 35,0 0 0,0-1 0,1 1 0,0 0 0,0-1 0,0 0 0,1 0 0,0 0 0,0-1-1,0 1 1,10 5 0,-12-9-1,0 1-1,0-1 1,0 0-1,0 0 0,0 0 1,0 0-1,0 0 1,1-1-1,-1 1 1,0-1-1,0 0 0,1 0 1,-1 0-1,0-1 1,1 1-1,-1-1 0,0 0 1,0 0-1,0 0 1,0 0-1,0 0 0,0-1 1,0 1-1,0-1 1,0 0-1,3-3 1,0 1 21,-1 0 0,0 0 0,0 0 0,-1-1 0,0 1 0,1-1 0,-1 0 0,-1 0 0,1-1 0,-1 1 0,0-1 0,0 0 0,-1 0 0,0 0 0,0 0 0,0 0 0,1-7 0,-3 5-24,0 0 0,-1 0 0,1 0 0,-2 1-1,1-1 1,-1 0 0,0 0 0,-1 1 0,1-1-1,-2 1 1,1 0 0,-1 0 0,-6-8 0,-16-21-278,21 30-57,-1 0 0,1 0-1,1 0 1,-1-1 0,1 0 0,0 0 0,1 0 0,-1 0 0,1-1 0,1 1 0,0-1 0,-3-15 0,11 6-3366,5 4-148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55 7107,'3'0'441,"0"-1"0,1 1 0,-1-1-1,0 1 1,0-1 0,0 0 0,0 0 0,0-1-1,0 1 1,0-1 0,0 1 0,-1-1 0,1 0-1,0 0 1,-1 0 0,3-3 0,-4 4-353,-1 1 1,1-1 0,-1 1 0,0-1 0,1 1-1,-1-1 1,0 1 0,1-1 0,-1 1 0,0-1-1,0 0 1,0 1 0,1-1 0,-1 1-1,0-1 1,0 0 0,0 1 0,0-1 0,0 1-1,0-1 1,0 0 0,0 1 0,-1-1-1,1 1 1,0-1 0,0 0 0,0 1 0,-1-1-1,0 0 1,0-1-14,-1 1 0,1 0 0,-1 0 0,1 0-1,-1 0 1,0 0 0,0 0 0,0 1 0,1-1 0,-1 1 0,0-1-1,0 1 1,0 0 0,0-1 0,-2 1 0,-6 0 75,1 0 1,0 0-1,0 0 0,0 1 1,0 1-1,0-1 1,-16 7-1,23-8-145,1 1 1,-1-1-1,0 1 0,1-1 1,-1 1-1,0 0 0,1 0 0,-1 0 1,1 0-1,-1 0 0,1 0 1,0 0-1,-1 0 0,1 1 0,0-1 1,0 1-1,0-1 0,0 1 0,0-1 1,0 1-1,1-1 0,-1 1 1,0 0-1,1-1 0,-1 1 0,1 0 1,0-1-1,-1 1 0,1 0 0,0 0 1,0 0-1,0-1 0,0 1 1,1 0-1,-1 0 0,0-1 0,1 1 1,-1 0-1,1-1 0,0 1 0,-1 0 1,1-1-1,0 1 0,0-1 1,0 1-1,2 2 0,9 12 8,1-1 0,22 21-1,24 30 8,-55-60-20,0 0 1,0 0 0,-1 0 0,1 0 0,-1 0 0,-1 1-1,0 0 1,0-1 0,0 1 0,1 8 0,-3-12-2,0 0 0,0 0 0,0-1 0,0 1 1,-1 0-1,1-1 0,-1 1 0,0 0 0,1-1 0,-1 1 1,-1 0-1,1-1 0,0 0 0,0 1 0,-1-1 0,0 0 1,1 0-1,-1 1 0,0-1 0,0-1 0,0 1 0,-4 3 0,0-1 21,1-1 0,-1 0-1,1-1 1,-1 1-1,0-1 1,0 0-1,0 0 1,0-1 0,-1 0-1,-8 1 1,9-2-78,-1 0 1,1 0 0,0 0-1,-1-1 1,1 0 0,-1 0 0,1 0-1,0-1 1,0 0 0,-8-4-1,12 5-58,-1 0 0,1-1 0,-1 1 0,1-1-1,-1 0 1,1 0 0,0 0 0,0 0 0,0 0-1,0 0 1,0-1 0,1 1 0,-1-1 0,1 1-1,-1-1 1,1 0 0,0 1 0,0-1 0,0 0-1,0 0 1,0-5 0,1 4-231,-1 1 0,1-1 0,0 1 0,1-1 0,-1 1 0,1 0 0,-1-1 0,1 1 0,0 0 0,0-1 0,1 1 0,-1 0 0,1 0 0,3-5 0,19-25-2985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2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6931,'18'-8'2930,"-9"4"351,-2 11-1728,-5 11-161,-4 13-367,-8 6-161,2 8-271,1 9-145,2-5-224,5 1-80,7-11-160,4-6-352,-4-15-193,0-2-607,-7-12-209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3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6051,'0'1'135,"1"-1"1,-1 0 0,0 0-1,0 0 1,1 0 0,-1 0-1,0 0 1,1 0 0,-1 0-1,0 0 1,1 0 0,-1 0-1,0 0 1,1 0 0,-1 0-1,0 0 1,1 0 0,-1 0-1,0 0 1,1 0-1,-1 0 1,0 0 0,0-1-1,1 1 1,-1 0 0,0 0-1,1 0 1,-1-1 0,0 1-1,0 0 1,0 0 0,1-1-1,-1 1 1,0 0 0,0 0-1,0-1 1,1 1 0,-1 0-1,0-1 1,0 1 0,0 0-1,0 0 1,0-1-1,0 1 1,0 0 0,0-1-1,0 1 1,0 0 0,0-1-1,0 1 1,0 0 0,0-1-1,0 1 1,0 0 0,0-1-1,0 1 1,0 0 0,-1-1-1,1 1 1,0 0 0,35 15 1549,-28-12-1008,18 5-475,1 0 0,0-2-1,0-1 1,0-1 0,0-1 0,1-1 0,46-4 0,65 7-451,-113-1 250,-16-3 41,-1 1-1,0-1 1,0 0 0,1-1-1,-1 0 1,0 0-1,1 0 1,-1-1-1,0-1 1,12-3-1,-19 5-10,0 0 0,-1 0-1,1-1 1,0 1-1,0 0 1,-1-1 0,1 1-1,0 0 1,-1-1-1,1 1 1,0-1-1,-1 1 1,1-1 0,-1 0-1,1 1 1,-1-1-1,1 1 1,-1-1-1,1 0 1,-1 0 0,0 1-1,1-1 1,-1 0-1,0 0 1,0 1-1,1-1 1,-1 0 0,0-1-1,-1 1 19,1 0 1,-1 0-1,1 0 0,-1 0 0,0 0 1,0 0-1,1 0 0,-1 0 0,0 1 1,0-1-1,0 0 0,0 0 0,0 1 1,0-1-1,0 1 0,-2-1 0,-45-14 975,43 15-970,0-1 0,-1 1 0,1 0-1,-1 1 1,1 0 0,0-1-1,-1 1 1,1 1 0,0-1 0,0 1-1,0 0 1,0 0 0,0 1 0,0 0-1,1-1 1,-1 1 0,1 1-1,0-1 1,0 1 0,-6 6 0,5-5-42,1 1 0,0 0 0,0 0 0,0 1 1,1-1-1,0 1 0,0 0 0,1 0 0,-1 0 1,1 0-1,1 0 0,0 0 0,0 1 0,0-1 0,1 9 1,0-13-16,0 0 0,0 0 0,0-1 0,0 1 0,1 0 0,-1-1 0,1 1 0,0 0 0,0-1 0,0 1 0,0-1 0,0 1 0,0-1 0,1 0 0,-1 1 0,1-1 0,0 0 0,0 0-1,-1 0 1,1 0 0,0 0 0,1-1 0,-1 1 0,0-1 0,0 1 0,5 1 0,-3-2-15,0 0 0,0 0-1,0-1 1,0 1-1,0-1 1,0 0-1,0 0 1,0 0-1,0-1 1,0 1 0,0-1-1,-1 0 1,1 0-1,0-1 1,0 1-1,5-3 1,-1 1-13,-1-1-1,1 1 1,-1-1 0,0 0 0,0-1 0,0 0 0,0 0-1,-1 0 1,0-1 0,0 0 0,0 0 0,-1 0-1,0-1 1,0 0 0,7-13 0,-2 0 37,-1 17 8,9 31 24,1 5-19,-14-27-27,0 0-1,1-1 0,0 0 1,0 0-1,1 0 1,-1-1-1,1 0 0,0 0 1,0 0-1,1-1 1,-1-1-1,1 1 0,-1-1 1,1 0-1,0-1 1,0 1-1,13-1 0,12-1-140,0-1 0,64-11 0,-71 9 84,-12 1 38,0-1-1,0-1 1,0 0 0,0 0-1,-1-1 1,18-10-1,-28 14 35,0-1-1,0 1 1,0-1-1,0 0 1,-1 0-1,1 0 1,-1 0-1,0 0 1,1-1-1,-1 1 1,0-1-1,0 1 1,0-1-1,-1 0 0,1 1 1,-1-1-1,1 0 1,-1 0-1,0 0 1,0 0-1,0-1 1,-1 1-1,1 0 1,-1 0-1,0 0 1,0-1-1,0 1 1,0 0-1,0 0 1,-1-1-1,1 1 1,-1 0-1,0 0 1,-2-6-1,1 7 13,1 0-1,-1-1 1,1 1-1,-1 0 1,0 0-1,1 0 1,-1 0 0,0 1-1,-1-1 1,1 0-1,0 1 1,0-1 0,-1 1-1,1 0 1,0 0-1,-1 0 1,1 0-1,-1 0 1,0 1 0,1-1-1,-1 1 1,0 0-1,1-1 1,-1 1-1,0 0 1,1 1 0,-1-1-1,1 0 1,-1 1-1,0-1 1,1 1-1,-5 2 1,-7 1 41,1 0 1,-1 2-1,0 0 1,-15 10-1,-22 18 74,49-33-129,-1 1 1,1-1 0,0 1 0,0 0-1,0 0 1,0 0 0,0 0 0,0 0-1,1 0 1,-1 1 0,1-1 0,0 1-1,-1-1 1,1 1 0,0-1 0,0 1-1,1 0 1,-2 3 0,3-5-6,0 1-1,0-1 1,0 1 0,0-1 0,0 0-1,0 0 1,0 1 0,0-1 0,1 0-1,-1 0 1,0 0 0,1 0 0,-1 0 0,1-1-1,-1 1 1,1 0 0,-1-1 0,1 1-1,-1-1 1,1 1 0,0-1 0,-1 0-1,1 0 1,0 0 0,-1 0 0,1 0-1,2 0 1,50-4-94,-39 1-1,0-1 0,0 0 0,-1-1 0,1-1 0,-1 0 0,0-1 0,-1-1 0,0 0 0,0 0 0,-1-1 0,0-1 0,0 0 0,-1-1 0,16-19 0,-34 45 105,2 1 1,0 0-1,1 0 0,1 0 1,-2 20-1,-1-4 32,-1 12 23,2 1 0,0 73 0,5-112-63,0-1-1,0 1 1,0 0 0,-1-1 0,0 1 0,0 0 0,0-1 0,-1 0 0,0 1 0,0-1 0,0 0-1,-1 0 1,0 0 0,-3 5 0,3-6 1,-1-1 0,1 0-1,-1 0 1,1 0 0,-1 0-1,0-1 1,0 1 0,0-1 0,0 0-1,-1 0 1,1-1 0,0 1-1,-1-1 1,1 0 0,-1 0 0,0-1-1,-5 1 1,2 0-14,0-1 0,0 0 0,0-1 0,0 0 0,1 0 0,-1 0 0,0-1 0,0 0 0,1-1 0,-1 0 0,1 0 0,0 0 0,0-1 0,0 0 0,0-1 0,-10-8 0,14 9-132,-1 0 0,0 0 0,1 0-1,0 0 1,0-1 0,0 0 0,0 1-1,1-1 1,0 0 0,0 0 0,0 0-1,0-1 1,1 1 0,0 0 0,0 0-1,1-1 1,-1 1 0,1-1 0,0 1-1,1-1 1,-1 1 0,1 0 0,0-1-1,0 1 1,3-6 0,16-26-3427,8 8-39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3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34 172 7732,'0'0'204,"-1"0"1,0 0-1,1 0 1,-1 0-1,0 0 1,1 0-1,-1-1 1,0 1-1,1 0 1,-1-1-1,1 1 1,-1 0-1,0-1 1,1 1-1,-1-1 1,1 1-1,-1 0 1,1-1-1,-1 0 1,1 1-1,0-1 1,-1 1-1,1-1 1,0 1-1,-1-1 1,1 0-1,0 1 1,0-1-1,-1 0 1,1 1-1,0-1 1,0 0-1,0 1 1,0-1-1,0 0 1,0-1-1,1 0 5,0 1 0,1-1 0,-1 0 0,0 1 0,1-1 0,-1 0 0,1 1 0,0 0 0,0-1 0,-1 1 0,5-2 0,56-25 610,-50 24-691,59-24 266,-67 27-379,0-1 0,0 0 0,0 0 0,0-1-1,-1 1 1,1-1 0,-1 1 0,0-1 0,1 0 0,-1-1 0,-1 1 0,1 0 0,4-8 0,-7 11-4,1-1 1,-1 0 0,0 1 0,0-1 0,0 0 0,1 1 0,-1-1 0,0 0 0,0 1 0,0-1-1,0 0 1,0 0 0,0 1 0,-1-1 0,1 0 0,0 1 0,0-1 0,0 0 0,-1 1 0,1-1-1,0 0 1,-1 1 0,1-1 0,0 1 0,-1-1 0,1 0 0,-1 1 0,0-1 0,-23-8 343,17 8-258,1 1 1,-1 0-1,1 0 0,-1 0 1,1 1-1,-7 1 0,1 2 43,0 1 0,1 0-1,0 1 1,0 0-1,0 1 1,1 0-1,0 1 1,1 0-1,-17 18 1,22-22-81,0 1 1,1 0-1,-1-1 1,1 1-1,0 1 1,1-1-1,0 0 1,-1 1-1,1-1 1,-1 9-1,2-10-26,1-1 0,0 1 0,0-1 0,0 1 0,0 0 0,1-1 0,-1 1 0,1-1 0,0 1 0,0-1 0,0 0 0,1 1 0,-1-1 0,1 0 0,0 0 0,0 0-1,0 0 1,3 4 0,0-3-64,1 1-1,-1-1 0,1 1 0,0-2 1,0 1-1,1-1 0,-1 0 1,1 0-1,0 0 0,0-1 0,0 0 1,0-1-1,13 2 0,-5-1-278,0-1-1,0 0 0,0-1 1,-1-1-1,28-5 1,-6-2-2268,0-1 0,59-26-1,-47 7-1476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3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41 8420,'-1'-1'324,"1"0"0,0-1 0,0 1 0,0 0 0,0-1 0,0 1 0,0 0 0,0-1 0,0 1 0,0 0 0,1-1 0,-1 1 0,0 0 0,1 0 0,-1-1 0,1 1 0,0 0 1,-1 0-1,1 0 0,0 0 0,0 0 0,0 0 0,0 0 0,0 0 0,1-1 0,0 1-111,1-1 1,-1 1 0,1 0-1,0 1 1,-1-1-1,1 0 1,0 1 0,-1-1-1,1 1 1,0 0-1,4 0 1,5 1-109,-1 0 1,0 1-1,0 1 0,20 6 0,-22-6-81,0 1-1,0 0 1,-1 1-1,0 0 1,0 0-1,0 1 1,-1 0-1,0 0 1,0 1-1,10 12 1,-15-16-9,0-1 1,-1 0-1,1 1 1,-1-1-1,0 1 1,0-1-1,0 1 1,0 0-1,-1-1 1,1 1-1,-1 0 0,1 0 1,-1-1-1,0 1 1,0 0-1,-1 4 1,0-4 22,0 1 0,0-1 1,-1 0-1,1 0 1,-1 0-1,0 0 0,0-1 1,0 1-1,0 0 1,0-1-1,-1 1 0,1-1 1,-1 0-1,1 0 1,-1 0-1,-6 3 0,0 0 45,0 0-1,-1-1 1,0-1 0,1 0-1,-1 0 1,-1-1-1,1 0 1,-20 1-1,-9 2 29,83 31-231,-10-12-112,32 31 1,-58-48 211,0 1 1,-1 0-1,0 0 0,0 0 1,0 1-1,-2 0 1,1 0-1,-1 1 1,7 17-1,-11-24 44,-1-1-1,0 1 1,0-1 0,1 1-1,-2-1 1,1 1 0,0 0-1,0-1 1,-1 1-1,1-1 1,-1 1 0,0-1-1,0 1 1,0-1 0,0 0-1,0 1 1,-1-1 0,1 0-1,-1 0 1,1 0 0,-1 0-1,0 0 1,0 0-1,0-1 1,0 1 0,0 0-1,0-1 1,-3 2 0,-9 5 131,0 0 1,0-1-1,-23 8 1,21-9-26,-1 1-65,0-1 0,-1-1 0,1-1 0,-1 0 0,0-1 0,0-1 0,0-1 0,0 0 0,0-2 0,-20-2 0,37 3-94,0 0 0,0 0 0,0 0 0,1 0 0,-1 0 1,0 0-1,0-1 0,0 1 0,0 0 0,0-1 0,0 1 0,0 0 0,0-1 0,0 1 0,1-1 0,-1 1 0,0-1 1,0 0-1,1 1 0,-1-1 0,0 0 0,1 0 0,-2-1 0,2 1-46,0 0 0,0 0-1,1 1 1,-1-1 0,0 0 0,0 0 0,0 0-1,1 0 1,-1 0 0,1 0 0,-1 1-1,0-1 1,1 0 0,-1 0 0,1 0 0,0 1-1,-1-1 1,1 0 0,1 0 0,46-34-4085,-39 30 2853,37-32-3095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81 6723,'1'25'7136,"-13"48"-5804,2-18-732,-33 217 629,-11 90-550,32-180-543,20-333-176,-1 97 16,1-1 0,11-92 0,7 75 4,3 1 0,3 0 0,4 1 0,2 2 0,69-119 0,-91 176 23,0 1 1,1 0 0,1 0-1,0 1 1,0 0 0,1 0-1,0 1 1,11-8 0,-17 14-3,-1 1 0,0 0 0,0 0 0,1-1 1,-1 1-1,0 1 0,1-1 0,-1 0 0,1 0 1,-1 1-1,1 0 0,0-1 0,-1 1 0,1 0 0,-1 0 1,1 1-1,-1-1 0,4 1 0,-3 0 2,0 1 0,0 0-1,0 0 1,-1 0 0,1 0-1,-1 0 1,0 0 0,1 0-1,-1 1 1,0-1 0,0 1 0,-1 0-1,1 0 1,0-1 0,-1 1-1,0 0 1,1 0 0,0 6-1,3 15 93,0-1-1,-2 1 0,0 0 0,-2-1 0,-1 1 1,0 0-1,-2 0 0,-1 0 0,-11 45 0,11-59-36,0-1 1,-1 1-1,0-1 0,0 1 0,-1-1 0,-1-1 0,1 1 1,-1-1-1,-1 0 0,0 0 0,0 0 0,0-1 0,-1 0 1,0-1-1,-11 8 0,12-10-85,1-1 0,0 0 0,-1 0 0,0 0 0,1-1 0,-1 0 0,0 0 0,0-1 0,0 1 0,-1-2 0,1 1 0,0-1 0,0 0 0,0-1 0,-1 1 0,1-1 0,0-1 0,0 1 0,0-1 0,0-1 0,1 1 0,-9-5 0,12 5-77,0 1 0,0-1 1,0 0-1,0 0 1,0 0-1,1 0 0,-1 0 1,1 0-1,-1-1 1,1 1-1,0-1 0,0 0 1,0 0-1,0 1 1,0-1-1,1-1 1,0 1-1,-1 0 0,1 0 1,0 0-1,1-1 1,-1 1-1,0-7 0,1 6-174,0 1 0,1 0 0,0-1 0,0 1 0,0-1 1,0 1-1,0 0 0,1 0 0,-1 0 0,1 0 0,0 0 0,0 0 0,0 0 0,0 0 0,3-2 0,26-25-3121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4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43 3426,'9'-8'3859,"7"-6"-313,-16 13-3516,0 1 0,1 0 1,-1 0-1,0 0 1,0-1-1,0 1 1,0 0-1,0 0 0,0-1 1,1 1-1,-1 0 1,0-1-1,0 1 1,0 0-1,0 0 0,0-1 1,0 1-1,0 0 1,0-1-1,0 1 0,0 0 1,0 0-1,0-1 1,0 1-1,0 0 1,-1 0-1,1-1 0,0 1 1,0 0-1,0 0 1,0-1-1,0 1 1,-1 0-1,1 0 0,0-1 1,0 1-1,0 0 1,-1 0-1,1 0 1,0-1-1,0 1 0,-1 0 1,1 0-1,0 0 1,0 0-1,-1 0 1,1 0-1,0 0 0,0 0 1,-1-1-1,1 1 1,-1 0-1,-1 0 50,0 0 0,0 0 1,1 0-1,-1 0 0,0 1 0,0-1 0,0 1 0,0-1 1,0 1-1,0-1 0,0 1 0,1 0 0,-1 0 0,0 0 1,1 0-1,-1 0 0,0 0 0,1 1 0,-1-1 0,1 0 1,0 1-1,-3 2 0,3-2-44,-1 0 0,0 0 0,0 0 0,1 0-1,0 0 1,-1 1 0,1-1 0,0 0 0,0 1 0,0-1 0,0 1 0,1-1 0,-1 1 0,1 0 0,-1-1 0,1 5-1,0-5-31,0-1 1,0 1-1,0-1 0,1 0 0,-1 1 0,0-1 0,1 1 0,-1-1 0,1 0 0,0 1 0,-1-1 0,1 0 0,0 1 0,0-1 0,0 0 0,-1 0 0,1 0 0,1 0 0,-1 0 0,0 0 0,0 0 0,0 0 0,0-1 0,1 1 0,-1 0 0,0-1 0,1 1 0,-1-1 0,0 1 0,1-1 0,-1 1 0,1-1 0,-1 0 0,1 0 0,-1 0 0,1 0 0,-1 0 0,1 0 0,-1 0 0,0-1 0,1 1 0,-1 0 0,1-1 0,1 0 0,0-1 2,1 1 0,-1-1 0,0 0 0,0 0 0,0 0 0,0-1 0,0 1 0,0-1 0,-1 0 0,1 0 0,-1 0 0,1 0 0,-1 0 0,0 0 0,-1 0 0,3-5 0,-3 6 4,0 0-1,-1 1 0,1-1 0,-1 0 1,1 1-1,-1-1 0,0 0 1,1 0-1,-1 0 0,0 1 0,0-1 1,0 0-1,0 0 0,-1 1 1,1-1-1,0 0 0,-1 0 1,0 1-1,1-1 0,-1 0 0,0 1 1,0-1-1,1 1 0,-1-1 1,0 1-1,-1-1 0,1 1 0,0 0 1,0-1-1,-1 1 0,1 0 1,-2-1-1,2 2 9,-1-1 1,1 1-1,-1 0 1,1 0-1,0 0 1,-1 0-1,1 0 1,0 0-1,-1 0 1,1 1-1,-1-1 1,1 0-1,0 1 1,0-1-1,-1 1 1,1-1-1,0 1 1,0 0-1,-1 0 1,1-1-1,0 1 0,0 0 1,0 0-1,0 0 1,0 0-1,0 0 1,1 0-1,-1 0 1,0 1-1,0-1 1,1 0-1,-1 0 1,1 1-1,-1-1 1,1 0-1,0 1 1,-1-1-1,1 0 1,0 3-1,-1 9-53,6-12 284,11-13-4454,-10 6 1414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62 134 8116,'-4'2'520,"0"1"-1,0 0 1,1 0 0,-1 0 0,1 0 0,0 1-1,0-1 1,0 1 0,0 0 0,1 0 0,-1 0-1,-2 7 1,2-2-171,-1 0 1,2 0-1,-1 1 1,1-1-1,-1 16 0,2 6-225,2 1 0,7 51 1,-8-83-123,2 19 17,1 1 80,-5-44 159,0 6-209,2 1 1,0 0-1,1-1 0,0 1 0,2 0 0,7-28 1,-8 36-50,2 0 0,-1 0 0,1 0 0,0 1 0,1 0 1,0-1-1,1 1 0,-1 1 0,1-1 0,1 1 0,-1 0 1,1 1-1,14-11 0,-4 6-4,96-61-1,-102 66 7,0 0 0,1 1 0,0 1 0,0-1 0,0 2-1,1 0 1,-1 0 0,15 0 0,-26 2-1,1 1 0,0 0 0,-1 0 0,1 0 0,0 1 1,-1-1-1,1 0 0,-1 0 0,1 1 0,-1-1 0,1 1 0,-1 0 0,1-1 0,-1 1 1,1 0-1,-1 0 0,0 0 0,1 0 0,-1 0 0,0 0 0,0 0 0,0 1 0,2 1 1,-2 0 15,1 0 0,-1-1 0,0 1 0,0 0 0,-1 0 0,1 1 0,-1-1 1,1 0-1,-1 0 0,0 0 0,-1 5 0,0 6 110,-2 0 0,0-1 0,0 1 0,-8 17 0,7-19-52,0-1 0,1 1 1,0 0-1,1 0 0,0 0 0,1 1 1,0-1-1,1 0 0,2 18 0,-1-26-57,-1 0 0,1 0 0,0 0 0,0 0 0,1 0 0,-1 0 0,1-1 0,0 1 0,0 0 0,0-1 0,0 0 0,1 1 0,-1-1 0,1 0 0,0 0-1,0 0 1,0-1 0,0 1 0,1-1 0,-1 1 0,1-1 0,-1 0 0,1-1 0,0 1 0,0-1 0,0 1 0,-1-1 0,2 0 0,-1 0 0,0-1 0,0 1 0,5-1 0,4 0-31,-1 0 0,1-1 0,-1 0 1,1-1-1,-1 0 0,0-1 1,0-1-1,0 0 0,0 0 0,-1-1 1,1 0-1,11-9 0,-17 11 6,-1-1 0,1-1 1,0 1-1,-1-1 0,0 0 0,0 0 0,-1-1 0,1 1 0,-1-1 0,0 0 0,-1 0 1,0 0-1,0-1 0,0 1 0,0-1 0,-1 0 0,0 0 0,-1 0 0,0 0 0,0 0 0,0 0 1,-1 0-1,0-8 0,-1 2 10,-1 0 1,0 0-1,-1 0 0,0 1 1,-1-1-1,0 1 0,-1-1 1,-1 2-1,-8-16 1,11 23-6,1 0 1,-1 0 0,0 1 0,0-1-1,0 1 1,0-1 0,-1 1 0,1 0-1,-1 0 1,0 0 0,0 1-1,0-1 1,0 1 0,0 0 0,-1 0-1,1 1 1,0-1 0,-1 1 0,0 0-1,1 0 1,-1 1 0,0-1 0,1 1-1,-1 0 1,0 0 0,1 0 0,-1 1-1,-8 2 1,-1 1-92,1 1 0,0 0-1,1 1 1,-1 0 0,-13 10 0,20-13-68,1 1-1,0 0 1,0 0 0,1 0-1,-1 0 1,1 1 0,0-1 0,0 1-1,0 0 1,1 1 0,0-1-1,0 0 1,-4 12 0,6-16 70,1 1 0,-1 0 0,1 0 1,0-1-1,0 1 0,0 0 0,0 0 1,0 0-1,0-1 0,0 1 0,0 0 0,1 0 1,-1-1-1,1 1 0,0 0 0,-1-1 0,1 1 1,0 0-1,0-1 0,0 1 0,0-1 0,0 1 1,0-1-1,0 0 0,0 0 0,1 1 1,-1-1-1,1 0 0,-1 0 0,1 0 0,-1 0 1,3 1-1,40 22-2011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6963,'-1'2'386,"-14"62"6939,13-49-6983,0 0 0,1 0 0,0 0 0,2 20 0,3 28-47,-2 0 0,-3 0 0,-3 0 1,-3 0-1,-2-1 0,-3 0 1,-3-1-1,-2 0 0,-3-1 1,-3-1-1,-2-2 0,-58 97 1,77-144-262,0-1 1,0 0 0,-2-1 0,1 0 0,-1 0-1,-14 12 1,20-19-36,1 0 0,-1 0 1,0 0-1,0 0 0,0 0 0,0 0 0,0 0 0,0 0 1,0-1-1,0 1 0,0-1 0,0 1 0,-1-1 0,1 0 1,0 0-1,0 0 0,0 0 0,0-1 0,-1 1 0,1 0 0,0-1 1,0 0-1,0 1 0,0-1 0,0 0 0,0 0 0,0 0 1,1 0-1,-1 0 0,0-1 0,0 1 0,1 0 0,-1-1 1,1 0-1,-1 1 0,1-1 0,0 0 0,-3-3 0,-4-8-161,0-1 1,1 0-1,1-1 0,0 1 0,0-1 0,2 0 0,-4-17 0,2 0-663,2 0 1,-1-43-1,10-25-2673,13-26-64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10277,'3'4'2977,"-4"3"513,-3-2-2770,17 4-1200,-4 2-513,5 5-2560,-1 0 447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8404,'0'1'218,"0"0"0,1 0 0,-1 0 1,1 0-1,-1 0 0,1 0 0,-1-1 0,1 1 0,0 0 1,-1 0-1,1 0 0,0-1 0,0 1 0,-1 0 0,1-1 1,0 1-1,0-1 0,0 1 0,0-1 0,0 1 0,0-1 1,0 0-1,0 0 0,0 1 0,0-1 0,0 0 0,0 0 1,0 0-1,0 0 0,0 0 0,0 0 0,0 0 0,1-1 1,38-2 1276,-15-1-1105,0-1-1,0-1 1,0-2 0,39-16-1,-53 18-390,1 0 0,-1-1 0,0 0 0,-1 0 0,0-2-1,0 1 1,0-1 0,-1 0 0,-1-1 0,1 0 0,8-15-1,-16 24-1,0 0-1,-1 0 1,1-1-1,0 1 1,-1 0-1,1 0 1,-1-1-1,0 1 1,1-1-1,-1 1 0,0 0 1,0-1-1,0 1 1,0-1-1,0 1 1,0 0-1,0-1 1,0 1-1,-1-1 1,1 1-1,-1 0 0,1-1 1,-2-1-1,1 0 5,-1 1-1,0 0 1,0-1-1,0 1 0,0 0 1,0 0-1,-1 1 1,1-1-1,-1 0 0,1 1 1,-4-2-1,-1-1 5,-1 1 0,0 0-1,0 0 1,0 1 0,-1 0-1,1 1 1,-14-1 0,15 2 27,-1 0 1,1 1 0,-1 0-1,1 1 1,0-1-1,-1 1 1,1 1-1,0 0 1,1 0-1,-1 0 1,0 0 0,1 1-1,0 0 1,-1 1-1,2 0 1,-1-1-1,0 2 1,1-1 0,0 1-1,1-1 1,-1 1-1,1 1 1,0-1-1,-4 9 1,-2 7 236,1 1 1,1 1-1,0-1 1,2 1-1,1 0 0,-3 29 1,7-49-256,1 0 0,-1 1 0,1 0 1,0-1-1,0 1 0,0-1 0,1 1 1,-1-1-1,1 1 0,0-1 0,0 0 0,1 1 1,-1-1-1,1 0 0,0 0 0,0 0 1,1 0-1,-1 0 0,1 0 0,0-1 0,0 1 1,0-1-1,0 0 0,1 0 0,-1 0 1,1 0-1,-1-1 0,1 0 0,0 1 0,0-1 1,7 2-1,0-1-255,0 0-1,1 0 1,0-1-1,-1-1 1,1 0 0,0 0-1,0-1 1,0-1 0,0 0-1,-1-1 1,14-3 0,75-24-5506,-52 9 2047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254 353 4242,'-13'-23'7372,"-1"-19"-3503,1 2-3043,10 32-727,-9-16 494,11 24-576,1 0 0,-1-1 1,0 1-1,1-1 0,-1 1 1,1 0-1,-1-1 0,0 1 0,0 0 1,1 0-1,-1 0 0,0 0 1,1-1-1,-1 1 0,0 0 1,1 0-1,-1 0 0,0 0 1,0 0-1,1 1 0,-1-1 1,0 0-1,1 0 0,-1 0 1,0 1-1,1-1 0,-1 0 0,0 1 1,1-1-1,-1 0 0,1 1 1,-1-1-1,0 2 0,-15 9 196,1 1-1,0 0 1,1 1-1,0 1 1,1 0-1,1 1 1,0 1-1,1-1 1,1 2-1,-10 18 1,16-26-152,1-1-1,-1 1 1,1 0 0,0 0 0,1 0 0,0 1-1,1-1 1,0 0 0,0 1 0,1-1-1,0 1 1,1-1 0,0 0 0,1 1-1,-1-1 1,2 0 0,-1 0 0,1 0-1,1 0 1,0 0 0,0-1 0,8 12-1,-7-13-68,1 0-1,-1-1 0,1 1 0,1-1 1,-1-1-1,1 1 0,0-1 0,1 0 0,-1-1 1,1 0-1,0 0 0,0-1 0,0 1 1,0-2-1,1 1 0,-1-1 0,1-1 0,-1 0 1,1 0-1,0 0 0,-1-1 0,1 0 1,0-1-1,9-2 0,3 0-153,-1-1-1,0-1 1,-1-1-1,1-1 1,-1 0 0,0-2-1,-1 0 1,0-1-1,18-14 1,-16 9-140,-1-2-1,-1 0 1,0-1 0,-1 0 0,-1-2 0,-1 0-1,-1-1 1,16-31 0,3-17-841,34-100 0,-66 168 1133,4-13-44,9-26 457,30-59 1,-44 99-340,1-1-1,-1 1 1,1-1 0,-1 1 0,0-1 0,1 1 0,-1-1 0,0 0 0,0 1-1,1-1 1,-1 1 0,0-1 0,0 0 0,0 1 0,0-1 0,0 0 0,0 1 0,0-1-1,0 0 1,0 1 0,0-1 0,0 0 0,0 1 0,0-1 0,-1 0 0,1 0-1,-1 1 1,0 0-1,1 1 0,-1-1 0,0 0 0,1 1 0,-1-1 0,1 1 0,-1-1 0,0 1 0,1-1 0,-1 1 0,1-1 0,0 1 0,-1 0 0,1-1 0,-1 1 0,1 0 0,0-1 0,0 1 0,-1 0 0,1-1 0,0 1 0,0 0 0,0-1 0,0 1 0,0 0 0,0 1 0,-15 59 1139,-6 73 0,0-1-778,8-73-332,4-24-425,2 0 1,1 0 0,0 38-1,9-53-1142,3-36-1470,-2-4 1186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1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8068,'7'-5'7963,"20"-9"-6512,-13 7-719,25-14-489,1 2 1,1 1-1,1 3 1,0 1-1,1 2 1,66-10-1,-102 21-235,0 1 0,0 0-1,0 0 1,0 0-1,0 1 1,-1 0 0,1 0-1,0 0 1,7 4-1,-12-4 15,1 0-1,-1 0 1,0 0-1,0 1 1,0-1-1,0 1 1,0-1-1,0 1 1,0 0-1,0 0 1,-1 0-1,1 0 1,0 0-1,-1 0 1,0 0-1,0 1 1,0-1-1,0 0 1,0 1-1,0-1 1,0 1-1,-1-1 1,1 1-1,-1-1 1,0 5-1,0 20 373,-1-1 0,-2 0 0,0 0 0,-14 48-1,14-64-305,-18 117 702,18-92-951,5-26-938,3-24-1573,-3 10 1886,0-1 1,0 0 0,0 1 0,1-1 0,0 1 0,4-7-1,-3 6-67,17-30-3269</inkml:trace>
  <inkml:trace contextRef="#ctx0" brushRef="#br0" timeOffset="1">630 0 7972,'-15'7'3505,"-1"-5"65,4 2-2097,1-6-737,7 7-784,10-1-672,10 7-353,2 3-2481,5 7 353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133 103 5891,'-9'4'1270,"1"0"0,0 0 1,0 1-1,1 0 1,-13 11-1,13-10-603,1 1 1,-1 0-1,1 0 0,1 1 1,-7 10-1,8-10-522,-1 1 0,2-1 0,-1 1 1,1 0-1,0-1 0,1 2 0,0-1 0,1 0 0,0 0 0,0 0 0,1 1 0,0-1 0,1 0 0,0 1 1,0-1-1,1 0 0,0 0 0,0 0 0,1 0 0,6 11 0,-6-14-134,1 0 1,0-1-1,0 0 1,0 0-1,0 0 0,1-1 1,0 1-1,0-1 1,0 0-1,1-1 0,-1 1 1,1-1-1,0 0 0,0 0 1,0-1-1,0 0 1,0 0-1,0 0 0,1-1 1,-1 0-1,12 1 0,-10-2-16,0 1-1,0-1 0,0-1 0,0 1 0,0-1 0,0-1 0,0 0 0,0 0 0,0 0 0,-1-1 0,1 0 1,-1 0-1,0-1 0,0 0 0,0-1 0,-1 1 0,10-9 0,-9 7 0,-1-1-1,1-1 0,-1 1 1,0-1-1,-1 0 1,0 0-1,0 0 1,-1-1-1,0 0 0,-1 0 1,0 0-1,4-16 1,2-23 13,-5 31 12,-1-1-1,0 1 1,-1-33-1,-2 43-14,-1 0 0,0 0-1,-1 0 1,1 0 0,-1 0-1,-1 0 1,1 1 0,-1-1 0,0 1-1,-1 0 1,1 0 0,-1 0-1,-7-7 1,7 8-78,-1 0 1,0 0-1,-1 1 0,1 0 0,-1 0 1,0 0-1,0 1 0,0 0 1,0 0-1,0 1 0,-1-1 0,1 1 1,-1 1-1,0-1 0,1 1 0,-1 0 1,-9 1-1,12-1-20,-1 1 0,1 1 0,0-1 0,-1 1 0,1 0 0,0-1-1,0 2 1,-1-1 0,1 1 0,0-1 0,1 1 0,-1 0 0,0 0 0,0 1 0,1-1 0,-1 1 0,1 0 0,0 0 0,0 0 0,0 0 0,0 0-1,1 1 1,-1 0 0,1-1 0,0 1 0,0 0 0,0 0 0,-1 5 0,-2 14-3449,-3 3-91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75 7219,'-24'36'6746,"0"31"-4870,17-44-1107,-7 17-100,-1 2 234,-9 47 1,18-71-644,5-17-223,0 1 0,0-1 0,1 1 0,-1 0 0,0-1 0,1 1 0,-1-1 0,1 1 0,-1 0 0,1-1 0,0 1 0,0 0 0,0 0 0,0-1 0,0 1 0,0 0 0,0 0 1,1-1-1,-1 1 0,0 0 0,1-1 0,0 1 0,-1-1 0,1 1 0,0 0 0,0-1 0,1 3 0,0-5-6,1-1 0,-1 1 0,0 0 0,0-1 0,0 1 0,0-1 1,0 0-1,0 1 0,0-1 0,0 0 0,1-3 0,13-19-14,-1-1 0,15-33 1,-3 6-14,-3 8-20,38-65-14,-54 98 28,0 0-1,0 1 0,1 0 1,0 0-1,1 0 1,19-13-1,-26 20 15,0 1-1,0 0 1,0 1-1,0-1 1,0 0 0,1 1-1,-1 0 1,1 0-1,-1 0 1,1 0-1,-1 0 1,1 1-1,-1 0 1,1-1 0,-1 1-1,1 0 1,0 1-1,-1-1 1,1 1-1,-1 0 1,1 0 0,-1 0-1,5 2 1,-4-1 18,-1 1 1,0-1 0,1 1-1,-1 0 1,0 0 0,0 0-1,-1 0 1,1 1 0,-1-1-1,1 1 1,-1 0 0,0 0-1,-1 0 1,1 0 0,-1 0 0,1 0-1,-1 0 1,0 0 0,0 8-1,2 26 125,-2 1 0,-6 64-1,1-37-351,4-54-228,0-1 0,1 1 0,0 0 1,1 0-1,0-1 0,1 1 0,6 16 0,-6-22 777,-2-4-692,-5-5-877,0-1 77,-16-13-599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 7283,'-1'0'208,"0"0"-1,0 0 1,0 0-1,0 0 0,0 0 1,0 0-1,0 0 1,0 0-1,0 0 0,0 1 1,0-1-1,0 0 1,0 1-1,0-1 0,0 1 1,0-1-1,0 1 1,0-1-1,0 1 0,0 0 1,1-1-1,-1 1 1,0 0-1,0 0 0,1 0 1,-1 0-1,1-1 1,-1 1-1,1 0 0,-1 0 1,1 0-1,-1 0 1,1 0-1,0 0 0,0 0 1,-1 0-1,1 0 1,0 2-1,-3 51 993,3-43-735,1 50 196,1-20-387,-2 0 0,-2 0-1,-2 0 1,-11 56 0,-1-61 239,9-32-161,7-24-125,6-11-212,1 0 1,1 0 0,2 0 0,1 1 0,2 0-1,0 1 1,2 1 0,1 0 0,1 1 0,2 1-1,0 1 1,24-24 0,-37 44-21,-1 0 0,1 0 0,0 1 0,0-1 0,1 1 0,-1 1 1,1-1-1,0 1 0,8-3 0,-13 6 5,0-1 1,0 1 0,0 0 0,0 0-1,0 0 1,0 0 0,0 0 0,0 0-1,0 0 1,0 1 0,0-1 0,0 1-1,-1-1 1,1 1 0,0 0-1,0 0 1,0 0 0,-1 0 0,1 0-1,0 0 1,-1 0 0,1 0 0,-1 1-1,1-1 1,-1 1 0,0-1 0,1 1-1,-1-1 1,0 1 0,0 0 0,0 0-1,0 0 1,-1-1 0,1 1-1,0 0 1,-1 0 0,1 3 0,2 8 11,-1-1 0,0 1 1,-1-1-1,0 1 1,-2 16-1,2 29 23,3 148 178,-2-174-169,4-26-2,3-18-10,-2-4-19,0-1 1,-2 0 0,7-30-1,0-1-11,-3 18-68,1 0-1,27-51 1,-33 72 46,1 1-1,0 0 1,1 0-1,0 0 1,0 0 0,1 1-1,0 0 1,0 0-1,1 1 1,0 0 0,0 1-1,17-10 1,-23 14 22,1 0 0,0 0 0,-1 0 1,1 0-1,0 0 0,0 1 0,-1-1 0,1 1 1,0 0-1,0 0 0,0 0 0,0 0 1,0 0-1,-1 1 0,1-1 0,0 1 0,0 0 1,-1 0-1,1 0 0,0 0 0,-1 0 0,1 1 1,-1-1-1,1 1 0,-1 0 0,0-1 1,0 1-1,0 0 0,0 0 0,0 0 0,0 1 1,0-1-1,-1 0 0,1 1 0,-1-1 1,0 1-1,0 0 0,0-1 0,1 5 0,4 7 35,-2 1 0,0-1 0,-1 1 0,0 0-1,1 28 1,-5-3 0,-1-1 0,-13 70 0,6-47-553,9-61 468,-1 1 1,1-1-1,0 1 1,0-1-1,0 1 1,0-1-1,0 1 1,0 0 0,0-1-1,1 1 1,-1-1-1,0 1 1,1-1-1,0 0 1,-1 1-1,1-1 1,1 3 0,-1-3-37,0-1 0,0 1 0,0-1 0,0 1 0,0-1 0,0 1 0,0-1 0,0 0 0,0 0 0,0 1 0,0-1 0,0 0 0,0 0 0,0 0 0,0 0 0,0 0 0,0 0 0,0-1 0,0 1 0,0 0 0,0 0 0,0-1 0,0 1 0,0-1 0,0 1 0,1-2 0,22-16-1306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327 216 8756,'-25'-52'7862,"9"-27"-5490,5 15-1457,10 62-903,1 1 1,0 0-1,-1 0 1,1 0-1,-1 0 0,1 0 1,-1 0-1,0 0 0,1 0 1,-1 1-1,0-1 0,0 0 1,0 0-1,1 0 0,-1 1 1,0-1-1,0 1 0,0-1 1,0 0-1,0 1 0,0 0 1,0-1-1,0 1 1,-1 0-1,1-1 0,0 1 1,0 0-1,0 0 0,0 0 1,0 0-1,0 0 0,-1 0 1,1 0-1,0 0 0,0 1 1,0-1-1,0 0 0,0 1 1,0-1-1,0 1 0,0-1 1,0 1-1,0-1 0,-2 2 1,-5 3 49,-1-1-1,1 2 1,0-1 0,-8 8 0,-2 4 69,1 1 0,1 1 0,0 1 1,1 0-1,1 0 0,1 2 1,1 0-1,1 0 0,1 1 0,1 0 1,1 1-1,1 0 0,-7 46 1,13-65-117,0 0 1,1 0-1,0 0 1,0 0 0,0 0-1,0 0 1,1 0-1,0 0 1,0 0-1,0-1 1,0 1 0,1 0-1,0-1 1,0 1-1,0-1 1,1 1-1,2 3 1,-2-5-19,0 0 0,0 0 0,1 0 0,-1-1 0,0 1 0,1-1 1,0 0-1,0 0 0,0 0 0,0 0 0,0-1 0,0 0 0,0 0 0,0 0 0,9 1 0,-3-2-39,0 0 1,0 0-1,0-1 0,0 0 0,0-1 1,0 0-1,-1-1 0,1 0 0,-1 0 0,1-1 1,-1 0-1,0-1 0,-1 0 0,1 0 1,9-8-1,-10 6-24,-1 0 0,0-1 1,0 0-1,0 0 1,-1-1-1,0 0 0,-1 0 1,0 0-1,5-12 0,-2-3-45,-1-1 1,6-34-1,-7 26 113,-1 3 165,-9 68 218,7 37-129,13 85 0,-15-155-360,0 1-1,0-1 0,0 0 1,1 0-1,0 0 1,0 0-1,0 0 1,1 0-1,-1 0 0,1 0 1,0-1-1,7 8 1,-8-11 26,-1 0 0,0 0 0,1 0 0,-1 0 1,0 0-1,1 0 0,-1 0 0,1-1 1,0 1-1,-1-1 0,1 1 0,-1-1 0,1 0 1,0 1-1,-1-1 0,1 0 0,3 0 1,-2-1 83,-1 0 0,1 0 0,0 0 0,-1 0 0,1 0 0,-1 0 0,1-1 0,-1 1 1,0-1-1,1 1 0,-1-1 0,0 0 0,0 0 0,2-3 0,14-20-2452,3-14 1029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4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 2865,'-5'6'7394,"18"2"-6736,-14-8-589,1-1 0,-1 1 0,1-1 0,0 1 0,-1 0 0,1-1 0,-1 1 0,1 0 0,-1-1 0,1 1 1,-1 0-1,1 0 0,-1-1 0,0 1 0,1 0 0,-1 0 0,1 0 0,-1 0 0,1 0 0,-1-1 0,0 1 0,1 0 0,-1 1 0,1-1 0,-1 0 0,0 0 0,1 0 0,-1 0 0,1 0 0,-2 1 1,1 0-30,-1 0 1,1 1 0,0-1 0,0 0 0,0 1 0,0-1 0,0 1 0,0-1 0,0 1 0,0-1 0,1 1-1,-1 0 1,0 2 0,-4 10 45,3-11-45,1 0-1,-1 1 1,1-1 0,0 0-1,0 0 1,1 1-1,-1-1 1,1 1-1,0 4 1,0-7-31,1 1 1,-1-1-1,1 0 1,0 0-1,-1 0 1,1 1 0,0-1-1,0 0 1,0 0-1,0 0 1,0-1-1,0 1 1,0 0 0,0 0-1,0 0 1,0-1-1,1 1 1,-1-1-1,0 1 1,1-1 0,-1 1-1,0-1 1,0 0-1,1 1 1,-1-1-1,1 0 1,-1 0 0,0 0-1,1 0 1,1-1-1,-1 2-5,0-1-1,0 0 1,-1 0-1,1 0 1,0 0 0,0 0-1,0 0 1,0-1-1,0 1 1,-1-1-1,1 1 1,0-1-1,0 0 1,-1 1 0,1-1-1,0 0 1,-1 0-1,1 0 1,-1 0-1,1-1 1,-1 1-1,0 0 1,1-1 0,-1 1-1,0 0 1,0-1-1,0 0 1,0 1-1,0-1 1,0 0-1,-1 1 1,1-1-1,0 0 1,-1 0 0,1 1-1,-1-1 1,0 0-1,0 0 1,0 0-1,0-3 1,0 2 15,0-1-1,-1 1 1,1 0 0,-1 0 0,0 0 0,0-1-1,0 1 1,0 0 0,0 0 0,-1 0 0,1 1-1,-1-1 1,0 0 0,0 1 0,0-1 0,0 1-1,0-1 1,-1 1 0,1 0 0,-1 0 0,1 0-1,-1 0 1,-3-1 0,5 2-7,0 1-1,0-1 1,0 1 0,1 0-1,-1-1 1,0 1 0,0 0 0,0 0-1,0 0 1,0 0 0,0 0-1,0 0 1,1 0 0,-1 0-1,0 0 1,0 0 0,0 0 0,0 0-1,0 1 1,0-1 0,1 0-1,-1 1 1,0-1 0,0 0 0,0 1-1,1-1 1,-1 1 0,-1 1-1,1-1-3,0 0 0,0 1-1,1-1 1,-1 1 0,0 0 0,1-1-1,-1 1 1,1-1 0,0 1-1,-1 0 1,1-1 0,0 1-1,0 0 1,0 2 0,0-2-3,0 1 1,0-1-1,1 0 0,-1 1 1,0-1-1,1 0 1,0 0-1,-1 0 0,1 1 1,0-1-1,0 0 1,0 0-1,0 0 0,0 0 1,1-1-1,-1 1 1,1 0-1,-1 0 0,1-1 1,0 1-1,-1-1 1,1 1-1,0-1 0,2 1 1,-2-2-1,0 0 1,0-1 0,0 1-1,0-1 1,0 1-1,0-1 1,0 0-1,-1 0 1,1 0 0,0 0-1,0 0 1,-1 0-1,1-1 1,-1 1-1,1 0 1,-1-1-1,0 1 1,0-1 0,1 0-1,-1 1 1,0-1-1,-1 0 1,1 0-1,0 0 1,0 1-1,-1-1 1,1 0 0,-1 0-1,1 0 1,-1 0-1,0 0 1,0 0-1,0 0 1,0 0 0,0 0-1,-1-4 1,1 6-2,0 0 1,0 0 0,-1-1 0,1 1 0,0 0 0,0 0-1,0-1 1,-1 1 0,1 0 0,0 0 0,0 0-1,-1-1 1,1 1 0,0 0 0,0 0 0,-1 0 0,1 0-1,0 0 1,-1 0 0,1-1 0,0 1 0,-1 0-1,1 0 1,0 0 0,0 0 0,-1 0 0,1 0-1,0 0 1,-1 0 0,1 0 0,0 0 0,-1 1 0,1-1-1,0 0 1,0 0 0,-1 0 0,1 0 0,0 0-1,-1 0 1,1 1 0,0-1 0,0 0 0,-1 0 0,1 0-1,0 1 1,0-1 0,0 0 0,-1 0 0,1 1-1,0-1 1,0 0 0,0 1 0,0-1 0,0 0 0,-1 1-1,-14 19 210,13-17-163,-6 18-14,10-15-811,10-12-1237,4-13-1250,5-7-537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 8308,'0'-1'183,"0"1"-1,0 0 1,0-1 0,0 1-1,0 0 1,0-1 0,0 1 0,0 0-1,1-1 1,-1 1 0,0 0 0,0-1-1,0 1 1,0 0 0,0 0 0,0-1-1,1 1 1,-1 0 0,0 0-1,0-1 1,0 1 0,1 0 0,-1 0-1,0 0 1,0-1 0,1 1 0,-1 0-1,0 0 1,1 0 0,-1 0 0,0-1-1,0 1 1,1 0 0,-1 0-1,0 0 1,1 0 0,-1 0 0,0 0-1,1 0 1,-1 0 0,0 0 0,1 0-1,-1 0 1,0 0 0,1 0 0,-1 0-1,0 1 1,1-1 0,0 20 2345,-9 36-1938,-31 122 677,20-100-755,-15 125 1,33-192-489,1-1 1,-1 1-1,2 0 0,0-1 1,0 1-1,1-1 0,0 1 1,6 16-1,-6-24-33,-1 1-1,1-1 0,0 0 1,0 0-1,0 0 1,0 0-1,0 0 1,1 0-1,-1 0 0,1-1 1,0 0-1,0 1 1,0-1-1,0 0 0,0 0 1,0-1-1,1 1 1,-1 0-1,1-1 0,-1 0 1,1 0-1,-1 0 1,1-1-1,-1 1 0,1-1 1,0 1-1,0-1 1,4-1-1,1 1-165,-1-1 0,0 0 1,0-1-1,1 0 0,-1 0 0,0-1 0,0 1 0,-1-2 1,1 1-1,-1-1 0,1 0 0,-1-1 0,0 0 1,-1 0-1,1 0 0,-1-1 0,0 0 0,-1 0 0,1-1 1,-1 1-1,-1-1 0,1 0 0,-1-1 0,0 1 0,-1-1 1,1 0-1,-2 0 0,1 0 0,-1 0 0,0 0 1,-1 0-1,0-1 0,0 1 0,-1 0 0,-1-17 0,-6-25-1001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16 104 8292,'-1'1'274,"0"-1"0,0 1 0,0-1-1,0 1 1,0-1 0,0 1 0,0-1 0,1 1 0,-1 0 0,0 0 0,1-1 0,-1 1 0,0 0 0,1 0 0,-1 0-1,1 0 1,-1-1 0,1 1 0,0 0 0,-1 0 0,1 2 0,19-4 2031,37-18-1675,-1-4-541,-19 7-102,1 2-1,0 1 1,1 2-1,0 2 1,47-6-1,-81 15 8,0-1 0,-1 1 0,1 0-1,0 0 1,-1 1 0,1-1 0,-1 1 0,1 0-1,-1 0 1,1 0 0,-1 0 0,1 1 0,-1-1-1,6 4 1,-8-3 14,1-1 0,-1 1 0,0 0 0,1-1 0,-1 1 0,0 0 0,0 0 0,0 0 0,0 0 0,0 0 0,-1 0 0,1 0 0,-1 0 0,1 1 0,-1-1 0,0 0 0,0 0 0,0 0 0,0 0 0,0 1 0,0-1 0,-1 0 0,1 0 0,-1 2 0,-51 231 1718,22-160-851,30-75-864,0 0 0,0 0 0,0 0 0,0 0 0,0 0 0,0 0 0,0 0 0,0 0 0,0 0 0,0-1 0,0 1 0,-1 0 0,1 0 0,0 0 0,0 0 0,0 0 0,0 0 0,0 0 0,0 0 0,0 0 0,0 0 0,0 0 0,0 0 0,-1 0 0,1 0 0,0 0 0,0 0 0,0 0 0,0 0 0,0 0 0,0 0 0,6-18 115,-3 12-109,-1 1-1,1-1 1,-1 0 0,0-1 0,0 1 0,0-8 0,14-35-31,-9 34-57,1 0-1,0 1 1,1 0 0,1 0 0,1 1 0,-1 0 0,2 1 0,19-16-1,-22 20 24,12-8-113,0 2-1,36-20 1,-52 31 177,0 1 0,0-1 1,0 1-1,1 0 0,-1 1 0,1-1 1,-1 1-1,1 0 0,0 1 0,-1-1 1,1 1-1,0 0 0,-1 1 0,1-1 1,-1 1-1,1 0 0,9 3 0,-12-2 42,0 0-1,0 0 0,0 1 1,0-1-1,0 0 0,-1 1 1,1 0-1,-1 0 0,0 0 1,0 0-1,0 0 0,0 0 1,-1 0-1,1 1 0,-1-1 0,0 0 1,0 1-1,0-1 0,0 1 1,0 0-1,-1-1 0,0 1 1,0 6-1,0 11 235,-1 1-1,-6 38 1,4-36-147,-3 4 1,5-23-187,-1-1 0,1 1-1,0-1 1,0 1 0,1-1-1,0 1 1,-1 0 0,1-1-1,1 1 1,-1 0 0,1-1 0,0 1-1,2 6 1,1-11-2085,-1-11 282,0-18-2155,-1-14 195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 7796,'-18'-12'4017,"9"3"1778,10 9-4690,7 7-1025,4 4-769,3 0-639,8 16-2562,2 7 320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8804,'7'9'3105,"20"-1"545,-5 2-2433,7 3-81,8 1-463,-2 12-33,-23 0-304,17 1-32,-2 8-240,-6 0-16,1-4-176,9 9-64,-14-8-224,0-3-321,-14-17-367,6-1-305,6-9-2368,3-18 479</inkml:trace>
  <inkml:trace contextRef="#ctx0" brushRef="#br0" timeOffset="1">374 2 9812,'-25'16'3522,"-15"15"624,4 5-2721,-9 16-145,9 4-495,-9 12-161,9-14-336,-3-2-144,12-13-368,4-12-336,6-19-385,12-8-751,9 5-2658,-8-45 496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 7043,'-34'12'9611,"34"-12"-9551,21-3 847,47-12 293,-44 8-1039,1 2 0,0 1 0,1 0-1,38 1 1,-4 8-156,-38-2-569,0-1 0,39-3 1,-43 2-889,-3 6-3344,-11 1 1493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6291,'-22'-3'5666,"30"6"-4097,4-3-528,8-3-193,21 6-112,-16-5-175,28 2-113,-12-1-96,9 6-112,-10-1-32,10-1-144,-16-5-96,2 2-464,5-1-352,8-3-2786,-19-7 432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1351 0 5907,'-2'1'324,"0"1"0,0-1 1,0 1-1,0 0 1,1 0-1,-1 0 0,0-1 1,1 1-1,-1 1 0,1-1 1,0 0-1,0 0 0,0 0 1,0 1-1,-1 2 0,-11 19 321,3-14-453,7-7-146,0 0 0,0 0-1,1 1 1,-1-1 0,1 0-1,0 1 1,0 0 0,-3 7-1,0 5 79,-2-1-1,0 1 0,-11 18 0,-10 18 105,15-27-128,-2-2 1,0 0-1,-33 36 1,-2 4 65,-50 96 279,-40 81 178,89-145-483,-134 316 291,59-113-107,89-210-290,4 2 1,4 2-1,-29 157 0,-16 44 32,46-198-47,4 1 0,-13 107-1,-47 340 25,63-452-208,4 1 0,4 1 1,4 0-1,4 0 0,5 0 0,3 1 1,17 101-1,16 67-121,18 101-186,52 79 72,-94-395 287,-8-31-11,0 0-1,0 0 0,2-1 0,10 22 1,-16-37 57,1 1 1,-1 0-1,0-1 0,1 1 1,-1 0-1,1-1 1,-1 1-1,1-1 0,-1 1 1,1-1-1,-1 1 1,1-1-1,0 1 0,-1-1 1,1 1-1,0-1 1,-1 0-1,1 1 0,0-1 1,0 0-1,-1 0 0,1 0 1,0 1-1,0-1 1,-1 0-1,1 0 0,0 0 1,1 0-1,-5-8-1435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2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433 197 4914,'3'-15'7054,"0"33"-5827,-3-13-1139,1 0 0,-1 0 0,-1 0 0,1 0 0,-1 0 0,1 0 0,-2-1 0,1 1-1,0 0 1,-3 4 0,-5 23 130,3-8-97,-2 0 0,0 0-1,-2-1 1,-1-1 0,-19 31 0,-1 7 93,-82 156 580,-66 144 584,155-307-1322,69-187-59,94-249-18,84-65 23,-209 421 1,0 1 0,2 1-1,35-42 1,-46 63-6,0 0-1,1 0 1,0 0 0,0 0-1,0 1 1,0 0 0,1 1 0,-1-1-1,9-1 1,-3 0-7,-10 4 10,-1 0 0,0 0 0,0 0 0,0 0 0,0 0 0,0 0 0,1 1 0,-1-1 1,0 0-1,0 0 0,0 1 0,0-1 0,0 1 0,0-1 0,0 1 0,0 0 0,0-1 0,0 1 0,0 0 0,0 0 0,0-1 0,-1 1 0,1 0 0,0 0 0,-1 0 0,1 0 0,1 2 0,18 37 16,-12-24 5,-1-1-7,-1 1 1,0 1-1,-2-1 0,0 1 1,0 0-1,-2 0 1,0 0-1,0 21 1,5 38 7,50 445 39,-36-258-66,-20-241-40,-1-1-248,1-1 0,6 32 1,-7-52 161,0 0 0,0 1 0,0-1 0,1 0 0,-1 0 0,0 1 0,0-1 0,1 0 0,-1 1 0,0-1 0,0 0 0,1 0 0,-1 1 0,0-1 0,1 0 0,-1 0 0,0 0 0,1 0 0,-1 1 0,0-1 0,1 0 0,-1 0 0,0 0 0,1 0 0,-1 0 0,0 0 0,1 0 0,-1 0 0,1 0 0,-1 0 0,0 0 1,1 0-1,-1 0 0,0 0 0,1-1 0,-1 1 0,0 0 0,1 0 0,-1 0 0,0 0 0,1-1 0,-1 1 0,1-15-2633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5635,'-9'-11'2577,"7"6"0,2-1-912,4-1-1025,6 5 224,14 10-159,-1-7 175,11 7-176,9-3 65,2-5-289,-5-5 0,17 5-256,-6-8 0,-5 1-192,3 7-288,-6-3-512,-5 1-2914,-11-2 497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350 282 6643,'11'-40'4699,"-7"28"-4295,-1-1 0,-1 0 0,0 0 0,0-1 0,-2-21 0,-1 24-254,-1 1-1,0 0 1,0 0 0,-1 0-1,-1 0 1,0 1-1,0 0 1,-10-17-1,12 24-120,0-1 0,0 0 0,0 0 0,-1 1 0,1 0 0,-1-1-1,0 1 1,0 0 0,1 0 0,-1 0 0,0 1 0,-1-1 0,1 1-1,0 0 1,0-1 0,-1 1 0,1 1 0,0-1 0,-1 0-1,1 1 1,-1 0 0,1 0 0,-1 0 0,1 0 0,-1 1 0,1-1-1,-1 1 1,1 0 0,-6 2 0,0 0 20,-1 1-1,1 1 1,0 0-1,0 0 1,1 1-1,-1 0 1,1 0-1,1 1 1,-1 0-1,-9 13 1,-5 8 98,-31 51 0,48-71-121,-3 7 24,0 0 1,1 0-1,0 1 1,1 0-1,1 0 1,1 0 0,0 1-1,-2 26 1,4-7 48,2-1 0,1 1 0,6 36 0,-6-65-93,1 0 1,0 1 0,1-1 0,-1 0-1,1 0 1,1 0 0,-1-1-1,1 1 1,0-1 0,1 0-1,0 0 1,0 0 0,0-1-1,11 10 1,-13-13-8,0 0-1,0 1 0,0-1 1,0 0-1,0 0 1,1-1-1,-1 1 0,1-1 1,-1 0-1,1 1 1,-1-2-1,1 1 1,0 0-1,-1-1 0,1 1 1,0-1-1,0 0 1,-1-1-1,1 1 0,0 0 1,-1-1-1,1 0 1,0 0-1,-1 0 0,1 0 1,-1-1-1,0 1 1,1-1-1,-1 0 1,0 0-1,0 0 0,3-3 1,3-2-20,-1-1 0,0 0 1,0 0-1,-1-1 0,0 0 0,-1 0 1,1-1-1,-2 0 0,0 0 1,0 0-1,0 0 0,3-15 0,29-74-151,-27 76 130,-1 0-1,0-1 1,-2 0-1,-1 0 1,6-46-1,-11 51 71,-2 28 69,0 32 53,1-22-77,0-1 1,-2 1-1,0 0 0,-1-1 0,-1 1 0,-7 20 1,4-14-60,1 2 0,-3 30 0,9-49-244,-1 0 0,1-1 0,1 1 0,-1 0 0,1-1 0,1 1 0,-1-1-1,1 1 1,1-1 0,-1 0 0,8 14 0,-2-12-2843,4 0-121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52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 92 5811,'4'0'5241,"10"-9"-3636,-7-4-1449,-7 12-118,-1 0-1,1 1 0,-1-1 0,1 0 0,-1 1 0,0-1 0,1 1 1,-1-1-1,0 0 0,1 1 0,-1 0 0,0-1 0,0 1 0,1-1 1,-1 1-1,0 0 0,0-1 0,0 1 0,0 0 0,1 0 1,-1 0-1,0 0 0,-1 0 0,-2-1 26,1 0 1,-1 0-1,1 1 0,-1 0 0,1 0 1,-1 0-1,1 0 0,-1 0 1,1 0-1,-1 1 0,-3 1 1,5-1-39,0 0 0,1 0 1,-1 0-1,1 1 1,-1-1-1,1 0 1,-1 1-1,1-1 1,0 1-1,0 0 0,0-1 1,0 1-1,0 0 1,0 0-1,0-1 1,1 1-1,-1 0 1,1 0-1,-1 0 0,1 4 1,-14 38 291,12-38-277,-1 0 0,1 0 0,0 0 0,1 0 0,-1 1 0,1-1 0,1 0 0,-1 1 0,1-1 0,0 1 1,2 9-1,-2-13-35,0 0 0,1-1 1,-1 1-1,1 0 1,0-1-1,0 1 0,0-1 1,0 1-1,0-1 1,0 0-1,1 1 0,-1-1 1,1 0-1,0 0 1,-1 0-1,1 0 0,0 0 1,0 0-1,0-1 0,1 1 1,-1-1-1,0 1 1,0-1-1,1 0 0,-1 0 1,1 0-1,-1 0 1,1 0-1,0-1 0,-1 1 1,1-1-1,0 0 1,-1 0-1,1 1 0,0-2 1,-1 1-1,1 0 1,0-1-1,-1 1 0,1-1 1,-1 0-1,1 1 1,2-3-1,0 3-1,-1-1-1,0 0 1,1 0 0,-1-1-1,0 1 1,0-1 0,0 0 0,0 0-1,0-1 1,0 1 0,0-1-1,-1 0 1,0 1 0,1-2-1,-1 1 1,0 0 0,0-1 0,-1 1-1,1-1 1,-1 0 0,0 0-1,0 0 1,0 0 0,0 0-1,-1 0 1,1 0 0,-1-1-1,0 1 1,-1-1 0,1 1 0,-1-1-1,0 1 1,0 0 0,0-1-1,0 1 1,-1-1 0,0 1-1,-1-6 1,0 1 16,0 0 1,0-1-1,0 1 0,-1 0 0,-1 1 1,1-1-1,-1 1 0,-1-1 0,0 1 1,-7-10-1,9 16 0,1-1 1,0 1-1,-1 0 0,0 0 1,1 0-1,-1 0 1,0 1-1,0-1 1,0 1-1,0 0 0,0 0 1,0 0-1,0 0 1,0 0-1,-1 1 0,1-1 1,0 1-1,-1 0 1,1 0-1,0 0 1,0 0-1,-1 1 0,1 0 1,0-1-1,0 1 1,0 0-1,0 0 0,0 1 1,0-1-1,0 1 1,0-1-1,-5 5 0,4-4-11,0 1-1,0 1 1,0-1-1,0 0 0,0 1 1,1 0-1,0 0 0,-1 0 1,2 0-1,-1 0 0,0 1 1,1-1-1,0 1 0,0 0 1,0 0-1,0 0 0,1 0 1,0 0-1,0 0 0,1 0 1,-1 0-1,1 0 0,0 0 1,0 0-1,1 0 0,1 8 1,-1-7 1,0-1 0,0 1 0,1 0 0,0-1 0,0 0 0,1 1 0,-1-1 0,1 0 0,0 0 0,1-1 1,-1 1-1,1-1 0,0 1 0,0-1 0,0 0 0,0 0 0,1-1 0,0 0 0,0 1 0,0-1 0,0-1 0,0 1 0,7 1 0,-8-3-8,1-1 1,-1 1-1,1-1 0,0 0 0,-1-1 0,1 1 0,-1-1 0,1 0 1,-1 0-1,1 0 0,-1-1 0,0 1 0,0-1 0,0 0 0,0-1 0,0 1 1,0-1-1,0 1 0,-1-1 0,6-5 0,-5 4 0,1 0 0,-1 0 0,0-1 0,-1 1 0,1-1 0,-1 1 0,0-1 0,0 0 0,-1 0 0,1-1 1,-1 1-1,0 0 0,0-1 0,-1 1 0,2-11 0,-3 11 2,0-1 0,-1 1 1,1-1-1,-1 1 0,0 0 1,0-1-1,-1 1 0,1 0 1,-1 0-1,-1 0 0,1 0 1,-1 0-1,1 1 0,-1-1 1,-1 1-1,1-1 0,-1 1 1,1 0-1,-1 0 0,0 1 1,-1-1-1,1 1 0,0 0 0,-1 0 1,0 1-1,0-1 0,0 1 1,0 0-1,0 0 0,0 1 1,0-1-1,-1 1 0,1 0 1,-1 1-1,1-1 0,0 1 1,-1 0-1,1 1 0,-1-1 1,1 1-1,0 0 0,-1 0 1,1 1-1,0 0 0,0 0 1,0 0-1,0 0 0,0 1 1,-5 3-1,2 0 22,0-1 0,0 2 1,1-1-1,0 1 0,0 0 1,1 0-1,-1 0 0,2 1 0,-1 0 1,1 1-1,-6 12 0,10-18-23,-1 1 0,1-1 0,0 1-1,0-1 1,0 1 0,1-1-1,-1 1 1,1-1 0,0 1 0,0-1-1,0 1 1,0-1 0,1 1-1,-1-1 1,1 1 0,0-1 0,0 1-1,0-1 1,1 0 0,-1 1 0,1-1-1,0 0 1,0 0 0,0 0-1,0 0 1,0-1 0,1 1 0,-1 0-1,1-1 1,-1 0 0,1 1 0,0-1-1,0-1 1,5 3 0,-2-1 3,0 0-1,0-1 1,1 0 0,-1 0 0,1 0 0,0-1 0,0 0 0,-1 0 0,1-1 0,0 0-1,0 0 1,-1-1 0,1 0 0,0 0 0,0 0 0,-1-1 0,1 0 0,-1 0-1,0-1 1,1 0 0,-1 0 0,0 0 0,-1-1 0,1 0 0,-1 0 0,1 0 0,6-8-1,-8 8-2,0 1 0,0-1 0,-1 0 0,1 0 0,-1 0 0,0-1 0,0 1 0,-1-1 0,1 1 0,-1-1 0,0 0 0,0 0 0,-1 0 0,0 0 0,1 0 0,-2 0 0,1-1 0,-1 1 0,1 0 0,-1 0 0,-1-1 0,1 1 0,-1 0 0,0 0 0,0 0 0,0-1 0,-1 1 0,0 1 0,0-1 0,0 0 0,-1 0 0,1 1 0,-1-1 0,0 1 0,-5-6 0,4 7 0,-1-1 0,1 1 1,-1 0-1,1 0 0,-1 0 0,0 0 0,0 1 1,0 0-1,-1 0 0,1 1 0,0-1 1,-1 1-1,1 0 0,-1 0 0,1 1 1,-1 0-1,1 0 0,-1 0 0,1 1 1,-1-1-1,1 1 0,-1 1 0,1-1 1,0 1-1,-7 3 0,6-4 7,1 1 1,0 1-1,0-1 1,0 1-1,1-1 0,-1 2 1,1-1-1,-1 0 1,1 1-1,0 0 1,0 0-1,1 0 0,-1 0 1,1 0-1,0 1 1,0 0-1,0 0 0,1-1 1,0 1-1,0 1 1,0-1-1,0 0 0,1 0 1,0 1-1,-1 6 1,3-8-5,0 1 0,0-1 0,0 0 0,0 0 0,1 0 0,0 0 0,0 0 0,0 0 0,0-1 0,0 1 0,1-1 0,0 1 1,0-1-1,0 0 0,0 0 0,0 0 0,0 0 0,1-1 0,-1 1 0,1-1 0,0 0 0,0 0 0,0-1 0,0 1 0,0-1 0,0 1 0,0-1 1,0-1-1,5 2 0,-3-1-1,0 0 1,0-1-1,0 1 1,0-1-1,0 0 1,0-1-1,0 1 1,0-1-1,9-3 1,-12 3-4,0 0 1,0 0 0,-1 0-1,1-1 1,0 1 0,-1-1-1,1 0 1,-1 0 0,1 0 0,-1 0-1,0 0 1,0 0 0,0 0-1,0-1 1,0 1 0,0-1-1,-1 0 1,3-3 0,-2-1 4,-1 0-1,1 1 1,-1-1 0,0 0 0,0 0 0,-1 0 0,0 0 0,0 1-1,-1-1 1,-2-14 0,2 19-6,1-1 0,0 1-1,-1-1 1,0 1 0,0 0-1,0-1 1,0 1 0,0 0 0,0 0-1,0-1 1,-1 1 0,1 0 0,-1 0-1,1 0 1,-1 1 0,0-1 0,0 0-1,0 1 1,0-1 0,0 1-1,0 0 1,0-1 0,-1 1 0,1 0-1,0 0 1,-1 1 0,1-1 0,-1 0-1,1 1 1,-1-1 0,-4 1-1,4 1 0,0-1-1,0 1 0,0 0 1,1 0-1,-1 1 0,0-1 0,0 0 1,1 1-1,-1 0 0,1 0 0,0-1 1,-1 2-1,1-1 0,0 0 0,0 0 1,0 1-1,0-1 0,1 1 0,-1-1 1,1 1-1,-1 0 0,1-1 0,0 1 1,0 0-1,-1 4 0,0 0-1,0 1 1,0-1-1,0 1 0,1 0 1,1 0-1,-1-1 0,1 1 1,2 14-1,-2-20 2,0-1 1,0 0-1,0 1 1,0-1 0,1 0-1,-1 1 1,1-1-1,-1 0 1,1 1-1,-1-1 1,1 0-1,0 0 1,0 0 0,0 0-1,-1 1 1,1-1-1,0 0 1,0-1-1,0 1 1,0 0-1,1 0 1,-1 0-1,0-1 1,0 1 0,0 0-1,1-1 1,-1 1-1,0-1 1,1 0-1,-1 1 1,0-1-1,1 0 1,-1 0 0,1 0-1,-1 0 1,0 0-1,1 0 1,-1 0-1,0 0 1,1-1-1,-1 1 1,0 0-1,1-1 1,-1 1 0,0-1-1,0 0 1,1 1-1,-1-1 1,0 0-1,0 0 1,1-1-1,4-1 3,-1 0 0,0-1 0,0 0 0,0 0 0,0 0 0,-1-1 0,0 0 0,0 0 0,0 0 0,4-7 0,-6 8-1,-1 1 0,0 0 0,1-1-1,-1 0 1,-1 1 0,1-1 0,-1 1-1,1-1 1,-1 0 0,0 1 0,0-1 0,-1 0-1,0-3 1,1 6-2,0 0 0,0 1-1,-1-1 1,1 0 0,0 0-1,-1 1 1,1-1 0,-1 1 0,1-1-1,0 0 1,-1 1 0,0-1 0,1 1-1,-1-1 1,1 1 0,-1-1-1,0 1 1,1-1 0,-1 1 0,0 0-1,1-1 1,-1 1 0,-1-1 0,0 1-2,0 0 1,0 1 0,0-1 0,1 0-1,-1 0 1,0 1 0,0-1 0,0 1 0,1-1-1,-1 1 1,0 0 0,1 0 0,-1 0-1,-2 2 1,0 0 3,-1 1 0,1-1 0,0 1 0,0 1 0,0-1 0,1 0 0,0 1 0,0 0-1,0 0 1,-2 5 0,4-9-1,0 1 0,1-1-1,-1 0 1,0 0 0,1 0-1,0 1 1,-1-1 0,1 0-1,0 0 1,-1 1 0,1-1-1,0 0 1,0 1-1,0-1 1,0 0 0,0 0-1,1 1 1,-1-1 0,0 0-1,1 1 1,-1-1 0,1 0-1,-1 0 1,1 0 0,-1 0-1,1 1 1,0-1 0,-1 0-1,1 0 1,0 0 0,0 0-1,0 0 1,0-1 0,0 1-1,0 0 1,0 0 0,0-1-1,0 1 1,1 0 0,-1-1-1,0 1 1,0-1 0,1 0-1,-1 1 1,0-1 0,0 0-1,1 0 1,1 0 0,-1 1 0,0-1 0,0 0 1,1 0-1,-1 0 1,0-1-1,0 1 1,1 0-1,-1-1 0,0 0 1,0 1-1,0-1 1,0 0-1,1 0 1,-1 0-1,-1 0 0,1 0 1,0-1-1,0 1 1,0-1-1,-1 1 1,1-1-1,0 0 0,-1 1 1,0-1-1,1 0 1,-1 0-1,0 0 1,0 0-1,0 0 0,0 0 1,-1 0-1,1-1 1,0 1-1,-1 0 0,0 0 1,1-1-1,-1 1 1,0 0-1,0 0 1,0-1-1,0 1 0,-1-3 1,0 4-2,0 0-1,0 0 1,1 0 0,-1 0-1,0 0 1,0 1 0,0-1 0,0 0-1,0 1 1,0-1 0,0 1-1,0-1 1,0 1 0,0-1 0,0 1-1,-1 0 1,1-1 0,0 1-1,0 0 1,0 0 0,0 0 0,-1 0-1,1 0 1,0 0 0,0 0-1,0 0 1,-3 1 0,1 0 0,1-1-1,-1 1 1,0-1 0,0 1 0,0 0-1,1 0 1,-1 1 0,0-1 0,1 0-1,-4 3 1,10 1-133,5 6-364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7491,'-1'7'2514,"-1"13"543,-5 5-1824,-4 9-353,-5 8-16,1-1-303,-5-1-129,10-3-192,3-6-96,5-1-160,2-1-288,2-11-256,1 0-433,-3-5-143,4-6-2306,6-7 577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 8020,'9'-5'2497,"-16"-1"608,12 8-2224,-10-2-1,1 13-208,-7 10 1,6 4-129,5 16 0,-11 4-160,11 3-48,-11-14-159,8 7-65,-20-19-112,35 4-353,-14-8-271,18 5-528,-23-16-2642,9 2 512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364 205 6547,'-1'-45'5481,"-8"-62"-3860,9 105-1568,-1-1 0,0 1 1,0-1-1,0 0 0,0 1 0,0 0 0,0-1 1,0 1-1,-1 0 0,1 0 0,-1-1 0,0 1 1,0 0-1,0 1 0,0-1 0,0 0 0,0 0 1,0 1-1,0 0 0,-1-1 0,1 1 0,0 0 1,-1 0-1,0 0 0,1 0 0,-3 0 0,1 0-1,0 0-1,0 1 0,0 0 0,0-1 1,0 1-1,0 1 0,0-1 0,0 0 0,1 1 1,-1 0-1,0 0 0,0 0 0,0 0 0,1 1 1,-1 0-1,1-1 0,-6 5 0,-8 6 26,1 1 1,0 0-1,2 2 0,-1 0 0,2 0 0,0 1 0,0 1 0,2 0 1,0 1-1,1 0 0,-12 29 0,14-23-19,-32 99 234,37-110-267,0 1 0,1 0 0,0 0 0,1 1 0,1-1 1,2 27-1,-1-36-24,0 0 0,1 0 0,-1 0 0,1 0 1,0 0-1,0-1 0,1 1 0,-1 0 0,1-1 1,0 0-1,1 0 0,-1 0 0,0 0 0,1 0 0,0 0 1,0-1-1,0 0 0,1 0 0,-1 0 0,1-1 1,-1 1-1,1-1 0,0 0 0,0 0 0,0-1 0,0 1 1,0-1-1,0 0 0,1-1 0,-1 1 0,0-1 1,0 0-1,1 0 0,-1-1 0,0 0 0,0 0 1,0 0-1,0 0 0,0-1 0,0 0 0,0 0 0,0 0 1,-1 0-1,9-6 0,2-6 1,0 0-1,-1-1 1,-1-1 0,-1 0 0,0-1-1,-1 0 1,0 0 0,-2-1-1,11-27 1,-8 13-2,-1-1 1,-2 0-1,-1 0 0,7-65 1,-17 105 103,-3 9 71,1 0 0,0 0 0,1 1 0,-1 25 0,6-18-81,-2 223 372,6-217-921,-2 1-1256,-10-26 590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92 6579,'13'-19'5218,"17"-5"-3009,-8 6-931,-13 13-1022,1 0-1,-1 1 0,1 0 1,0 1-1,0 0 0,13-2 1,-22 5-247,1-1 1,-1 1-1,0 0 1,1 0-1,-1 0 1,1 0-1,-1 0 1,0 0-1,1 0 1,-1 0-1,1 1 1,-1-1-1,0 0 1,1 1-1,-1-1 1,0 1-1,0 0 1,1-1-1,-1 1 1,0 0 0,0 0-1,0 0 1,0 0-1,0 0 1,2 2-1,-2-1-4,1 1-1,-1 0 1,1 0 0,-1 0-1,0 0 1,0 0 0,0 0-1,-1 1 1,1-1 0,-1 0-1,0 4 1,1 0-2,-2 0-1,1-1 1,-1 1-1,1 0 1,-2-1-1,1 1 1,-1-1-1,0 0 1,0 1-1,-1-1 1,-5 8-1,-5 4 87,0-1 0,-15 29 0,-1 1 178,28-46-255,-1 1-1,1 0 1,0 0 0,-1 0-1,1-1 1,-1 1 0,1 0-1,-1-1 1,0 0 0,0 1-1,0-1 1,0 0 0,0 0-1,0 0 1,0 0 0,0 0-1,0-1 1,0 1 0,0-1-1,-4 1 1,4-1 2,-1 1 0,1-1 1,0 1-1,0 0 0,-1 0 0,1 0 1,0 0-1,0 0 0,0 0 0,0 0 1,0 1-1,0-1 0,0 1 0,0-1 1,1 1-1,-1 0 0,-1 2 0,-2 4 82,4-8-83,1 0 0,-1 1 0,1-1 0,0 0 0,-1 1 0,1-1 0,0 1 0,-1-1 0,1 1 0,0-1 0,0 0 0,-1 1-1,1-1 1,0 1 0,0-1 0,0 1 0,0 0 0,0-1 0,0 1 0,0-1 0,0 1 0,0-1 0,0 1 0,0-1 0,0 1 0,0 0 0,25 8 261,-22-9-263,3 2-97,31 8 246,53 6-1,-21-15-1816,-62-2 866,1 0 0,0 0 0,-1-1 0,0 0 1,1-1-1,8-4 0,21-10-2696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7507,'-6'-10'6255,"6"10"-6208,-1 0 1,1 0-1,0 1 0,-1-1 1,1 0-1,-1 0 0,1 0 1,0 0-1,-1 0 1,1 0-1,0 0 0,-1 1 1,1-1-1,0 0 1,-1 0-1,1 0 0,0 1 1,0-1-1,-1 0 0,1 0 1,0 1-1,0-1 1,-1 0-1,1 1 0,0-1 1,0 0-1,0 1 0,0-1 1,-1 0-1,1 1 1,0-1-1,0 0 0,0 1 1,0-1-1,0 0 0,0 1 1,0-1-1,0 1 1,0-1-1,0 0 0,0 1 1,0-1-1,0 0 0,1 1 1,-1-1-1,0 0 1,0 1-1,0-1 0,0 0 1,1 1-1,-4 51 1337,-12 70-1,8-70-1203,-3 71 0,6-83-129,-3-26-1261,7-14 1046,-1 0 0,1 1 0,0-1 0,-1 0 0,1 0 0,0 0 0,-1 1 0,1-1 0,-1 0 1,1 0-1,0 0 0,-1 0 0,1 0 0,0 0 0,-1 0 0,1 0 0,-1 0 0,1 0 0,0 0 1,-1 0-1,1 0 0,-1 0 0,1 0 0,0 0 0,-1 0 0,1-1 0,0 1 0,-1 0 0,1 0 1,-1-1-1,-5 0-3345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336 160 6627,'17'-40'6338,"-16"36"-6176,-1 0 0,1 0 0,-1-1 0,0 1-1,-1 0 1,1 0 0,-1-1 0,1 1 0,-1 0 0,-1 0-1,1 0 1,-1 0 0,-1-5 0,1 6-82,1-1-1,-1 0 1,0 0-1,0 1 1,0-1-1,0 1 1,0 0-1,-1 0 1,0 0-1,0 0 1,1 0-1,-2 0 1,-4-3-1,5 5-50,0-1-1,0 1 0,0 0 0,0 1 1,0-1-1,-1 0 0,1 1 0,0 0 1,0 0-1,-1 0 0,1 0 0,0 0 1,0 1-1,-1-1 0,1 1 1,0 0-1,-6 2 0,0 1 32,1-1 1,-1 2-1,1-1 0,0 1 0,0 0 1,0 1-1,1 0 0,-13 12 1,1 4 132,-26 37 0,17-21-84,20-26-88,-1 1 1,2 0-1,0 1 0,1 0 1,0 0-1,1 0 0,0 1 1,1-1-1,1 1 0,0 0 1,2 0-1,-1 1 0,2 25 1,0-30-11,1 0 1,1 0 0,-1 0 0,2 0-1,-1-1 1,2 1 0,-1-1 0,1 1-1,1-1 1,0 0 0,0 0 0,1-1-1,0 0 1,1 0 0,0 0-1,1-1 1,-1 0 0,1-1 0,15 11-1,-19-15-10,0-1-1,0 0 0,1-1 0,-1 1 0,1-1 1,-1 0-1,1 0 0,-1 0 0,1 0 0,0-1 1,-1 0-1,1 0 0,0 0 0,-1-1 0,1 1 0,0-1 1,-1 0-1,1-1 0,-1 1 0,1-1 0,-1 0 1,0 0-1,0 0 0,0 0 0,0-1 0,0 0 1,4-3-1,5-5-2,0 0 0,0-1 0,-1-1 1,0 1-1,19-30 0,-19 21-24,-1 0 1,-1 0-1,0-1 0,-2-1 0,11-44 0,-10 21-6,7-93 0,-16 111 31,0 28 1,0-1 1,1 1 0,-1-1-1,0 0 1,0 1 0,0-1-1,0 1 1,0-1-1,0 0 1,0 1 0,0-1-1,0 1 1,0-1 0,0 1-1,0-1 1,0 0 0,-1 1-1,1-1 1,0 1-1,0-1 1,-1 1 0,1-1-1,0 1 1,-1-1 0,1 1-1,0-1 1,-1 1 0,1 0-1,-1-1 1,1 1-1,-1-1 1,1 1 0,-1 0-1,1 0 1,-2-1 0,1 3 12,0 1 0,0-1 0,0 1 0,1-1 0,-1 1 0,0-1 0,1 1 0,0 0 0,0-1 1,-1 1-1,2 4 0,-2 5 24,-8 82 209,-5 93 186,13-159-424,2 0-1,1 1 1,1-1-1,11 41 0,-4-40-228,-3-19-1196,-2-18-3126,-1-5 925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31 8084,'0'0'110,"0"0"0,0-1 0,0 1 1,0 0-1,0-1 0,0 1 1,0 0-1,0-1 0,1 1 0,-1 0 1,0-1-1,0 1 0,0-1 0,-1 1 1,1 0-1,0-1 0,0 1 0,0 0 1,0-1-1,0 1 0,0 0 0,0-1 1,-1 1-1,1 0 0,0 0 0,0-1 1,0 1-1,-1 0 0,1 0 0,0-1 1,0 1-1,-1 0 0,1 0 0,0-1 1,0 1-1,-1 0 0,1 0 0,-1 0 1,1 0-78,0 0 1,-1 0-1,1-1 1,0 1-1,0 0 0,0 0 1,-1 0-1,1 0 1,0 0-1,0 0 1,0-1-1,-1 1 1,1 0-1,0 0 1,0 0-1,0 0 1,0-1-1,-1 1 0,1 0 1,0 0-1,0 0 1,0-1-1,0 1 1,0 0-1,0 0 1,0 0-1,0-1 1,0 1-1,0 0 1,0 0-1,0-1 0,0 1 1,0 0-1,0 0 1,0-1-1,0 1 1,0 0-1,0 0 1,0 0-1,0-1 1,0 1-1,0 0 1,0 0-1,0-1 0,1 1 1,-1 0-1,0 0 1,0 0-1,0 0 1,0-1-1,1 1 1,-1 0-1,0 0 1,0 0-1,0 0 1,1 0-1,-1-1 0,0 1 1,0 0-1,0 0 1,1 0-1,-1 0 1,0 0-1,1 0 1,6-2 58,0 0 0,0 0 0,0 1 1,1 0-1,-1 1 0,0 0 0,1 0 0,9 1 1,-12-1-86,0 0 0,1 1-1,-1 0 1,0 0 0,0 0 0,0 0 0,0 1 0,0 0 0,-1 0 0,1 0 0,0 0 0,-1 1 0,1 0 0,4 4-1,-8-6-2,0 1-1,0-1 1,0 0-1,0 1 1,0-1-1,-1 1 0,1-1 1,-1 1-1,1 0 1,-1-1-1,1 1 0,-1-1 1,0 1-1,0 0 1,1-1-1,-1 1 1,-1 0-1,1-1 0,0 1 1,0 0-1,-1-1 1,1 1-1,0 0 1,-1-1-1,0 1 0,1-1 1,-1 1-1,0-1 1,0 1-1,0-1 1,0 0-1,0 1 0,-2 1 1,-4 4 15,-1 0 0,0-1 0,-1 1 1,-13 7-1,-4 4 30,17-9-18,-1-1 1,0 0 0,0 0-1,-1-1 1,-18 9-1,29-14-30,1-1-1,0 1 1,0-1-1,0 1 1,0-1-1,0 1 0,1-1 1,-1 0-1,0 1 1,1-1-1,-1 0 1,0 0-1,1 0 1,0 0-1,-1 0 0,1-1 1,1 2-1,44 23 8,-34-20-8,3 0 0,-1 1 0,1 0 0,-1 2 0,15 9 0,-28-16 1,-1 1 0,1 0-1,0-1 1,-1 1-1,0 0 1,1 0 0,-1 0-1,0 0 1,0 0-1,0 0 1,0 0 0,0 1-1,0-1 1,-1 0 0,1 0-1,-1 1 1,1-1-1,-1 0 1,0 1 0,0-1-1,0 1 1,0-1-1,-2 4 1,2 0 12,-2-1-1,1 1 1,-1-1-1,1 1 1,-2-1 0,1 0-1,0 0 1,-7 9-1,4-7 48,-1 0-1,0 0 0,0 0 0,-1-1 1,0 0-1,0-1 0,0 1 0,-1-1 1,0-1-1,0 0 0,0 0 0,-13 4 1,16-6-63,-2 0 1,1-1-1,0 0 1,0-1-1,0 1 1,0-1-1,-1 0 1,1-1-1,0 0 1,0 0-1,0 0 1,0 0-1,0-1 1,0 0-1,0 0 1,0-1-1,1 0 1,-1 0-1,-8-6 1,9 6-416,-1-1 1,1 0-1,0 0 1,0 0-1,0-1 1,1 0-1,0 0 1,0 0-1,0 0 0,0 0 1,1-1-1,0 0 1,-5-11-1,9-9-3133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5603,'-2'2'6403,"5"12"-4508,6 17-1315,-7-25-433,-1 1-1,0-1 1,0 1-1,-1 0 1,1-1-1,-1 1 1,-1 0-1,1-1 1,-1 1-1,-1-1 1,1 1-1,-4 9 0,2-6-10,0 0 0,1 0 0,1 0-1,0 0 1,0 18 0,5 12 39,3 44 43,-7-77-218,0 0 0,0 1 0,-1-1 0,0 1 1,-1-1-1,1 0 0,-1 0 0,-4 10 1,4-10-943,8-16-3161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363 220 6723,'8'-27'4582,"-7"25"-4487,0 1 1,-1-1-1,1 1 0,0-1 1,-1 0-1,1 1 1,-1-1-1,0 0 0,1 0 1,-1 1-1,0-1 1,0 0-1,0 0 0,0 1 1,-1-1-1,1 0 0,0 0 1,-1 1-1,1-1 1,-1 0-1,0 1 0,1-1 1,-1 1-1,0-1 1,0 1-1,0-1 0,0 1 1,0-1-1,-2 0 0,0-2-16,1 0 0,-1 0-1,1 0 1,-1 0 0,1 0-1,1 0 1,-1-1 0,1 1-1,-1-1 1,1 1-1,0-1 1,1 0 0,-1 1-1,1-1 1,0 0 0,0 1-1,0-1 1,2-6 0,-1 9-44,-1 1 1,1-1 0,0 0 0,-1 0 0,0 0-1,1 0 1,-1 0 0,0 0 0,0 0 0,0 0 0,-1 0-1,1 0 1,0 0 0,-1 0 0,1 0 0,-1 0 0,0 0-1,1 0 1,-1 1 0,-2-5 0,2 5-16,-1 0 1,1 1-1,0-1 0,-1 0 1,1 0-1,0 1 0,-1-1 1,1 1-1,-1-1 0,1 1 1,-1-1-1,1 1 0,-1 0 1,1 0-1,-1 0 0,1 0 1,-1 0-1,1 0 0,-1 0 0,0 0 1,1 1-1,-1-1 0,1 1 1,0-1-1,-1 1 0,1-1 1,-1 1-1,-1 1 0,-20 10 77,1 0-1,0 1 0,2 0 1,-1 2-1,2 1 0,0 0 1,-32 37-1,40-39-60,0 0 0,1 1 0,1 0 0,0 1 1,2-1-1,-1 2 0,2-1 0,0 1 0,1 0 1,1 0-1,1 0 0,-2 20 0,3-21-18,2 0 0,0 0 0,0 1 0,2-1-1,0 0 1,0 0 0,2 0 0,6 19 0,-8-31-18,0 1 0,0-1 0,0 1 0,0-1 1,1 0-1,0 0 0,0 0 0,0 0 0,0-1 0,1 1 0,-1-1 1,1 0-1,0 0 0,0 0 0,0 0 0,0-1 0,1 1 0,-1-1 1,1 0-1,-1-1 0,1 1 0,0-1 0,0 0 0,0 0 0,-1 0 1,1-1-1,0 0 0,0 0 0,0 0 0,0 0 0,7-2 0,-1 0-7,-1 1-1,1-2 1,-1 0 0,0 0-1,0 0 1,0-2-1,-1 1 1,0-1-1,1 0 1,-1-1-1,-1 0 1,1-1-1,-1 0 1,-1 0-1,1 0 1,10-14-1,-10 9-14,-1 0 0,0-1-1,0 0 1,-1 0 0,-1-1-1,0 1 1,-1-1 0,0 0 0,-1 0-1,-1-1 1,1-20 0,-3-124-10,3 145 119,3 22 51,1 19 85,-8-16-113,0 1 1,0 0 0,-2 0-1,1-1 1,-9 21 0,7-20-46,0 1-1,1 0 1,-3 20 0,6 2 21,0 0 0,11 61 0,0 8-1763,-12-89 1193,1-15 447,0 1-1,-1 0 1,1-1-1,0 1 1,0 0-1,0-1 1,0 1-1,0 0 1,0-1-1,0 1 1,1 0-1,-1 0 1,0-1-1,0 1 1,0 0-1,1-1 1,-1 1-1,0-1 1,1 1-1,-1 0 1,0-1-1,1 1 1,-1-1-1,1 1 1,-1-1-1,1 1 1,-1-1-1,1 1 1,-1-1-1,1 0 1,0 1-1,-1-1 1,2 1-1,6 4-1010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 7972,'0'-1'186,"0"1"0,0-1 0,-1 1 0,1-1 0,0 1 0,0-1 0,0 1 0,0-1 0,0 1 0,0-1 0,0 1 0,0-1 0,0 1 0,0-1 0,0 1 0,0-1 0,0 1 0,0-1 0,0 1 0,0-1 0,1 1 0,-1-1 0,0 1 0,0-1 0,1 1 0,-1 0 0,0-1 0,1 1 0,-1-1 0,0 1 0,1 0 0,-1-1 0,1 1 0,-1 0 0,0 0 0,1-1 0,3 26 1677,-8 10-1188,-3 1 0,-13 46 0,11-51-539,1 1 0,2 1 0,-4 40 0,11-40-1165,2-26-1334,3-21-1115,0-6-182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54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198 149 5779,'0'-6'4875,"-6"-18"-3403,1 21-1283,0 0 0,0 0 0,-1 0 0,1 1 0,-1-1 0,0 1 1,0 1-1,0-1 0,0 1 0,-8 0 0,12 0-147,-1 1 0,0 0 0,1 0 0,-1 0 0,0 0 0,1 0 0,-1 1 0,1-1-1,-1 1 1,0 0 0,1 0 0,0-1 0,-1 2 0,1-1 0,-1 0 0,1 0 0,0 1 0,0-1-1,0 1 1,0 0 0,0 0 0,0 0 0,0 0 0,1 0 0,-1 0 0,-2 4 0,1 2 27,-1 0 0,1 0 1,1 0-1,-1 0 0,1 1 1,1-1-1,0 1 1,0-1-1,1 17 0,0-19-40,1 0-1,1 1 0,-1-2 0,1 1 1,0 0-1,1 0 0,-1 0 1,1-1-1,0 0 0,0 1 0,1-1 1,0 0-1,0-1 0,9 9 1,-11-10-19,0 0 1,1-1 0,0 1 0,0-1 0,-1 0 0,1 0 0,1 0 0,-1 0 0,0-1 0,0 1 0,1-1-1,-1 0 1,1 0 0,-1 0 0,1 0 0,-1-1 0,1 1 0,-1-1 0,5 0 0,-3-1-3,1-1-1,-1 0 1,0 0 0,0 0 0,0 0 0,0-1 0,0 0-1,0 0 1,-1 0 0,1-1 0,5-5 0,-4 4-3,-1 0 0,1-1 0,-1 1 0,0-1 0,0 0 0,-1 0 0,0-1 0,0 1 0,0-1 0,-1 0 0,0 0 0,-1 0 0,4-12 0,-5 13-1,-1-1 0,0 0-1,0 0 1,0 1 0,-1-1 0,1 0 0,-2 1 0,1-1 0,-1 1 0,0-1 0,0 1 0,-1 0 0,0 0 0,0 0 0,-5-8 0,4 9-3,-2-7 9,-2 1-1,0 0 0,0 1 0,0-1 0,-14-10 0,20 18 1,-1 2 0,1-1 1,-1 0-1,0 0 0,1 1 1,-1 0-1,0-1 0,0 1 1,0 0-1,0 0 0,0 1 1,0-1-1,0 1 0,-1-1 1,1 1-1,0 0 0,0 0 0,0 0 1,0 1-1,0-1 0,-1 1 1,1 0-1,0 0 0,0 0 1,0 0-1,1 0 0,-1 1 1,-3 1-1,-2 2 20,1-1 0,-1 2 0,1-1 0,0 1 0,1 0 0,0 0 0,0 1 0,0-1 0,0 2 0,1-1 0,1 0 0,-1 1 0,1 0 0,-4 10 0,7-13-15,-1 1-1,0 0 1,1 0-1,0 0 1,1 0-1,-1 0 0,1 0 1,1 0-1,-1 0 1,1 0-1,0 0 1,0 0-1,0 0 1,1-1-1,0 1 1,0 0-1,1-1 0,-1 1 1,1-1-1,1 0 1,5 7-1,-3-4-5,0 0 0,1 0 0,1-1 0,-1 0 0,1-1 1,0 1-1,14 7 0,-18-12-7,-1 0 1,0-1-1,1 1 1,-1-1-1,1 0 1,-1 0-1,1 0 1,-1-1-1,1 1 1,0-1 0,-1 0-1,1 0 1,0 0-1,-1 0 1,1-1-1,0 1 1,-1-1-1,1 0 1,-1 0-1,1-1 1,-1 1 0,1-1-1,4-2 1,1-2 2,-1-1 1,1 1-1,-1-1 0,0-1 1,-1 0-1,0 0 1,0 0-1,-1-1 1,0 0-1,-1 0 1,7-13-1,-10 18-3,-1-1 0,1 1 0,-1 0 0,0-1 0,0 1 0,0-1 0,-1 0 0,1 1 0,-1-1 0,0 1 0,-1-1 0,1 0 0,-1 1 0,0-1 0,0 1 0,0-1 0,-1 1 0,1 0 0,-1-1 0,0 1 0,0 0 0,-1 0 0,1 0-1,-1 1 1,0-1 0,0 0 0,0 1 0,-5-4 0,4 5 0,1 0 0,-1-1 0,-1 1-1,1 1 1,0-1 0,0 1 0,-1 0 0,1 0-1,-1 0 1,1 0 0,-1 1 0,1 0-1,-1 0 1,1 0 0,-1 0 0,1 1-1,-1 0 1,1 0 0,-7 2 0,-6 2 14,-1 0-1,1 2 1,-23 11 0,37-17-8,1 1 0,0-1-1,0 0 1,0 0 0,0 1 0,0-1 0,0 1 0,1 0-1,-1-1 1,0 1 0,1 0 0,-1 0 0,1 0-1,0 0 1,0 0 0,-1 1 0,1-1 0,1 0-1,-1 0 1,0 1 0,1-1 0,-1 0 0,1 1-1,-1-1 1,1 1 0,0 3 0,1 0 2,1 1 1,-1-1-1,1 1 0,0-1 1,0 0-1,1 0 1,0 0-1,0-1 0,5 8 1,-4-8-2,-1 1-1,2-1 1,-1 0 0,1 0-1,-1 0 1,1-1-1,0 0 1,1 0 0,-1 0-1,1 0 1,0-1 0,0 0-1,0 0 1,0-1 0,1 0-1,-1 0 1,0 0 0,1-1-1,0 0 1,10 1 0,-12-2-7,0-1 1,0 1 0,0-1 0,0 0-1,-1 0 1,1 0 0,0-1 0,0 0-1,-1 0 1,1 0 0,-1 0 0,1-1-1,-1 1 1,0-1 0,0 0 0,0-1-1,-1 1 1,1-1 0,-1 0 0,0 1-1,0-1 1,0-1 0,0 1 0,-1 0-1,0-1 1,0 1 0,0-1 0,2-6-1,-3 5 0,0 1 0,-1-1 0,1-1 0,-1 1 0,0 0 0,0 0 0,-1 0-1,0 0 1,0 0 0,0 1 0,-1-1 0,0 0 0,0 0 0,0 1 0,-1-1 0,0 1-1,0 0 1,0 0 0,-1 0 0,-6-6 0,8 8-3,0 0 0,0 1 0,0 0-1,0-1 1,-1 1 0,0 0 0,1 0 0,-1 1 0,0-1-1,0 0 1,0 1 0,0 0 0,0-1 0,0 1 0,0 1 0,0-1-1,0 0 1,-1 1 0,1-1 0,0 1 0,-1 0 0,1 0-1,0 1 1,0-1 0,-1 1 0,1-1 0,0 1 0,0 0 0,0 0-1,0 0 1,0 1 0,0-1 0,0 1 0,0-1 0,0 1-1,1 0 1,-1 0 0,-3 5 0,-1-1 1,1 1 0,0 1 0,0-1 0,1 1 0,0 0 0,0 0 0,1 0 0,0 1 0,0-1 0,1 1 0,-3 13 0,5-18 0,0 0 1,1 0 0,-1 0-1,1 0 1,0 0-1,0 0 1,0 0-1,1 0 1,-1 0-1,1 0 1,0-1 0,0 1-1,0 0 1,1 0-1,-1 0 1,1-1-1,0 1 1,0-1-1,0 0 1,1 1 0,-1-1-1,1 0 1,0 0-1,0-1 1,0 1-1,0 0 1,0-1-1,7 4 1,-7-5 0,0 1 1,1-1-1,-1 0 0,1 0 0,-1-1 1,1 1-1,0-1 0,-1 0 1,1 0-1,-1 0 0,1 0 0,0 0 1,-1-1-1,1 0 0,-1 1 0,1-1 1,-1-1-1,0 1 0,1 0 1,-1-1-1,0 0 0,0 0 0,0 0 1,6-5-1,-4 3 3,1-1 0,0 0 1,-1 0-1,0-1 0,-1 1 0,1-1 1,-1 0-1,0-1 0,0 1 0,-1-1 0,4-8 1,-6 11-4,0-1 0,0 0-1,-1 1 1,1-1 0,-1 1 0,0-1 0,0 1 0,-1-1 0,0 0 0,1 1 0,-1-1 0,-1 1 0,1 0 0,-1-1-1,0 1 1,1 0 0,-2 0 0,1 0 0,0 0 0,-1 0 0,0 1 0,0-1 0,0 1 0,0-1 0,-1 1 0,1 0 0,-1 1-1,0-1 1,0 1 0,0-1 0,-7-2 0,8 5-3,1 0 1,-1 0-1,1 0 1,-1 1-1,1-1 0,-1 1 1,1 0-1,-1-1 0,1 1 1,0 0-1,-1 0 1,1 1-1,0-1 0,0 0 1,0 1-1,0-1 0,0 1 1,0 0-1,0 0 1,0 0-1,1-1 0,-1 2 1,1-1-1,0 0 0,-1 0 1,1 0-1,0 1 1,0-1-1,0 0 0,0 5 1,-2-2 0,1 1 0,0 0 0,0 0 0,1 0 0,0 0 1,0 0-1,0 0 0,1 0 0,0 0 0,0 1 0,0-1 1,2 8-1,-1-12 2,0 1 0,-1-1 0,1 0 1,0 0-1,0 0 0,1 0 0,-1 0 0,0 0 1,1 0-1,-1 0 0,1 0 0,0-1 0,-1 1 1,1 0-1,0-1 0,0 0 0,0 1 0,0-1 1,0 0-1,0 0 0,1 0 0,-1 0 0,5 1 1,-4-2 0,1 0-1,-1 0 1,0 0 0,1 0 0,-1-1 0,1 1 0,-1-1 0,0 0 0,1 0 0,-1 0 0,0 0-1,0-1 1,0 1 0,0-1 0,4-2 0,-4 2 0,0 0 0,0 0 0,0 0-1,-1 0 1,1-1 0,-1 1 0,1-1 0,-1 1 0,0-1-1,0 0 1,0 0 0,0 0 0,-1 0 0,1-1 0,-1 1-1,0 0 1,0 0 0,0-1 0,0 1 0,-1-1 0,1 1-1,-1-1 1,0 1 0,0-1 0,0 1 0,0-1 0,-1 1-1,1-1 1,-1 1 0,0 0 0,0-1 0,0 1 0,-1 0-1,1-1 1,-4-4 0,4 7-2,0-1-1,1 0 1,-1 1 0,0-1-1,0 1 1,0-1 0,-1 1-1,1-1 1,0 1 0,-1 0-1,1 0 1,0 0 0,-1-1-1,1 1 1,-1 1-1,0-1 1,1 0 0,-1 0-1,0 1 1,0-1 0,1 1-1,-1-1 1,0 1 0,0 0-1,0-1 1,1 1 0,-1 0-1,0 0 1,0 1 0,0-1-1,0 0 1,1 0-1,-1 1 1,0 0 0,0-1-1,1 1 1,-1 0 0,0-1-1,1 1 1,-3 2 0,0 0-2,1 1 1,0 0 0,0-1 0,0 1-1,0 0 1,0 0 0,1 0 0,0 1-1,0-1 1,0 0 0,1 1-1,-1 0 1,1-1 0,0 1 0,0 6-1,0-10 3,1 1-1,0-1 0,0 1 1,0-1-1,0 1 0,0-1 1,0 1-1,1-1 0,-1 1 1,0-1-1,1 0 0,-1 1 1,1-1-1,0 1 0,-1-1 1,1 0-1,0 1 0,0-1 1,0 0-1,-1 0 0,2 0 1,-1 0-1,0 0 0,0 0 0,0 0 1,0 0-1,1 0 0,-1 0 1,0-1-1,1 1 0,-1 0 1,3 0-1,-1 0 1,-1-1-1,1 0 1,-1 0-1,1 0 1,-1 0-1,1 0 1,-1 0-1,1 0 1,-1-1-1,1 0 1,-1 1-1,1-1 1,-1 0 0,0 0-1,1 0 1,-1 0-1,0-1 1,0 1-1,4-3 1,30-38 39,-34 41-38,-1 0 0,0-1 0,0 1 0,1-1 0,-1 1 0,-1-1 0,1 0 0,0 1 0,0-1 0,0 0 0,-1 0 0,1 0 0,-1 1 0,0-1 0,1 0 0,-1 0 0,0 0 0,0 0 0,0 0 0,0 0 0,-1 0 0,1 1 0,0-1 0,-1 0 0,1 0 0,-1 0 0,-1-2 0,1 4-1,0-1-1,0 1 1,0-1 0,0 1 0,-1-1 0,1 1 0,0 0-1,0 0 1,0-1 0,-1 1 0,1 0 0,0 0 0,0 0-1,-1 1 1,1-1 0,0 0 0,0 0 0,0 1-1,-1-1 1,1 0 0,0 1 0,0-1 0,0 1 0,0 0-1,0-1 1,0 1 0,0 0 0,0 0 0,0-1 0,0 1-1,-1 2 1,-30 27 120,26-23-68,-1 0 1,2 0 0,-1 1-1,1-1 1,0 1-1,0 0 1,1 1 0,-5 14-1,9-23-51,0 0-1,0 0 0,0 0 0,0 0 0,0-1 0,0 1 1,0 0-1,0 0 0,0 0 0,0 0 0,1 0 1,-1 0-1,0 0 0,0 0 0,0 0 0,0 0 0,0 0 1,0 0-1,0 0 0,0 0 0,0 0 0,1 0 0,-1 0 1,0 0-1,0 0 0,0 0 0,0 0 0,0 0 0,0 0 1,0 0-1,0 0 0,0 0 0,0 0 0,1 0 1,-1 1-1,0-1 0,0 0 0,0 0 0,0 0 0,0 0 1,0 0-1,0 0 0,0 0 0,0 0 0,0 0 0,0 0 1,0 0-1,0 0 0,0 1 0,0-1 0,0 0 0,0 0 1,0 0-1,0 0 0,0 0 0,0 0 0,13-12 23,10-23-64,-21 31-13,0 0-64,0 0 1,-1 0 0,1-1-1,-1 1 1,0 0 0,0 0 0,-1-1-1,1 1 1,-1-8 0,0 12 48,0 0 1,0 0 0,0 0 0,0 0 0,0-1 0,-1 1 0,1 0-1,0 0 1,0 0 0,0 0 0,0-1 0,0 1 0,0 0 0,-1 0 0,1 0-1,0 0 1,0 0 0,0 0 0,0-1 0,-1 1 0,1 0 0,0 0-1,0 0 1,0 0 0,-1 0 0,1 0 0,0 0 0,0 0 0,0 0 0,-1 0-1,1 0 1,0 0 0,0 0 0,0 0 0,-1 0 0,1 0 0,0 0-1,0 0 1,0 0 0,-1 1 0,1-1 0,0 0 0,0 0 0,0 0 0,0 0-1,-1 0 1,1 0 0,0 1 0,0-1 0,0 0 0,0 0 0,0 0-1,0 0 1,0 1 0,-1-1 0,1 0 0,0 0 0,0 0 0,0 0 0,0 1-1,0-1 1,0 0 0,0 0 0,0 1 0,-1 0-585,-6 7-2904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32 121 5939,'2'-8'1063,"0"0"0,0 1 0,1 0 0,1 0 0,-1-1 0,8-10 0,-8 13-924,1 1-1,-1-1 1,1 1-1,0 0 1,0 0-1,0 0 1,1 1-1,-1-1 1,1 1-1,0 0 1,0 0-1,0 1 1,0-1-1,1 1 1,8-2-1,-10 3-100,0 1-1,0 0 0,0 0 0,-1 0 1,1 1-1,0-1 0,0 1 0,0 0 1,-1 0-1,1 0 0,0 0 0,-1 1 0,1 0 1,-1-1-1,0 1 0,1 0 0,-1 1 1,0-1-1,0 1 0,0-1 0,-1 1 0,1 0 1,-1 0-1,1 0 0,-1 0 0,0 0 1,0 1-1,0-1 0,-1 1 0,1-1 0,-1 1 1,0 0-1,0-1 0,0 1 0,-1 0 1,1 0-1,-1 0 0,0-1 0,0 1 1,0 0-1,0 0 0,-2 4 0,-1 2 38,0 0 0,0 0 1,1 0-1,0 1 0,0 13 0,2-21-62,0 0 0,-1 0 0,0 1-1,1-1 1,-1 0 0,-1 0 0,1 0 0,0 0-1,-1 0 1,1 0 0,-1-1 0,0 1 0,-4 4-1,-36 34 84,19-21-61,-27 22 40,39-35 40,1 0-1,0 1 1,1 1 0,0 0-1,0 0 1,1 1-1,-13 18 1,21-27-94,0 0 1,0 1-1,-1-1 0,1 0 1,0 0-1,0 0 0,1 1 1,-1-1-1,0 0 1,0 0-1,1 0 0,-1 1 1,0-1-1,1 0 0,-1 0 1,1 0-1,0 0 0,-1 0 1,1 0-1,0 0 0,-1 0 1,1 0-1,0 0 0,0-1 1,0 1-1,0 0 0,0 0 1,0-1-1,0 1 1,0-1-1,0 1 0,0-1 1,1 1-1,-1-1 0,0 0 1,2 1-1,43 14 115,-37-14-147,1 0 1,-1-1-1,0 0 1,1 0-1,-1-1 1,0-1-1,1 0 1,-1 0-1,0 0 1,11-6 0,35-7-900,21-7-5026,-45 19 2609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300 295 6051,'4'-4'681,"1"0"-1,-1-1 1,0 0 0,-1 0-1,1 0 1,2-5 0,21-59 2324,-23 55-2585,-3 11-307,-1-1 0,1 0 0,-1 0 0,0 0 1,0 0-1,-1 0 0,1 0 0,-1 0 0,0 0 0,0 0 0,0 1 0,0-1 0,-1 0 0,-1-3 0,-28-48 508,28 51-566,-1-3-8,1 2 28,1 0 0,-1 1 0,0 0 0,-1-1 0,1 1-1,-1 0 1,-8-6 0,10 9-48,0 0 0,0 0-1,0 0 1,-1 1 0,1-1 0,0 1 0,0 0-1,-1 0 1,1 0 0,0 0 0,-1 0-1,1 0 1,0 0 0,0 1 0,-1-1 0,1 1-1,0 0 1,0 0 0,0 0 0,0 0-1,-3 1 1,-6 4 27,0 0 1,0 1-1,1 0 0,-1 1 0,2 0 1,-1 1-1,1 0 0,1 0 0,-1 1 1,2 0-1,-12 19 0,-2 8 43,3 0 0,-16 45 0,31-73-81,-4 8 10,2 0 0,0 1 1,2-1-1,0 1 0,0 0 0,2 1 1,1 33-1,0-42-23,1-1 0,1 1-1,-1 0 1,1-1 0,1 1 0,0-1 0,0 0 0,1 0 0,0 0 0,0 0-1,1-1 1,0 0 0,1 0 0,0 0 0,0 0 0,8 6 0,-12-12-3,1 1 0,0-1 0,0 0 0,0-1 0,0 1 0,0 0 0,0-1 0,0 0 0,1 1 0,-1-1 0,0-1 0,1 1 0,-1 0 0,1-1-1,-1 0 1,1 0 0,-1 0 0,1 0 0,-1 0 0,1-1 0,-1 1 0,1-1 0,-1 0 0,0 0 0,0-1 0,1 1 0,-1 0 0,6-5 0,5-4-4,0 0 0,-1-1 0,0-1 0,19-22-1,-10 11-8,-8 5-10,0 0-1,-1-1 1,-1-1 0,-1 0-1,0 0 1,-2-1 0,11-32-1,-18 45 16,-1 0 0,1 0-1,-1-1 1,-1 1 0,1 0 0,-1 0-1,-2-11 1,3-41-22,3 21 25,-3 28 10,-1 26 27,-18 120 354,1-9 63,12-72-289,0 53-184,5-103-101,1 0 0,-1 0 0,1 0 0,1 0 0,-1-1 0,0 1 0,1 0 0,0-1 0,0 1 0,0-1 0,0 1 0,0-1 0,4 4 0,15 7-4730,-8-13 1122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66 8612,'1'-4'670,"1"1"0,0 0 0,0 0 0,0 0 0,1 0 0,-1 1 0,1-1-1,-1 0 1,1 1 0,6-4 0,-4 2-462,1 0-1,0 0 1,0 1-1,0 0 1,0 0-1,0 1 1,1 0-1,-1 0 1,8-1-1,-11 3-173,1 0 0,0 0-1,0 0 1,0 1-1,-1 0 1,1 0 0,0 0-1,-1 0 1,1 0 0,-1 1-1,1 0 1,-1 0-1,0 0 1,0 0 0,1 0-1,-2 0 1,1 1 0,0-1-1,0 1 1,-1 0 0,1 0-1,-1 0 1,0 0-1,3 7 1,-3-6 11,0 0 0,0 1 0,-1-1 0,1 1 0,-1-1 0,0 1 1,0-1-1,-1 1 0,0 0 0,1-1 0,-1 1 0,-1 0 0,1-1 0,-1 1 0,0 0 0,0-1 0,0 1 0,-1-1 0,-2 6 0,0-2-3,-1 0-1,0-1 1,-1 1-1,1-1 0,-1-1 1,-1 1-1,1-1 1,-1 0-1,0-1 0,-11 7 1,-3 0 41,-1-1 0,-35 13 0,55-24-79,1 1 1,-1-1 0,1 0-1,-1 1 1,1 0 0,0-1 0,-1 1-1,1 0 1,0 0 0,0 0-1,0 0 1,-1 0 0,1 0-1,0 0 1,0 0 0,0 0 0,1 1-1,-1-1 1,0 0 0,0 1-1,1-1 1,-1 0 0,1 1-1,-1-1 1,1 1 0,-1-1-1,1 1 1,0-1 0,0 1 0,0-1-1,0 1 1,0-1 0,0 1-1,0-1 1,0 1 0,1-1-1,-1 1 1,1-1 0,-1 1-1,1-1 1,1 3 0,-1-1-2,1-1 0,0 1 0,0 0 0,0-1 0,0 1 0,1-1 0,-1 0 0,1 0 0,0 0 0,-1 0 1,1 0-1,0 0 0,0-1 0,0 1 0,0-1 0,0 0 0,0 0 0,1 0 0,-1 0 0,4 0 0,55-6-123,-6-1-694,-50 6 485,1-1 1,-1 0-1,1 0 0,-1 0 0,12-5 0,16-12-4026,-4-5 730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3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48 7780,'2'-3'746,"1"0"-1,0 0 1,0 0 0,0 0 0,0 0 0,0 1 0,0 0 0,1-1 0,6-2 0,-3 2-300,-1 0-1,1 1 0,0 0 1,0 0-1,12-1 0,-14 2-391,0 0 0,0 1 0,0 0 0,0 0 0,0 0 0,0 0 0,-1 1 0,1 0 0,0 0 0,0 0 0,-1 1 0,1 0-1,-1 0 1,1 0 0,-1 0 0,0 0 0,0 1 0,0 0 0,7 5 0,-10-5-45,0 0 0,-1 0-1,1 0 1,-1 0 0,1 0 0,-1 1-1,0-1 1,0 0 0,0 0 0,0 0 0,-1 0-1,1 0 1,-1 0 0,0 0 0,0 0-1,0 0 1,0 0 0,0-1 0,-1 1 0,1 0-1,-3 3 1,-3 8 2,-1-1-1,-1 0 0,-11 13 1,-46 35 54,-3 2 296,64-58-282,0 1 0,1 0 0,-1 0 0,1 0 0,1 0 0,-1 1 0,1-1 0,0 1 0,-3 11 0,5-17-73,1 1 1,-1-1-1,1 1 0,0 0 0,-1-1 0,1 1 0,0-1 0,0 1 0,0 0 0,0-1 0,0 1 1,0 0-1,1-1 0,-1 1 0,0-1 0,1 1 0,-1-1 0,1 1 0,0-1 0,-1 1 0,1-1 0,0 1 1,0-1-1,0 0 0,0 0 0,0 1 0,0-1 0,0 0 0,1 0 0,-1 0 0,0 0 0,1 0 1,-1-1-1,0 1 0,1 0 0,-1 0 0,1-1 0,0 1 0,-1-1 0,1 0 0,-1 1 0,1-1 0,-1 0 1,1 0-1,0 0 0,2 0 0,8 0-24,0-1 1,0 0-1,0-1 1,-1 0-1,14-5 1,15-6-261,-24 7-1428,1 1 0,0 0 0,25-3 0,-22 7-2179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364 263 7619,'6'-35'5278,"0"-2"-3744,5-28-1076,-10 60-401,-1 0-1,0 0 1,0 0-1,-1 0 1,1 0-1,-1 0 1,0 1-1,0-1 1,-1 0-1,0 0 0,1 1 1,-2-1-1,1 1 1,0 0-1,-1 0 1,0-1-1,0 2 1,0-1-1,0 0 1,-7-5-1,8 6-18,-1 1 0,0 0 0,0 0 0,0-1-1,0 2 1,0-1 0,0 0 0,-1 1 0,1-1 0,-1 1 0,1 0 0,-1 0 0,1 0-1,-1 1 1,0-1 0,1 1 0,-1 0 0,0 0 0,1 0 0,-1 1 0,0-1 0,1 1-1,-1 0 1,1 0 0,-1 0 0,1 0 0,-5 3 0,-31 15 87,31-17-109,1 2 0,-1-1-1,1 1 1,0 0 0,0 1-1,1 0 1,-7 5 0,2 0 11,0 0 0,0 1 0,1 1 0,0-1 1,1 2-1,1-1 0,0 1 0,0 1 1,-5 14-1,2 3 64,2 1 1,1 0-1,1 1 0,2 0 1,1 0-1,2 1 0,3 55 1,-1-82-81,2 1 0,-1-1 0,1 1 1,0-1-1,0 0 0,1 0 0,0 0 0,0 0 1,1 0-1,0 0 0,0-1 0,0 0 0,1 0 1,0 0-1,0 0 0,10 7 0,-11-10-10,0 0 0,0-1 0,0 1-1,0-1 1,0 0 0,0 0 0,1 0 0,-1-1-1,1 0 1,-1 0 0,1 0 0,0 0-1,-1 0 1,1-1 0,0 0 0,-1 0 0,1-1-1,0 1 1,-1-1 0,1 0 0,0 0 0,-1 0-1,1-1 1,-1 0 0,0 0 0,0 0 0,1 0-1,4-4 1,4-4-6,-1 0-1,0-1 1,-1 0-1,0-1 1,-1 0 0,0 0-1,-1-1 1,-1-1-1,11-20 1,-8 11-19,-1 0 1,-1-1 0,-1 1-1,-1-2 1,4-30-1,9-78 8,-20 133 18,0 1 0,-1-1 0,1 0 0,0 1 0,0-1 0,-1 0 0,1 0 0,0 1 0,0-1 0,-1 0-1,1 0 1,0 0 0,-1 1 0,1-1 0,0 0 0,-1 0 0,1 0 0,0 0 0,-1 0 0,1 0 0,0 0-1,-1 0 1,1 0 0,-1 0 0,1 0 0,0 0 0,-1 0 0,1 0 0,0 0 0,-1 0 0,1 0 0,0 0 0,-1 0-1,1-1 1,0 1 0,-1 0 0,1 0 0,0 0 0,-1-1 0,1 1 0,0 0 0,0 0 0,-1-1 0,1 1-1,0 0 1,0 0 0,-1-1 0,1 1 0,0 0 0,0-1 0,0 1 0,-1-1 0,-5 40 203,0 0 1,3 0-1,1 1 0,4 46 1,-1-47-51,0-9-173,2 0-1,1 0 1,1-1 0,10 35 0,-13-49-1240,-3-5-3324,-2-16 938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63 8052,'-10'-17'4135,"-3"-6"-670,13 23-3419,0-1 0,0 1 0,0-1 0,0 0 1,0 1-1,0-1 0,1 1 0,-1-1 0,0 0 0,0 1 0,0-1 0,1 1 0,-1-1 1,0 1-1,0-1 0,1 1 0,-1-1 0,0 1 0,1-1 0,-1 1 0,1-1 1,-1 1-1,1 0 0,-1-1 0,1 1 0,-1 0 0,1-1 0,-1 1 0,1 0 1,-1 0-1,1-1 0,-1 1 0,1 0 0,-1 0 0,1 0 0,0 0 0,-1 0 1,1 0-1,9-3 56,0 1 0,0 1 1,0 0-1,0 0 0,0 1 0,10 1 1,-18-1-98,0 0 1,0 0-1,0 0 1,0 1-1,1-1 1,-1 1-1,0-1 1,0 1 0,0 0-1,0 0 1,-1 0-1,1 0 1,0 0-1,0 0 1,0 1-1,-1-1 1,1 0-1,-1 1 1,1-1-1,-1 1 1,0 0-1,1 0 1,-1-1 0,0 1-1,0 0 1,0 0-1,-1 0 1,1 0-1,0 0 1,-1 0-1,1 0 1,-1 0-1,0 0 1,1 4-1,-1-4 0,0-1 0,-1 1 0,1-1 0,0 1 0,-1-1 0,1 1 0,-1-1 0,1 1 0,-1-1 0,0 0 0,1 1-1,-1-1 1,0 0 0,0 0 0,0 0 0,0 1 0,0-1 0,0 0 0,0 0 0,0 0 0,-1-1 0,-2 3 0,-39 14 44,39-16-45,-1 0 1,1 0-1,0 0 1,-1 1-1,1 0 0,0 0 1,0 0-1,0 1 1,0-1-1,0 1 0,1 0 1,-1 0-1,-3 4 1,6-5-5,0 0 1,0 0 0,0 0 0,0 0 0,0 0-1,1 0 1,-1 0 0,1 1 0,-1-1 0,1 0-1,0 1 1,0-1 0,0 0 0,0 1 0,0-1-1,1 0 1,-1 0 0,1 1 0,1 2 0,0 0-1,0-1 0,0 0 0,0-1 0,1 1 0,0 0 0,0-1 0,0 1 0,0-1 0,7 5 0,-2-2 1,0 0 0,0-1 1,0-1-1,1 1 1,0-1-1,0-1 1,0 1-1,0-2 1,0 1-1,12 1 1,-19-5-3,-1 1 1,0 0 0,0 0 0,1 0 0,-1 1 0,0-1 0,1 0 0,-1 0 0,0 1 0,0-1 0,1 1 0,-1-1 0,0 1 0,0 0 0,0-1 0,0 1 0,0 0 0,0 0-1,0-1 1,0 1 0,0 0 0,0 0 0,0 0 0,0 0 0,-1 1 0,1-1 0,0 0 0,0 2 0,-1-1 0,0 1 1,0-1-1,0 0 0,0 1 0,-1-1 1,1 1-1,-1-1 0,0 0 1,0 0-1,1 1 0,-1-1 1,-1 0-1,1 0 0,-2 2 1,-6 9 2,-1 0 1,0-1 0,-16 15 0,19-20 1,4-3 0,0-1 0,0 1 1,0-1-1,-1 0 0,1 0 0,-1 0 1,1-1-1,-1 1 0,0-1 0,0 0 1,0 0-1,0 0 0,0 0 0,-1-1 1,1 0-1,0 0 0,-1 0 0,1 0 1,-1-1-1,1 0 0,-1 0 0,-8-1 1,0 0-41,0-1 0,0-1 0,1 0 0,-21-8 0,29 10-50,0-1-1,0 1 1,0-1-1,1 0 1,-1 0-1,1 0 1,0 0-1,-1-1 1,1 0 0,0 1-1,0-1 1,1 0-1,-1 0 1,1-1-1,-1 1 1,1 0-1,-3-8 1,5 10-70,0 0 1,0 0 0,-1-1-1,2 1 1,-1 0 0,0-1-1,0 1 1,0 0 0,0-1-1,1 1 1,-1 0 0,1 0-1,-1-1 1,1 1 0,-1 0-1,1 0 1,0 0-1,0 0 1,-1 0 0,1 0-1,2-2 1,2-4-1306,7-14-2008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39 7780,'0'0'108,"0"0"1,-1 0 0,1 0-1,0 0 1,0 0-1,0 0 1,-1 0 0,1 1-1,0-1 1,0 0 0,-1 0-1,1 0 1,0 0 0,-1 0-1,1 0 1,0 0 0,0 0-1,-1 0 1,1-1 0,0 1-1,0 0 1,-1 0 0,1 0-1,0 0 1,0 0 0,0 0-1,-1 0 1,1-1-1,0 1 1,0 0 0,0 0-1,-1 0 1,1 0 0,0-1-1,0 1 1,0 0 0,0 0-1,-1-1 1,1 1 0,0 0-1,0 0 1,0 0 0,0-1-1,0 1 1,0 0 0,0-1-1,0 1 1,0-1 0,9-6 1255,14-3-1005,-20 8-336,1 0 1,0 0-1,0 0 0,0 0 1,0 1-1,0 0 1,0 0-1,0 0 0,0 0 1,6 0-1,-4 1 8,0 1 0,0-1 0,0 1 0,1 0-1,-1 0 1,-1 1 0,1 0 0,0 0 0,0 0-1,10 7 1,-14-8-11,-1 0-1,1 0 0,0 1 0,-1-1 1,1 1-1,-1 0 0,0-1 0,1 1 1,-1 0-1,0 0 0,0-1 0,0 1 1,0 0-1,-1 0 0,1 0 0,0 0 1,-1 1-1,0-1 0,1 0 1,-1 0-1,0 0 0,0 0 0,0 0 1,0 0-1,0 0 0,-1 1 0,1-1 1,-1 0-1,1 0 0,-1 0 0,0 0 1,0 0-1,0 0 0,0-1 0,-2 4 1,-5 8 112,-1-1 0,-1 0 1,0 0-1,-1-1 0,0 0 0,0-1 1,-1-1-1,-19 13 0,18-14-31,0 2-1,0-1 1,1 2-1,1 0 1,0 0-1,-18 24 1,18-17 52,7-14-69,0 1-1,1 1 0,0-1 0,0 0 1,0 1-1,0-1 0,1 1 0,0 0 1,1 0-1,-1 0 0,0 8 0,2-13-65,1 0 0,-1 0-1,0 0 1,1 0-1,-1 1 1,1-1-1,0 0 1,-1 0-1,1 0 1,0 0 0,0 0-1,-1 0 1,1 0-1,0-1 1,0 1-1,0 0 1,0 0-1,0-1 1,0 1 0,0 0-1,1-1 1,-1 1-1,0-1 1,0 0-1,0 1 1,1-1-1,-1 0 1,0 0 0,0 0-1,1 0 1,1 0-1,44-1 152,-15-4-363,1 1-1,-1 1 0,1 2 0,-1 1 1,1 2-1,43 7 0,-62-4-143,-7 3-2784,-2-5 601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338 280 7571,'6'-10'1260,"-1"-1"-1,0 0 0,-1 0 0,5-20 0,-7 22-975,0 0 0,-1-1 1,0 1-1,-1 0 0,0-1 0,-1-9 0,0 12-246,0 0 0,-1 0 1,0 0-1,0 0 0,0 0 0,-1 1 1,0-1-1,-1 1 0,1 0 0,-1 0 1,0 0-1,-1 0 0,1 1 0,-1 0 1,0 0-1,0 0 0,-1 0 0,0 1 1,-11-7-1,15 10-15,-1 0-1,1 0 1,-1 0 0,1 1 0,-1-1-1,1 1 1,-1 0 0,1-1 0,-1 1-1,1 0 1,-1 0 0,0 1-1,1-1 1,-1 1 0,1-1 0,-1 1-1,1 0 1,-1 0 0,1 0 0,0 0-1,-1 0 1,1 0 0,-3 3 0,-7 4 69,0 1 1,-21 21-1,16-14-27,4-4-8,1 1 0,0 1 0,1 0 0,0 0 0,1 1 0,0 0 0,2 1 0,0 0 0,-10 26 0,9-11 62,0 0 1,2 0-1,2 1 0,-3 46 0,7-62-97,1 0 0,1-1 0,0 1 0,1 0 0,1-1 0,0 0 0,7 18 0,-8-27-21,0 0 0,0 0 0,1 0 1,0 0-1,0-1 0,1 1 0,-1-1 0,1 0 1,0 0-1,1 0 0,-1-1 0,1 1 1,0-1-1,0 0 0,0-1 0,1 1 1,-1-1-1,1 0 0,8 3 0,-10-5-2,0 0 0,0 0-1,1-1 1,-1 1 0,0-1-1,1 0 1,-1 0-1,1 0 1,-1-1 0,0 0-1,0 0 1,1 0 0,-1 0-1,0-1 1,0 1 0,0-1-1,0 0 1,0 0 0,-1 0-1,1-1 1,-1 1-1,1-1 1,-1 0 0,0 0-1,4-5 1,5-7-13,0-1 1,0-1-1,-2 0 1,10-21-1,-9 18-8,0 1-5,-2-1 0,0 1 0,-2-2 0,0 1 1,-1-1-1,-1 0 0,-1 0 0,0 0 0,-2-1 0,-1 0 0,0 1 0,-2-1 1,-4-29-1,-3 28 31,1 33 32,0 38 108,-9 216 662,15-250-839,0 84 319,2-88-507,0 0-1,0 0 1,1-1-1,1 1 1,-1-1-1,1 0 1,9 18 0,-11-26-17,-1 0 0,1 0 1,0 1-1,-1-1 1,1 0-1,0 0 1,0-1-1,0 1 0,-1 0 1,1 0-1,0 0 1,1 0-1,-1-1 1,0 1-1,0-1 0,0 1 1,0 0-1,0-1 1,1 0-1,1 1 1,14-3-3224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8756,'4'9'3137,"-3"3"433,5 17-2001,-15-9-817,0 14-64,0 2-351,0 3-65,0-8-224,5 7-80,-8-17-192,8-6-273,4-10-431,-2-5-321,4-11-2512,11-7 479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8420,'59'-1'6610,"-48"2"-6485,0 0 0,0 1-1,0 0 1,0 1 0,0 0 0,-1 0-1,1 1 1,-1 1 0,0 0-1,12 8 1,-21-12-104,0-1 1,0 1-1,0 0 0,-1 0 0,1 0 1,0-1-1,-1 1 0,1 0 0,-1 0 0,1 0 1,-1 0-1,0 0 0,1 0 0,-1 0 1,0 0-1,1 0 0,-1 0 0,0 0 1,0 0-1,0 0 0,0 0 0,0 0 0,0 1 1,-1-1-1,1 0 0,0 0 0,0 0 1,-1 0-1,1 0 0,0 0 0,-2 1 0,1 1 18,0-1-1,0 0 0,-1 0 0,1 0 1,-1-1-1,1 1 0,-1 0 0,0 0 1,1-1-1,-1 1 0,0-1 0,-4 2 1,-13 8 150,15-8-171,0-1 0,1 0 0,-1 0 0,0 0 0,-1-1 0,1 1 0,-6 0 0,6-1-16,0-1-1,0 1 0,0 0 1,0 0-1,0 1 0,0-1 1,0 1-1,0 0 0,0 0 1,1 0-1,-1 1 0,1-1 1,-1 1-1,1 0 0,-4 5 1,6-7-3,1 1 0,0 0 0,0 0 0,0-1 0,0 1 1,0 0-1,0 0 0,0-1 0,0 1 0,1 0 1,-1-1-1,1 1 0,-1 0 0,1-1 0,0 1 1,0-1-1,0 1 0,0-1 0,0 1 0,0-1 0,0 0 1,2 3-1,29 34-18,-5-10 45,30 42-1,-55-68-19,0 1 0,0-1 0,0 1 0,0 0 0,-1 0 1,1-1-1,-1 1 0,0 0 0,0 1 0,0-1 0,0 0 0,0 0 0,-1 0 0,0 0 1,1 1-1,-1-1 0,-1 7 0,0-8 17,-1 1 1,0 0-1,1 0 1,-1-1 0,0 1-1,0-1 1,-1 1-1,1-1 1,0 0-1,-1 0 1,1 0-1,-1 0 1,0-1-1,0 1 1,0-1-1,0 1 1,-3 0-1,-14 5 180,1 0-1,-28 5 1,-4 1-16,47-12-264,1-1 0,0 0 0,-1 1 0,1-1 0,-1-1 0,1 1 0,-1 0 0,1-1 0,0 0 0,-1 0 0,1 0 0,0 0 0,0 0-1,-1-1 1,1 1 0,0-1 0,0 0 0,1 0 0,-6-4 0,-1-2-967,1 0-1,0 0 1,0 0 0,-10-16-1,-2-6-2599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56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1 3378,'6'36'3301,"3"72"0,-17 112-2150,0-28-767,16 88-171,-1 146 40,-7-51 108,17 683 44,-1-714-26,1-42-115,-14-93-194,-3 306 31,-8-417-62,-20 100 1,-7 72 41,5 148 104,3-70-39,-3 137-600,26-471 357,-1-21-234,-5-27-1239,-2-24 71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354 307 5875,'5'-4'906,"-1"1"1,1-1-1,-1-1 1,0 1 0,0-1-1,0 1 1,5-10 0,-5 7-458,0 0 1,-1 0-1,0-1 1,4-15-1,-3 2-290,-1-1 0,-1 1-1,-1-31 1,-1 47-95,0 0-1,0-1 1,0 1-1,-1 0 1,0 0 0,0 0-1,-1 0 1,1 1-1,-1-1 1,0 0-1,0 0 1,-5-6 0,5 9-10,1 0 0,-1 0-1,-1 0 1,1 0 0,0 0 0,0 1 0,-1-1 0,1 1 0,-1-1 0,1 1 0,-1 0 0,1 0 0,-1 0 0,0 0 0,0 1 0,1-1-1,-1 1 1,0-1 0,0 1 0,0 0 0,0 0 0,1 1 0,-5 0 0,-4-1 12,1 1 0,-1 0 0,0 1 0,1 1 0,-1 0 0,1 0 0,0 1 0,0 0 0,0 0 0,1 1-1,0 1 1,0 0 0,0 0 0,0 0 0,1 1 0,0 1 0,-7 8 0,-7 15 23,2 2-1,0 0 1,3 1 0,1 0-1,1 2 1,2 0 0,2 0-1,-12 68 1,21-98-81,2-1 1,-1 1 0,0-1-1,1 1 1,0-1-1,1 1 1,-1-1 0,1 1-1,0-1 1,0 0-1,0 1 1,1-1 0,0 0-1,0 0 1,1 0-1,-1 0 1,1 0 0,0-1-1,0 1 1,0-1-1,1 0 1,8 8 0,-7-9-10,0 0 0,0 0 0,0 0 0,1-1 0,-1 0 0,1 0 1,0 0-1,-1-1 0,1 0 0,0 0 0,0 0 0,0-1 0,0 0 1,0 0-1,0 0 0,-1-1 0,1 0 0,0 0 0,0-1 0,0 1 0,5-4 1,4-1-8,0-2 1,0 0-1,-1-1 1,0 0-1,0-1 1,-1-1 0,-1 0-1,0 0 1,0-2-1,-1 1 1,-1-1-1,0-1 1,15-26 0,5-15-60,-19 38 41,-2 0 0,0-1 0,8-22 0,-3 7-5,6-15-12,-19 46 42,-1 1 0,1-1-1,-1 0 1,0 0 0,1 0 0,-1 1 0,0-1 0,0 0 0,0 0 0,0 0 0,0 0 0,-1 1-1,1-1 1,0 0 0,-1 0 0,0 0 0,1 1 0,-1-1 0,-1-2 0,1 3 1,1 1 1,0-1-1,-1 1 1,1 0 0,-1-1-1,1 1 1,0 0-1,-1 0 1,1-1-1,-1 1 1,1 0-1,-1 0 1,1 0-1,-1 0 1,1-1 0,-1 1-1,1 0 1,-1 0-1,1 0 1,-1 0-1,1 0 1,-1 0-1,1 0 1,-1 0-1,1 1 1,0-1-1,-1 0 1,1 0 0,-1 0-1,1 0 1,-1 1-1,1-1 1,-1 0-1,1 0 1,0 1-1,-1-1 1,1 0-1,0 1 1,-1-1 0,1 0-1,0 1 1,-1-1-1,1 1 1,0-1-1,-1 1 1,-10 18 46,3 15 71,-7 53 0,10-51-55,-12 42 1,11-59-399,1-3 463,0 0 0,1 1 0,1-1 0,-2 23 0,5-35-265,0-1 0,0 1 0,0 0 0,1 0-1,-1-1 1,1 1 0,0 0 0,0-1 0,0 1-1,4 6 1,-4-8-142,1 0 1,0 0-1,-1 0 0,1-1 0,0 1 1,0 0-1,0-1 0,0 1 0,0-1 0,0 1 1,0-1-1,0 0 0,1 0 0,-1 0 0,1 0 1,-1-1-1,5 2 0,8-3-3437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 8020,'33'-10'7051,"-12"7"-6530,0 2 0,26 1 0,-43 0-502,1 0-1,-1 0 0,1 1 1,-1-1-1,0 1 0,0 0 1,1 1-1,-1-1 0,0 1 1,0 0-1,0 0 0,6 4 1,-8-5 0,-1 1 1,0-1 0,0 1-1,0-1 1,0 1-1,0 0 1,0-1-1,0 1 1,0 0 0,-1 0-1,1 0 1,0 0-1,-1-1 1,0 1 0,1 0-1,-1 0 1,0 0-1,0 0 1,0 0 0,-1 0-1,1 0 1,0 0-1,-1 0 1,1-1-1,-1 1 1,1 0 0,-1 0-1,0 0 1,0-1-1,-2 4 1,-3 5 94,-1-1 0,0 1 0,-1-1 0,0-1 0,0 1 0,-1-1 0,0-1 0,0 0 0,-1 0-1,0-1 1,0 0 0,-22 9 0,9-4-106,20-9 6,0-1-1,1 1 1,-1-1 0,0 1 0,0 0 0,1 0 0,-1 0 0,1 0 0,0 0 0,0 1 0,-1-1-1,2 1 1,-1-1 0,0 1 0,0 0 0,1 0 0,-1 0 0,0 3 0,2-4-2,0 1 1,1-1 0,-1 1-1,0-1 1,1 0-1,0 1 1,0-1 0,-1 0-1,1 0 1,0 0 0,1 0-1,-1 1 1,0-2-1,1 1 1,-1 0 0,1 0-1,-1 0 1,1-1 0,0 1-1,0 0 1,0-1-1,0 0 1,0 0 0,0 1-1,5 0 1,2 4-3,2-1-1,-1 0 1,0-1 0,15 4-1,-21-7-47,-1 0 0,1 0-1,0 0 1,0-1-1,0 1 1,-1-1 0,1 0-1,0 0 1,0-1 0,0 1-1,0-1 1,-1 1-1,1-1 1,0-1 0,4-1-1,15-8-965,-20 10 511,1 0 0,-1-1 0,0 1 0,0-1-1,0 0 1,0 0 0,0 0 0,0 0 0,3-4-1,9-15-3105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31 7459,'6'-4'995,"0"0"0,0 1-1,0 0 1,0 0-1,0 0 1,1 1-1,8-2 1,-10 2-910,0 1 0,0 0 0,1 1 0,-1-1 0,0 1 0,0 0 0,1 1 0,-1-1 0,0 1 0,0 0 0,0 0 0,0 0 0,0 1 0,0 0 0,0 0 0,5 3 0,-10-5-68,1 1 1,-1-1-1,0 1 0,1-1 0,-1 1 0,0 0 1,1-1-1,-1 1 0,0-1 0,0 1 1,0 0-1,0-1 0,1 1 0,-1 0 0,0-1 1,0 1-1,0 0 0,0-1 0,0 1 1,0 0-1,-1-1 0,1 1 0,0 0 0,0-1 1,0 1-1,-1 0 0,1-1 0,0 1 1,-1-1-1,1 1 0,0-1 0,-1 1 0,1-1 1,-1 1-1,1-1 0,-1 1 0,1-1 1,-1 1-1,1-1 0,-1 0 0,-1 1 1,-29 25 344,25-22-298,-27 18 54,26-18-101,0 0 0,1 0-1,-1 1 1,1 0 0,0 0-1,0 1 1,0-1-1,1 1 1,0 1 0,-4 6-1,8-12-16,1 0 0,0 0 0,0 0-1,1 0 1,-1 0 0,0 0-1,0 0 1,0 0 0,1 0-1,-1 0 1,0 0 0,1 0 0,-1 0-1,1 0 1,-1 0 0,1-1-1,0 1 1,-1 0 0,1 0 0,0-1-1,-1 1 1,1 0 0,0-1-1,0 1 1,0 0 0,0-1 0,-1 1-1,1-1 1,0 0 0,0 1-1,0-1 1,0 0 0,0 0-1,0 1 1,2-1 0,44 14-15,-39-12 14,8 3 2,21 10-13,-36-14 14,0 0 1,0 0-1,0-1 1,0 1 0,0 0-1,-1 0 1,1 0-1,0 0 1,-1 0-1,1 0 1,0 0 0,-1 0-1,0 0 1,1 0-1,-1 0 1,1 0 0,-1 0-1,0 0 1,0 0-1,0 1 1,1-1 0,-1 0-1,0 0 1,-1 0-1,1 0 1,0 1-1,-1 0 1,-3 24 141,3-16-53,-1 0 0,0 1 0,-1-1 0,0 0-1,-8 16 1,10-23-74,-1-1 0,1 1 0,-1-1-1,0 0 1,0 0 0,0 0 0,0 0-1,0 0 1,0 0 0,-1 0 0,1-1-1,0 1 1,-1-1 0,1 0 0,-1 0-1,0 0 1,1 0 0,-1 0 0,0 0 0,0-1-1,0 1 1,1-1 0,-1 0 0,0 0-1,0 0 1,-5-1 0,-3 0-58,-1-2 0,1 1 0,0-2 0,0 1 0,0-1 0,1-1 0,0 0-1,-1-1 1,-10-7 0,15 8-670,0 1 0,0-1 0,0 0 0,0-1-1,1 1 1,0-1 0,1 0 0,-8-12 0,4-2-2955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377 300 6755,'3'-6'591,"-1"1"0,0-1 0,0 1 0,0-1 0,-1 0 0,0 0 0,0 0 0,0-8 0,-1 8-404,1 0 0,-1 0 0,1 0 0,1 0-1,-1 0 1,1 0 0,3-8 0,1 5-13,-1-1 0,-1 0 1,0-1-1,0 1 0,3-22 0,-6 28-94,-1 0 0,0 0-1,0 0 1,-1 0 0,1 0-1,-1 0 1,0 0-1,0 0 1,0 0 0,-1 0-1,1 1 1,-1-1 0,0 0-1,0 1 1,0-1-1,-1 1 1,1 0 0,-6-5-1,6 6-10,0-1 0,0 1 0,0 0 0,0 0 0,0 1 0,-1-1 0,1 0 0,-1 1 0,1-1 0,-1 1 0,0 0 0,0 0 0,1 0 0,-1 0 0,0 1 0,0-1 0,0 1 0,0-1 0,0 1 0,0 0 0,0 0 0,0 0 0,0 1 0,0-1 0,1 1 0,-6 1 0,-4 3 72,1 1 1,1-1-1,-1 2 1,1-1 0,-12 12-1,2-4-145,-2 3 54,1 1-1,1 0 1,0 2-1,1 0 1,1 1-1,1 1 1,1 1-1,-16 30 1,25-39-23,0 0 1,1 0-1,0 0 1,1 1-1,0 0 1,2 0-1,0 0 1,0 0-1,1 0 1,1 1-1,1-1 0,0 1 1,1-1-1,1 1 1,0-1-1,5 18 1,-6-29-28,1 1 1,0-1 0,0 1 0,0-1 0,0 0-1,0 0 1,1 0 0,0 0 0,0 0-1,0 0 1,0-1 0,1 1 0,-1-1-1,1 0 1,0 0 0,0-1 0,0 1-1,0-1 1,0 0 0,1 0 0,-1 0 0,1 0-1,-1-1 1,1 0 0,-1 0 0,1 0-1,0 0 1,0-1 0,5 0 0,-2 0-4,1-1 1,-1 0 0,1-1 0,-1 0-1,0 0 1,0-1 0,0 0-1,0 0 1,0-1 0,-1 0 0,0 0-1,1-1 1,-2 0 0,1 0 0,12-12-1,4-10-14,0-1-1,-1-1 0,-2-1 1,-2-1-1,0-1 0,-2 0 1,23-68-1,-31 50 18,-11 26 1,3 24-1,0-1 1,0 1-1,0 0 0,0-1 1,0 1-1,-1 0 0,1-1 1,0 1-1,0 0 0,0-1 1,-1 1-1,1 0 0,0 0 1,0-1-1,-1 1 0,1 0 1,0 0-1,0 0 0,-1 0 1,1-1-1,0 1 0,-1 0 1,1 0-1,0 0 0,-1 0 1,1 0-1,0 0 0,-1 0 1,1 0-1,-1 0 0,1 0 1,0 0-1,-1 0 0,1 0 1,0 0-1,-1 0 0,1 0 1,0 0-1,-1 0 0,1 0 1,0 1-1,-1-1 0,1 0 1,-1 0-1,-2 5 16,0-1 0,-1 0 0,1 1 0,1-1 0,-1 1 0,1 0 0,0 0 0,0 0 0,0 0 0,0 0 0,0 7 0,-3 4 40,-7 20 5,1 0 0,2 1 0,1 0 0,2 1 0,2 0 0,1 0 0,3 38 0,1-60-172,2 25-325,-3-41 371,0 1 0,0 0 0,0-1 0,0 1 0,0 0 0,0-1-1,0 1 1,0-1 0,0 1 0,1 0 0,-1-1 0,0 1 0,0-1 0,1 1 0,-1 0-1,0-1 1,0 1 0,1-1 0,-1 1 0,1-1 0,-1 1 0,1-1 0,-1 0 0,0 1 0,1-1-1,0 1 1,-1-1 0,1 0 0,-1 1 0,1-1 0,-1 0 0,1 0 0,0 0 0,-1 1 0,1-1-1,-1 0 1,1 0 0,0 0 0,-1 0 0,1 0 0,0 0 0,7-9-3422,0-7-69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7 6755,'7'2'7892,"9"-5"-4899,-12 2-2968,0-1 1,0 1-1,1 1 0,-1-1 0,1 1 1,-1-1-1,0 1 0,1 1 0,-1-1 0,0 1 1,1-1-1,6 3 0,-6 0-7,0 0 0,0 0 0,0 0 0,-1 1-1,1-1 1,-1 1 0,0 0 0,0 1 0,0-1 0,-1 1 0,4 5-1,-6-8-12,0-1 0,0 0-1,0 1 1,-1-1 0,1 1-1,-1-1 1,1 1-1,-1-1 1,0 1 0,1-1-1,-1 1 1,0-1-1,0 1 1,0-1 0,0 1-1,-1-1 1,1 1 0,0-1-1,0 1 1,-1-1-1,1 1 1,-1-1 0,0 1-1,1-1 1,-1 0 0,0 1-1,0-1 1,0 0-1,0 0 1,0 1 0,0-1-1,0 0 1,0 0 0,0 0-1,0 0 1,-1-1-1,1 1 1,0 0 0,-1 0-1,1-1 1,-1 1 0,1-1-1,-1 1 1,1-1-1,-3 1 1,-5 1 4,1 0 0,-1-1 0,0 0-1,-16 0 1,-22 3 8,46-4-17,1 1 0,-1-1 0,1 0 0,-1 0 0,1 0-1,0 0 1,-1 0 0,1 0 0,-1 1 0,1-1-1,0 0 1,-1 0 0,1 1 0,0-1 0,-1 0 0,1 1-1,0-1 1,-1 0 0,1 1 0,0-1 0,-1 0 0,1 1-1,0-1 1,0 1 0,0-1 0,0 0 0,-1 1-1,1-1 1,0 1 0,0-1 0,0 1 0,0-1 0,0 0-1,0 1 1,0-1 0,0 2 0,11 19-15,28 21-17,-33-36 29,0 1-10,0 0 0,0 1 0,0 0-1,-1 0 1,0 1 0,-1-1 0,0 1-1,0 0 1,3 15 0,-6-22 12,0 1 0,0 0 0,-1-1 0,1 1 0,-1 0 0,1-1 0,-1 1 0,0 0 0,0 0 0,-1-1 0,1 1 0,0 0 0,-1 0 0,0-1 0,1 1 0,-1 0 0,0-1 0,-1 1 0,1-1 0,0 1 0,-1-1 0,1 0 0,-1 0 0,0 1 0,1-1 0,-1 0 0,0-1 0,-1 1 0,1 0 0,0 0 0,0-1 0,-1 0 0,1 1 0,-1-1 0,1 0 0,-1 0 0,-3 1 0,-1 0-104,-1 0 1,1-1-1,0 1 1,-1-2-1,1 1 1,-1-1 0,1 0-1,-1 0 1,1-1-1,-1 0 1,1-1-1,0 1 1,0-1-1,0-1 1,0 1 0,0-1-1,0-1 1,0 1-1,1-1 1,0 0-1,0-1 1,0 1 0,0-1-1,1 0 1,-1-1-1,-7-10 1,12 15 12,1 1 0,0-1 1,-1 1-1,1-1 0,0 1 1,-1-1-1,1 1 1,0-1-1,0 1 0,0-1 1,0 0-1,-1 1 0,1-1 1,0 1-1,0-1 0,0 0 1,0 1-1,0-1 0,0 1 1,0-1-1,1 0 0,-1 1 1,0-1-1,0 1 0,0-1 1,1 1-1,-1-1 1,0 0-1,0 1 0,1-1 1,-1 1-1,1 0 0,-1-1 1,22-17-3127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7219,'4'2'5373,"-5"-6"-3821,0 3-1308,8 6-90,-1-1 1,0 1-1,1-1 0,0-1 1,0 1-1,12 4 0,-6-4-132,-1 1-1,1-2 0,0 0 1,0 0-1,26 1 0,-39-4-17,1 0-1,-1 0 0,1-1 0,-1 1 0,1 0 0,-1 0 0,1 0 0,-1 0 1,1 0-1,-1 0 0,1 0 0,-1 0 0,1 0 0,-1 0 0,1 0 0,-1 0 0,1 0 1,-1 1-1,0-1 0,1 0 0,-1 0 0,1 0 0,-1 1 0,1-1 0,-1 0 1,1 0-1,-1 1 0,0-1 0,1 0 0,-1 1 0,0-1 0,1 1 0,-1-1 1,0 0-1,0 1 0,1-1 0,-1 1 0,0-1 0,0 1 0,0-1 0,0 1 0,1-1 1,-1 1-1,0-1 0,0 1 0,0-1 0,0 1 0,0-1 0,0 1 0,0-1 1,0 1-1,-1 0 0,1 0 10,-1 1 1,0-1-1,0 0 1,0 0-1,0 0 1,0 0-1,0 0 1,0 0-1,0 0 1,0 0-1,0 0 1,0-1-1,-1 1 1,1 0-1,0-1 1,-3 2-1,-23 3 180,22-4-171,1-1 0,-1 0 0,1 1 0,-1 0 0,1 0 0,0 1 0,0-1 0,-1 1 0,1 0 0,0 0 0,0 0 0,1 0 0,-1 1 0,0-1 0,1 1 0,0 0 0,-1 0 0,-2 5 0,5-6-18,1 0 1,0 1-1,0-1 0,0 0 0,0 1 0,0-1 0,0 0 0,0 0 1,1 1-1,-1-1 0,1 0 0,0 0 0,0 0 0,-1 1 1,1-1-1,1 0 0,-1 0 0,0 0 0,0-1 0,1 1 1,1 2-1,33 37 19,56 57 369,-90-97-385,-1 0-1,0 0 1,0 0-1,-1 0 1,1 1-1,0-1 1,0 0-1,0 0 0,-1 1 1,1-1-1,-1 1 1,1-1-1,-1 0 1,0 1-1,1-1 1,-1 1-1,0-1 1,0 1-1,0-1 1,0 1-1,0-1 1,0 1-1,-1-1 1,0 3-1,0-1 12,0 0 0,-1-1 0,0 1 0,1 0 0,-1-1 0,0 1 0,0-1 0,-1 0 0,1 0 0,0 0 0,-4 2 0,-3 2 49,0 0 1,0-1-1,-1 0 0,0-1 0,1 0 0,-13 2 1,15-4-45,0-1 0,0 0 0,0 0 0,0-1 0,0 0 0,0 0 0,-1 0 0,1-1 0,0 0 1,0-1-1,0 1 0,-8-4 0,11 3-473,-1-1-1,0 1 1,1-1 0,0 0-1,0 0 1,-1 0 0,2-1-1,-1 1 1,0-1 0,1 0-1,-4-5 1,-4-9-3072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4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21 6435,'8'-14'5011,"-7"13"-4967,0 0 0,0 1 0,0-1-1,0 0 1,0 1 0,0-1 0,0 1-1,1 0 1,-1-1 0,0 1 0,0 0-1,0 0 1,1-1 0,-1 1 0,0 0-1,0 0 1,0 0 0,1 1 0,-1-1-1,0 0 1,0 0 0,0 1 0,0-1-1,0 1 1,1-1 0,-1 1 0,0-1-1,0 1 1,0-1 0,0 1 0,0 0-1,0 0 1,1 1 0,2 6 144,-1-1 0,1 1 1,-2 0-1,1 0 0,1 8 0,7 22 276,28 62 367,-3-12-367,-4 2-1,24 110 1,-6 71-16,62 284 283,-80-406-690,-6 1 0,-6 1-1,-1 156 1,-5 2-6,-1 163-27,-32-247 2,0 43-34,18-170 10,-26 181-1,16-224 21,-28 79 0,-4 20 1,37-125-17,-2-1-1,-2 0 1,0-1 0,-2 0 0,-1-1 0,-1 0 0,-1-1 0,-23 29 0,24-31 21,1 0 1,0 0-1,2 2 1,-8 25-1,-3 3 1,-22 44 26,17-41 50,-33 99 0,53-136 4,0 0 1,-2-1-1,0 0 0,-1 0 1,-15 19-1,-12 23-444,37-60 281,0 0-1,-1 0 0,1 1 0,0-1 0,0 0 0,0 0 0,0 0 0,-1 0 0,1 1 1,0-1-1,0 0 0,0 0 0,-1 0 0,1 0 0,0 0 0,0 0 0,0 0 0,-1 0 0,1 0 1,0 0-1,0 1 0,-1-1 0,1 0 0,0 0 0,0-1 0,-1 1 0,1 0 0,0 0 1,0 0-1,-1 0 0,1 0 0,0 0 0,0 0 0,0 0 0,-1 0 0,1 0 0,0-1 0,0 1 1,0 0-1,-1 0 0,1 0 0,0 0 0,0 0 0,0-1 0,0 1 0,0 0 0,-1 0 1,1 0-1,0-1 0,0 1 0,0 0 0,0 0 0,0-1 0,0 1 0,0 0 0,0 0 1,0-1-1,0 1 0,0 0 0,-2-3-1276,-5-6-2163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01.9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72 173 4338,'0'-1'134,"0"1"0,0 0 1,0-1-1,0 1 0,0 0 0,0 0 0,0-1 1,-1 1-1,1 0 0,0-1 0,0 1 0,0 0 1,0 0-1,0-1 0,0 1 0,0 0 0,-1 0 1,1-1-1,0 1 0,0 0 0,0 0 0,0 0 1,-1-1-1,1 1 0,0 0 0,0 0 0,-1 0 0,1 0 1,0 0-1,0-1 0,-1 1 0,1 0 0,0 0 1,0 0-1,-1 0 0,1 0 0,-1 0 0,-1 0 14,11 3 434,-8-3-534,0 1 0,1 0-1,-1-1 1,0 1 0,0 0-1,1 0 1,-1 0-1,0 0 1,0 0 0,0 0-1,0 0 1,0 0 0,0 1-1,-1-1 1,1 0 0,0 0-1,0 1 1,-1-1-1,1 1 1,-1-1 0,1 0-1,-1 1 1,0-1 0,0 1-1,0-1 1,1 4 0,-6 45 570,-1-14-417,2 1 0,1 0 0,4 68-1,1-11 16,-24 265 681,2-67-236,23-73-429,2-189-213,-5-30-19,0 0 0,0 1 1,0-1-1,0 0 0,0 0 1,0 0-1,0 0 0,0 0 1,0 1-1,0-1 0,0 0 0,0 0 1,0 0-1,0 0 0,0 0 1,0 1-1,0-1 0,0 0 1,0 0-1,0 0 0,0 0 1,0 0-1,1 0 0,-1 1 1,0-1-1,0 0 0,0 0 0,0 0 1,0 0-1,0 0 0,0 0 1,1 0-1,-1 0 0,0 0 1,0 0-1,0 0 0,0 0 1,0 0-1,1 1 0,-1-1 1,0 0-1,0 0 0,0 0 0,0 0 1,0 0-1,1-1 0,-1 1 1,0 0-1,0 0 0,0 0 1,0 0-1,0 0 0,1 0 1,-1 0-1,0 0 0,0 0 1,0 0-1,0 0 0,0 0 0,0 0 1,1-1-1,-1 1 0,1-4 2,1 1-1,-1-1 0,0 0 0,-1 0 1,1 0-1,-1 0 0,1 0 1,-1 0-1,-1-4 0,0-26 11,-1-4-6,2 0 1,8-62 0,-2 54 0,2-50 0,-1-3-2,4-145-24,-9 114 9,-3 47-11,-1 47 4,7-71 1,-3 81 16,-1 0 0,0 0 0,-6-37 0,3 37 1,0 0 0,4-46 0,-2 42-8,-1 28 7,1 0-1,-1-1 0,1 1 0,0 0 0,0-1 0,0 1 1,0 0-1,0-1 0,1 1 0,-1 0 0,1 0 0,0-1 1,-1 1-1,1 0 0,0 0 0,0 0 0,2-3 0,-2 4 2,-1 1-1,1 0 0,-1 0 0,0-1 0,1 1 0,-1 0 0,1-1 0,-1 1 0,0 0 0,1-1 0,-1 1 0,0 0 0,1-1 0,-1 1 0,0-1 0,0 1 0,0 0 0,1-1 0,-1 1 0,0-1 0,0 1 0,0-1 0,0 1 0,0-1 0,0 1 0,0-1 0,0 1 0,0-1 0,0 1 0,0-1 1,0 1-1,0-1 0,0 1 0,0-1 0,0 1 0,-1 0 0,1-1 0,0 1 0,0-1 0,-1 1 0,1-1 0,0 1 0,-1 0 0,1-1 0,0 1 0,-1 0 0,0-1 0,0-1 1,1 2-1,-1 0 1,1-1-1,0 1 0,0 0 0,0 0 1,0 0-1,0-1 0,0 1 0,0 0 0,0 0 1,-1 0-1,1-1 0,0 1 0,0 0 1,0 0-1,0 0 0,0-1 0,0 1 1,0 0-1,0 0 0,0-1 0,1 1 0,-1 0 1,0 0-1,0 0 0,0-1 0,0 1 1,0 0-1,0 0 0,0 0 0,0-1 1,1 1-1,-1 0 0,0 0 0,0 0 0,0 0 1,0 0-1,1-1 0,-1 1 0,0 0 1,0 0-1,0 0 0,1 0 0,-1 0 1,0 0-1,0 0 0,0 0 0,1 0 0,-1 0 1,0 0-1,0 0 0,0 0 0,1 0 1,14-2 7,79 8 179,5 2 147,384 70 589,-314-59-774,306-3 0,-287-16-119,-92-3-10,123-19 0,-133 10-11,164-1 1,68 10 7,-14-1-5,-143 21 22,-104-9 1,98 2 0,555-39 493,-457 19-498,141 1 7,-21 10-29,-28 0 0,-329-1-8,399 22-5,85 22 42,-304-33-47,-167-10 9,30-8 3,-50 5-1,0 0-1,1 1 1,-1 0-1,0 1 1,1 0-1,18 2 1,-27-2 1,1 0 1,0 0 0,-1 1 0,1-1-1,0 1 1,0-1 0,-1 1 0,1 0-1,-1-1 1,1 1 0,-1 0-1,1 0 1,-1 0 0,1 0 0,-1 0-1,0 1 1,1-1 0,-1 0 0,0 1-1,0-1 1,0 1 0,1 2 0,-1 1 9,0 0 1,0 0 0,-1 0 0,1 0-1,-1 0 1,-1 1 0,0 5 0,0-5-5,-3 98 197,4-60-117,-2-1 0,-13 66 1,-13 47 60,-12 202 0,23-202-138,6-69-2,1 124 1,13-172-3,11 53 0,2 20 8,-16-104-8,0-1-1,0 1 1,-1 0 0,0 0-1,-1-1 1,1 1 0,-6 13-1,8-5 109,0-15-111,-1-1 0,0 1 1,1 0-1,-1 0 1,0-1-1,0 1 0,1 0 1,-1-1-1,0 1 1,0 0-1,0 0 0,0-1 1,0 1-1,0 0 1,0 0-1,0-1 1,-1 1-1,1 0 0,0 0 1,0-1-1,-1 1 1,1 0-1,0-1 0,-1 1 1,1 0-1,0-1 1,-1 2-1,-2 0-1,0 1 1,-1 0-1,1 0 1,0-1-1,-1 0 1,1 0-1,-1 0 1,0 0-1,1 0 1,-1-1-1,0 0 0,0 0 1,0 0-1,0 0 1,0 0-1,-1-1 1,1 0-1,0 0 1,-6 0-1,-11-2-2,-1-2 1,-36-9-1,-16-2-29,-284-6-130,218 15 124,-109 4-19,25 1 37,-210 0-300,-180-9-195,-406 9 529,374-13 1,440 4-16,-154 9-3,190 4 0,-196-21 0,66-27 72,-34-3 93,244 40-110,-159 5 0,80 4 99,-36 3 113,146 5-138,43-6-88,0-1 0,0-1 1,0 0-1,0-1 0,-24-2 0,40 1-63,0 1 0,0 0 0,-1 0-1,1 0 1,0 0 0,0 0 0,0-1-1,-1 1 1,1 0 0,0 0 0,0 0-1,0 0 1,-1 0 0,1 0 0,0 0-1,0 0 1,-1 0 0,1 0-1,0 0 1,0 0 0,-1 0 0,1 0-1,0 0 1,0 0 0,-1 0 0,1 0-1,0 0 1,0 0 0,0 0 0,-1 1-1,1-1 1,0 0 0,0 0 0,0 0-1,-1 0 1,1 0 0,0 1 0,0-1-1,0 0 1,0 0 0,-1 0 0,1 0-1,0 1 1,0-1 0,0 0 0,0 0-1,0 1 1,0-1 0,0 0 0,0 0-1,0 0 1,0 1 0,0-1 0,0 0-1,0 0 1,0 1 0,0-1 0,0 0-1,0 1 1,1-2-189,-1 1 0,1 0 0,0 0 0,0-1 0,0 1-1,-1 0 1,1-1 0,0 1 0,0-1 0,-1 1 0,1-1 0,0 1 0,-1-1 0,1 0 0,-1 1 0,1-1 0,-1 0 0,1 1-1,-1-1 1,1 0 0,-1 0 0,0 1 0,1-1 0,-1 0 0,0 0 0,0 0 0,0 1 0,1-2 0,7-14-3156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2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687 152 2289,'6'-14'740,"0"0"0,0 0-1,-2 0 1,1-1 0,-2 1 0,3-24-1,-6 36-623,0 1 0,0 0 0,0 0 0,0 0 0,0-1 0,0 1 0,-1 0 0,1 0 0,0 0 0,-1 0 0,1-1 0,-1 1 0,1 0 0,-1 0 0,1 0 0,-1 0-1,0 0 1,0 0 0,1 1 0,-1-1 0,0 0 0,0 0 0,0 0 0,0 1 0,0-1 0,0 1 0,-1-2 0,1 2-75,0 0 1,0 0-1,0 0 1,0 0-1,1 0 1,-1 1-1,0-1 1,0 0-1,0 0 1,0 0-1,1 1 1,-1-1-1,0 0 1,0 1-1,0-1 1,1 1-1,-1-1 1,0 1-1,1-1 1,-1 1-1,0 0 1,1-1-1,-1 1 1,1 0-1,-1-1 1,1 1-1,0 0 1,-1 0-1,1-1 1,-1 1-1,1 0 1,0 0-1,0 0 1,0 0-1,-1-1 1,1 1-1,0 1 1,-10 82 809,3-21-662,-30 285 657,22-169-536,-24 67-17,20-147-221,-7 115 0,12-50 52,-44 196 0,29-176 22,-9 243-1,15-231-66,9-93-49,1-10-11,2-15-4,-3 131-1,-5 68-11,18-267-3,-6 37 1,-24 82 0,3-17 10,-17 98-8,11-66 29,-20 213 0,-1 68 3,36-290 41,-4 260 0,23-373-73,1 13 54,-1-24-230,1-18-704,-4-73-2965,10 22 1044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44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502 156 3298,'-32'-12'5574,"31"12"-5468,0 0 0,0-1 0,0 1 0,0 0 0,0-1 0,0 1 0,0-1 0,1 1 0,-1-1 0,0 1 0,0-1 0,1 0 0,-1 0 0,0 1 0,1-1 0,-1 0-1,0 0 1,1 1 0,-1-1 0,1 0 0,0 0 0,-1 0 0,1 0 0,0 0 0,-1 0 0,1 0 0,0 0 0,0 0 0,0-1 0,1 1-81,0 0 0,0 1 0,0-1 0,0 1 0,0-1-1,0 1 1,0-1 0,1 1 0,-1-1 0,0 1 0,0 0 0,0 0 0,1 0 0,-1 0 0,0 0 0,0 0 0,1 0 0,-1 0 0,0 0-1,0 0 1,2 1 0,29 6 161,22 3 183,0-1 0,0-4 0,100-1 0,-105-4-181,62-4 175,189-32 0,83-5-30,-382 41-332,168-9 25,-140 6-20,1-2 0,-1-1 0,53-17 0,-70 18-4,1 1-1,-1 0 1,0 1 0,1 0-1,0 1 1,23-1-1,-33 3 3,0 0-1,1 0 1,-1 0-1,0 1 0,0 0 1,0-1-1,-1 1 1,1 0-1,0 0 1,0 1-1,0-1 0,-1 1 1,1-1-1,-1 1 1,1 0-1,-1 0 0,0 0 1,1 0-1,-1 0 1,0 1-1,0-1 0,-1 1 1,1-1-1,0 1 1,-1-1-1,0 1 1,1 0-1,-1 0 0,0 0 1,-1 0-1,1 0 1,0 0-1,-1 0 0,0 3 1,4 27 64,-3-19-49,1 1 0,0 0 0,9 25 0,-6-20-6,0 0 0,-1 1 0,-1-1 0,-1 1 0,-1 23 0,-9 111 101,2-76-53,4-52-42,-6 105 188,17 256 0,0-284-74,-7 159 1,-28 105-61,10-189-53,9 273 1,11-87-29,4 49-29,-5-336 45,-14 142 0,1-67-8,-17 187 2,22-252 8,-25 308 23,28-355-31,7 81 0,-2-93 1,-1 1 0,-2 0 0,-1-1 0,-7 51 0,-12 8 20,4 1 0,4 0 1,-1 130-1,14 222 76,-1-439-93,0 1 1,-1-1 0,1 0-1,0 0 1,-1 1 0,1-1-1,-1 0 1,0 0 0,0 0-1,0 0 1,0 0 0,0 0-1,0 0 1,-1 0-1,1 0 1,-1-1 0,1 1-1,-1 0 1,0-1 0,1 1-1,-1-1 1,0 0 0,0 0-1,0 1 1,0-1-1,0 0 1,0-1 0,-1 1-1,1 0 1,0-1 0,0 1-1,0-1 1,-1 0 0,1 1-1,-4-2 1,-13 2 28,-1 0 1,1-2-1,-28-4 0,22 2-60,-36-2 55,1 3 1,-1 2 0,-111 16-1,113-8-21,-1-3 0,-76-3-1,-124-19 96,-60 0 172,-166 23 359,421-9-603,51 1-55,0 1 1,0 1-1,0 0 0,0 1 0,-17 3 1,31-3-34,-1-1 1,1 0-1,0 0 1,-1 0-1,1 0 1,-1 0-1,1 0 1,-1 0-1,1 0 1,-1 0-1,1 0 1,0 0 0,-1 0-1,1 0 1,-1 0-1,1 0 1,-1 0-1,1 0 1,-1-1-1,1 1 1,0 0-1,-1 0 1,1 0-1,0-1 1,-1 1-1,1 0 1,0-1-1,-1 1 1,1 0-1,0-1 1,-1 1-1,1 0 1,-1-2-1,-8-7-7747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57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13 114 3666,'-2'-1'193,"1"-1"1,0 1-1,0-1 1,0 0-1,0 0 1,0 1-1,0-1 1,0 0-1,1 0 1,-1 0-1,1 0 1,-1 0-1,1-2 1,0 3-141,0 1-1,0-1 1,0 1 0,0-1 0,0 1 0,0-1 0,0 0 0,0 1-1,0-1 1,0 1 0,0-1 0,0 0 0,0 1 0,1-1-1,-1 1 1,0-1 0,0 1 0,1-1 0,-1 1 0,0-1 0,1 1-1,-1-1 1,1 1 0,-1 0 0,0-1 0,1 1 0,-1 0-1,1-1 1,-1 1 0,1 0 0,-1-1 0,1 1 0,0 0 0,-1 0-1,1 0 1,-1-1 0,1 1 0,-1 0 0,1 0 0,0 0-1,-1 0 1,1 0 0,0 0 0,3 1 191,0 0-1,0 0 1,-1 0-1,1 1 1,-1-1 0,1 1-1,-1 0 1,1-1 0,-1 2-1,4 2 1,-3-2-157,0 0 0,1 0 0,-1-1 0,1 1 0,0-1 0,0 0 0,-1 0 0,7 1 0,26 1 163,1-1 1,0-1-1,0-2 0,74-11 1,-11 2 74,128-3 155,173-15-165,-220 3-259,114-10-17,-229 30-40,-1 3 1,97 10-1,-132-3-2,-1 0 0,50 19 0,-52-16 2,0 0-1,46 7 1,-43-12-131,0-1 0,56-2 0,-70-3 35,0-1 0,0 0 0,0-1 0,0-1 0,-1 0 0,26-12 0,-30 11-928,0 0 0,1 1 0,-1 1 0,27-6 0,-3 6-1707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27 121 5282,'-1'0'280,"-1"1"0,1-1-1,-1 0 1,1 0-1,-1 0 1,1 0 0,-1 0-1,1-1 1,-1 1-1,1 0 1,0-1 0,-1 1-1,1-1 1,0 1-1,-1-1 1,-1-1 0,3 1-188,0 1 0,0-1 0,1 0 0,-1 1 0,0-1 0,0 1 0,1-1 0,-1 0 0,1 1 0,-1-1 0,1 1 0,-1-1 0,1 1 0,-1-1 0,1 1 0,-1 0 0,1-1 0,-1 1 0,1-1 0,0 1 0,-1 0 0,1 0 0,0-1 0,53-21 961,19 0-185,2 4 0,0 3 0,0 4 0,106-3 0,-127 12-1315,1 3 0,56 8-1,-99-9-994,-7 0-184,-11 3-1255,-1 3 443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7155,'-5'8'5666,"-10"34"-4083,-33 151 1560,-12 43-2239,58-229-972,-1 0 0,2 0-1,-1 0 1,1 1 0,0-1 0,0 0-1,1 1 1,0-1 0,0 1 0,1-1-1,2 11 1,-2-17-24,-1 0-1,1-1 1,0 1-1,0-1 1,-1 1-1,1-1 1,0 1-1,0-1 1,0 0-1,-1 1 1,1-1-1,0 0 1,0 0 0,0 0-1,0 1 1,0-1-1,0 0 1,0 0-1,-1 0 1,1 0-1,0-1 1,0 1-1,0 0 1,0 0-1,0 0 1,0-1-1,1 0 1,27-10-3058,5-14-99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66 6419,'-8'5'1142,"-1"0"1,1 0-1,1 1 1,-1-1-1,1 2 1,-10 10-1,11-11-813,1 0 1,0 1-1,0 0 0,1 0 0,0 0 0,0 1 1,-3 11-1,5-13-299,0-1 1,1 0-1,0 1 0,0 0 1,1-1-1,-1 1 0,1-1 1,0 1-1,1 0 0,0-1 1,-1 1-1,2-1 1,-1 1-1,1-1 0,-1 0 1,2 1-1,-1-1 0,0 0 1,1 0-1,0 0 0,0-1 1,1 1-1,-1-1 0,1 0 1,0 0-1,7 6 1,-3-5-4,-1 0 0,1 0 1,1-1-1,-1 0 1,0 0-1,1-1 1,0 0-1,0-1 1,0 1-1,0-2 1,0 0-1,16 1 0,-16-2-16,0 0 0,-1 0 0,1-1-1,-1 0 1,1 0 0,-1-1-1,0 0 1,1 0 0,-1-1 0,0 0-1,0-1 1,-1 0 0,12-7-1,-13 6 20,0 0-1,0 0 0,-1-1 1,0 1-1,0-1 0,-1 0 1,1-1-1,-1 1 0,-1-1 1,1 0-1,-1 0 0,0 0 1,-1 0-1,0 0 0,0 0 1,0-1-1,0-9 0,-2 8 26,0 0-1,-1-1 0,0 1 1,-1-1-1,1 1 0,-2 0 1,1 0-1,-2 0 0,1 0 1,-1 1-1,0-1 0,-1 1 1,-7-10-1,9 12-50,-2 0 0,1 0-1,0 1 1,-1 0 0,0 0 0,0 0-1,-1 1 1,1 0 0,-1 0 0,0 0 0,0 0-1,0 1 1,-1 0 0,1 0 0,-13-2-1,11 3-250,-1 1-1,0 1 0,1-1 1,-1 2-1,0-1 1,1 1-1,-1 0 0,0 1 1,1 0-1,0 1 0,-1-1 1,-8 6-1,-15 5-3239,7-7-216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308 133 7107,'-32'-62'5386,"28"56"-5121,0-1 0,0 1 1,-1 0-1,0 1 0,0-1 1,-1 1-1,1 0 0,-1 0 1,0 1-1,-1 0 0,-12-7 1,17 11-237,0-1 1,0 1-1,-1 0 1,1 0 0,0 0-1,0 1 1,-1-1-1,1 0 1,0 1 0,0 0-1,-1-1 1,1 1 0,0 0-1,0 0 1,0 0-1,0 0 1,0 0 0,0 1-1,-2 1 1,0 0-1,0 1 0,0-1 0,0 1 0,1 0 0,-1 0 0,1 0 0,0 0 0,0 0 1,-2 6-1,-11 45 190,6-10-25,-38 149 916,34-125-827,3 1 0,3 0-1,3 0 1,9 129 0,-4-197-336,1 20-98,-1-22 117,0 1 0,0-1 0,0 1 0,0-1 0,1 0 0,-1 1 0,0-1-1,0 1 1,0-1 0,0 0 0,0 1 0,-1-1 0,1 0 0,0 1 0,0-1 0,0 1 0,0-1 0,0 0 0,0 1 0,-1-1 0,1 0 0,0 1 0,0-1 0,-1 0 0,1 1 0,0-1 0,0 0 0,-1 0 0,1 1 0,0-1 0,-1 0 0,1 0 0,0 1 0,-1-1 0,1 0 0,0 0 0,-1 0 0,1 0 0,-1 0 0,1 0 0,-1 0 0,1 0-148,-1-1-1,1 0 1,0 0 0,-1 0-1,1 0 1,0 0-1,0 0 1,0 0 0,0 0-1,0 0 1,0 0 0,0 0-1,0 0 1,0 0-1,0 0 1,0 0 0,1 0-1,-1 0 1,0 0-1,1 0 1,-1 0 0,1 0-1,-1 0 1,1 1-1,-1-1 1,1 0 0,1-1-1,-1-1-955,1-14-2109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5651,'3'0'661,"-1"0"-1,1 0 1,0 0 0,0-1 0,-1 1 0,1-1 0,0 0 0,-1 0 0,1 0 0,4-2 0,11-3 715,47-14 354,-45 13-1503,0 0 0,1 2 0,0 0 0,1 1 0,21 0 0,-38 4-174,0 0 1,0 0-1,1 1 0,-1 0 0,0 0 0,0 0 0,0 0 1,0 1-1,0 0 0,0 0 0,-1 0 0,1 1 0,-1-1 0,1 1 1,-1 0-1,0 1 0,0-1 0,0 1 0,0 0 0,-1 0 1,0 0-1,0 0 0,0 0 0,0 1 0,3 7 0,-2-4 295,-1 1 0,-1 0 0,1 1 0,-1-1 0,1 19-1,7 28-134,-7-56-2610,1-9 871,-1-16-3510,-6 0 1536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 8436,'-9'-9'3185,"2"9"289,3 1-2274,6 3-559,5 3-481,0 2-720,-5 2-369,7 3-2528,-2 4 223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7315,'2'3'490,"-1"1"0,1 0-1,-1-1 1,0 1-1,0 0 1,0 0 0,0 0-1,-1 0 1,0 6 0,-1 3 277,0-1 1,-1 1 0,-6 20 0,5-22-421,0 1 0,1 0 0,-1 18 1,2-18-73,2 37 472,-1-48-729,0-1 1,0 1 0,0 0-1,0 0 1,0 0 0,0 0-1,1 0 1,-1 0 0,0 0-1,0-1 1,1 1 0,-1 0-1,1 0 1,-1 0 0,1-1-1,-1 1 1,1 0 0,-1 0-1,1-1 1,0 1 0,-1-1-1,1 1 1,0-1 0,0 1-1,-1-1 1,1 1 0,0-1-1,0 1 1,0-1 0,0 0-1,-1 0 1,1 1 0,0-1-1,0 0 1,0 0 0,0 0-1,0 0 1,0 0 0,0 0-1,0 0 1,1 0 0,0-2 13,1 1-1,0 0 1,-1-1 0,1 1-1,-1-1 1,1 0 0,-1 0 0,0 0-1,0 0 1,0 0 0,0 0 0,0 0-1,0-1 1,-1 1 0,1-1 0,-1 0-1,1 1 1,-1-1 0,0 0 0,0 0-1,0 1 1,-1-1 0,1 0 0,-1 0-1,1 0 1,-1-4 0,11-31 13,-2 19-46,1 1 0,0 0 1,1 0-1,1 2 0,27-30 1,-35 42-1,1-1 1,-1 1 0,1 0 0,0 0 0,0 1 0,1 0-1,-1 0 1,1 0 0,0 0 0,-1 1 0,1 0 0,0 0-1,0 1 1,0-1 0,1 1 0,-1 1 0,0-1 0,0 1-1,1 0 1,-1 0 0,0 1 0,0 0 0,12 3 0,-15-3 10,0 0 0,0 1 1,0-1-1,0 1 0,-1 0 1,1-1-1,0 1 0,-1 1 1,1-1-1,-1 0 0,1 1 1,-1-1-1,0 1 0,0-1 1,0 1-1,-1 0 0,1 0 1,-1 0-1,0 0 0,1 0 1,-1 0-1,0 1 0,0 5 1,2 7 73,-2 0 1,0 0-1,-3 30 1,1 2 38,1-43-202,1 1 0,-1-1 0,1 0 0,1 1 0,-1-1 0,1 0 0,-1 0 0,6 9 0,-6-12-121,0-1-1,-1 0 0,1 0 1,0 0-1,0 0 1,0 0-1,0 0 0,0-1 1,0 1-1,0 0 1,0 0-1,1-1 0,-1 1 1,0-1-1,0 1 1,1-1-1,-1 1 0,0-1 1,1 0-1,-1 0 1,0 0-1,0 1 0,1-1 1,-1 0-1,0-1 0,1 1 1,-1 0-1,0 0 1,1 0-1,-1-1 0,0 1 1,1-1-1,-1 1 1,0-1-1,0 0 0,0 1 1,0-1-1,2-1 1,21-10-3856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274 578 6899,'2'-2'487,"-1"0"0,1 0 0,-1 0 0,0 0 0,0 0 0,0 0 0,0-1 0,0 1 0,0 0 0,0-1 0,-1 1 0,1 0 0,-1-5 0,5-43 1259,-4 30-1018,1 3-376,1 1-66,-2-1 0,0 1-1,-1-18 1,0 31-246,-1-1 1,1 0 0,-1 0-1,0 0 1,0 1-1,0-1 1,0 0 0,-1 1-1,0-1 1,1 1-1,-1 0 1,0-1-1,-1 1 1,1 0 0,-1 0-1,1 1 1,-6-6-1,5 7-10,1 0 0,-1 0 0,0 0-1,1 0 1,-1 0 0,0 0 0,0 1 0,1 0-1,-1-1 1,0 1 0,0 0 0,0 0-1,0 1 1,1-1 0,-1 0 0,0 1-1,0 0 1,1 0 0,-4 1 0,-46 22 308,38-13-241,0 0 0,0 0 0,1 1 0,1 1 0,0 0 0,1 0 0,0 2 0,2-1 0,-11 19 0,16-24-46,-1 0 1,2 0-1,-1 1 0,1 0 1,0-1-1,1 1 0,-1 18 1,2-22-33,1 0 1,1 0-1,-1 0 1,1 0-1,0-1 1,0 1-1,1 0 1,0-1-1,0 1 1,0-1-1,0 1 0,1-1 1,0 0-1,4 6 1,-3-7-19,-1 0-1,1-1 1,0 1 0,0-1 0,0 1-1,1-1 1,-1-1 0,1 1 0,0 0-1,0-1 1,-1 0 0,1 0 0,1-1-1,-1 1 1,0-1 0,0 0-1,0-1 1,1 1 0,-1-1 0,0 0-1,1 0 1,-1-1 0,0 0 0,1 1-1,-1-2 1,8-2 0,1 0-45,1-1 0,-1-1 0,-1 0 0,1-1 0,-1-1 0,0 0 0,-1 0 0,13-12 0,-14 10-28,-1 0 0,0-1 0,0 0 0,-1-1 0,0 0 0,-1-1 1,-1 0-1,7-14 0,-5 3-21,0 0 0,-2 0-1,-1-1 1,3-27 0,22-273-256,-30 323 355,-1 0 0,0 1 0,0-1 1,0 0-1,0 0 0,0 1 0,0-1 0,0 0 1,-1 1-1,1-1 0,0 0 0,-1 1 0,0-1 1,1 0-1,-1 1 0,-1-3 0,1 4 1,1 0 0,-1 0 1,0 0-1,1 1 0,-1-1 0,0 0 0,1 0 1,-1 0-1,0 1 0,1-1 0,-1 0 0,1 1 1,-1-1-1,1 1 0,-1-1 0,0 0 0,1 1 1,0-1-1,-1 1 0,1-1 0,-1 1 0,1 0 1,0-1-1,-1 1 0,1-1 0,-1 2 0,-27 58 385,18-21-294,1 1 1,1 1 0,3-1 0,1 1-1,2 0 1,2 0 0,1 0-1,3 0 1,1 0 0,2-1 0,17 58-1,-6-60-1212,-18-37 975,1 0 0,-1-1 0,1 1-1,0 0 1,-1-1 0,1 1-1,0-1 1,-1 1 0,1-1-1,0 1 1,0-1 0,-1 1 0,1-1-1,0 0 1,0 1 0,0-1-1,-1 0 1,1 0 0,0 0 0,0 0-1,0 0 1,0 1 0,0-2-1,-1 1 1,1 0 0,0 0 0,0 0-1,0 0 1,0 0 0,-1-1-1,1 1 1,0 0 0,0-1-1,0 1 1,-1-1 0,1 1 0,0-1-1,-1 1 1,1-1 0,0 1-1,-1-1 1,1 0 0,-1 1 0,2-2-1,20-19-3581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89 8324,'-2'-9'5664,"-2"11"-5399,0 0 1,0 1-1,0-1 1,0 1 0,0 0-1,0 0 1,1 0-1,0 0 1,-1 1-1,1-1 1,0 1 0,1 0-1,-1 0 1,-3 8-1,1-4-149,0 0-1,1 0 0,0 1 0,0 0 1,1 0-1,0 0 0,0 0 0,-1 17 1,3-20-97,1-1 1,0 0 0,0 1 0,1-1-1,-1 0 1,1 0 0,0 1-1,1-1 1,-1 0 0,1 0 0,0 0-1,1-1 1,-1 1 0,1 0-1,0-1 1,0 0 0,0 1 0,0-1-1,1 0 1,0-1 0,0 1-1,0-1 1,0 1 0,0-1 0,1-1-1,-1 1 1,1 0 0,0-1-1,0 0 1,0 0 0,0-1 0,0 1-1,0-1 1,0 0 0,1-1-1,-1 1 1,0-1 0,0 0 0,1 0-1,7-2 1,2 0-15,-1-1 0,0-1 0,1 0 0,-1-1 0,-1 0 1,1-1-1,-1-1 0,0 0 0,-1-1 0,1 0 0,11-10 0,-20 14-2,1-1 0,-1 1 0,0 0 0,0-1 0,0 0 0,-1 0 0,1 0 0,-1-1 0,0 1 0,-1-1 0,1 1 0,-1-1 0,0 0-1,-1 0 1,0 0 0,0 0 0,0 0 0,0 0 0,-1-1 0,0 1 0,0 0 0,-1 0 0,0 0 0,0 0 0,0 0 0,-1 0 0,0 0 0,-4-9 0,3 8 3,-1-1 0,0 1-1,-1 0 1,0 1 0,0-1 0,0 1 0,-1 0 0,0 0 0,0 0-1,0 1 1,-1 0 0,0 0 0,0 1 0,0 0 0,0 0 0,-1 1 0,1 0-1,-15-4 1,12 5-47,1 0 0,-1 0 0,0 1 0,0 0 0,1 1 0,-1 0 0,0 1 0,1 0 0,-1 0 0,0 1 0,1 0 0,-1 1 1,1 0-1,0 0 0,-14 9 0,18-10-128,1 0 0,0 1 1,0 0-1,1 0 0,-1 0 1,1 0-1,-1 1 0,1-1 1,-5 8-1,8-10-4,-1 0 0,0 1 0,1-1 0,-1 1 0,1-1 0,-1 0 0,1 1 0,0-1 0,-1 1 0,1-1 0,0 1 0,0 0-1,0-1 1,0 1 0,0-1 0,0 1 0,1-1 0,-1 1 0,1-1 0,-1 0 0,1 1 0,-1-1 0,1 1 0,0-1 0,-1 0 0,1 1 0,0-1 0,0 0 0,2 2 0,18 16-3261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26 263 8180,'-17'63'8986,"14"-50"-8764,1 0 0,0 1 0,1-1 0,1 0 0,0 1-1,0-1 1,2 0 0,-1 1 0,8 22 0,-8-31-204,0-1-1,1 0 1,0 0 0,0 0 0,0 0 0,0-1 0,1 1-1,0 0 1,-1-1 0,1 0 0,1 0 0,-1 0-1,0 0 1,1 0 0,-1 0 0,1-1 0,0 0-1,0 0 1,4 2 0,-1-2-9,-1 0 0,1-1 0,-1 0 0,1-1 0,-1 1 0,1-1 0,-1 0-1,1-1 1,0 1 0,-1-2 0,12-2 0,-1-1-14,0-2-1,-1 0 1,1 0-1,-1-2 1,-1 0-1,1-1 0,-2 0 1,24-21-1,-28 20-5,-1 0 0,0-1 0,-1 1 0,0-2 0,-1 1 0,0-1 0,6-19 0,-9 19 40,-8 15 166,-9 26 168,12-22-322,0 0 0,0 0 0,1 0 0,0 1 0,0-1 0,1 0 0,-1 0 0,1 0 0,1 0 0,-1 0 0,1 0 0,0 0 0,0 0 0,1-1-1,-1 1 1,1-1 0,1 0 0,-1 1 0,7 6 0,-3-5-18,-1-1-1,1 0 1,1 0 0,-1-1-1,1 0 1,-1 0-1,1-1 1,1 0-1,-1-1 1,1 0 0,-1 0-1,19 3 1,-20-4-26,0-1 1,1-1 0,-1 1-1,1-1 1,-1 0-1,0-1 1,1 0-1,-1 0 1,0-1 0,0 1-1,0-2 1,0 1-1,0-1 1,0 0-1,9-5 1,-7 1-39,1-1 1,-1 1-1,0-1 1,0-1 0,-1 1-1,-1-2 1,1 1-1,10-18 1,-1-6-152,-2 0 1,-1 0 0,-1-1 0,-2-1 0,8-41 0,19-108-471,-60 251 1196,5-19-345,7-12-35,2 1 1,-7 73-1,14-94-257,0 0-1,2 0 1,0 0-1,1 0 1,0 0 0,1-1-1,1 1 1,1-1 0,9 22-1,-14-36 15,0 0 0,1 0 0,-1 0 0,0 0 0,1-1-1,-1 1 1,0 0 0,1 0 0,-1 0 0,1-1 0,-1 1 0,1 0-1,-1-1 1,1 1 0,0-1 0,-1 1 0,1 0 0,0-1 0,-1 1 0,1-1-1,0 0 1,0 1 0,-1-1 0,1 0 0,0 1 0,0-1 0,0 0-1,1 1 1,-1-2-118,0 0-1,-1 0 0,1 1 0,0-1 1,-1 0-1,1 0 0,-1 0 0,1 0 1,-1 0-1,0 0 0,1 0 0,-1 0 0,0 0 1,1 0-1,-1 0 0,0 0 0,0 0 1,0 0-1,0 0 0,0 0 0,0 0 1,-1-2-1,-1-24-3183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16:5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5955,'1'14'3613,"-5"-13"-1799,15 13-458,-9-12-1301,-1-1-23,1 1-1,-1-1 1,1 0 0,-1 1 0,0-1 0,0 1 0,0 0 0,0-1 0,0 1 0,0 0 0,0 0 0,0-1 0,-1 1 0,1 0 0,0 2 0,-1-3-17,-1 0-1,1 0 1,-1-1 0,1 1-1,-1 0 1,1 0 0,-1-1-1,1 1 1,-1 0-1,0-1 1,1 1 0,-1-1-1,0 1 1,0-1-1,1 1 1,-1-1 0,0 0-1,0 1 1,-1 0 0,0-1 12,-1 1 1,1 1 0,0-1-1,0 0 1,0 0 0,0 1-1,1-1 1,-1 1 0,0-1-1,0 1 1,1 0-1,-1 0 1,1 0 0,0 0-1,0 0 1,-1 0 0,0 3-1,-10 57 412,11-52-404,0-1 0,-1 1 1,0 0-1,-1-1 0,0 0 1,-5 13-1,-9-4-17,16-17-28,-1 0 0,1 0 1,0 0-1,-1 1 0,1-1 1,0 1-1,0-1 0,0 1 1,0-1-1,0 1 1,0 0-1,0-1 0,0 4 1,1-6-8,0 1 0,0 0 0,0 0 0,0 0 0,1-1 0,-1 1 1,0 0-1,0 0 0,0 0 0,0-1 0,1 1 0,-1 0 0,0 0 1,0 0-1,1 0 0,-1 0 0,0 0 0,0 0 0,0-1 0,1 1 0,-1 0 1,0 0-1,0 0 0,1 0 0,-1 0 0,0 0 0,0 0 0,1 0 0,-1 0 1,0 0-1,0 0 0,1 0 0,-1 1 0,0-1 0,0 0 0,1 0 1,-1 0-1,0 0 0,0 0 0,0 0 0,1 1 0,-1-1 0,0 0 0,0 0 1,0 0-1,1 0 0,-1 1 0,0-1 0,0 0 0,0 0 0,0 0 0,0 1 1,0-1-1,0 0 0,1 0 0,-1 1 0,0-1 0,0 0 0,0 0 0,0 1 1,0-1-1,0 0 0,0 0 0,0 1 0,0-1 0,0 1 0,17-15-3132,-1 0 658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5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0 5923,'4'152'5496,"4"-2"-3828,3 214-1418,-28 111 251,-1 363 49,18-281-464,-1-43-41,0 405-279,-1-649 177,-25 658-450,9-722 427,-3 160-168,23-318 134,0-18-224,-1 0-1,-6 51 1,0-67-354,5-14 642,0 0 0,0 0 1,0 1-1,0-1 1,0 0-1,0 0 0,0 0 1,0 0-1,0 1 0,0-1 1,0 0-1,-1 0 1,1 0-1,0 0 0,0 1 1,0-1-1,0 0 0,0 0 1,0 0-1,-1 0 1,1 0-1,0 0 0,0 0 1,0 1-1,0-1 1,-1 0-1,1 0 0,0 0 1,0 0-1,0 0 0,0 0 1,-1 0-1,1 0 1,0 0-1,0 0 0,0 0 1,0 0-1,-1 0 0,1 0 1,0 0-1,0 0 1,0 0-1,0 0 0,-1 0 1,1 0-1,0-1 0,0 1 1,0 0-1,0 0 1,-1 0-1,1 0 0,0 0 1,0 0-1,0 0 0,0-1 1,0 1-1,0 0 1,-1 0-1,1 0 0,0 0 1,0-1-1,0 1 0,0 0 1,-5-14-2584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6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8532,'7'7'3073,"9"-2"353,9 1-2338,20-3-319,7-3-417,15 2-240,-2-6-320,5-1-544,-13-2-2754,11 0 529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5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42 7091,'2'-3'394,"0"-1"0,1 1 0,-1 1 0,1-1 0,-1 0-1,1 1 1,0-1 0,0 1 0,0 0 0,1 0 0,-1 0 0,0 0-1,1 0 1,-1 1 0,1 0 0,-1 0 0,1 0 0,6-1 0,-10 15 142,-1 0 0,0 0 0,-1 1 1,-4 12-1,-42 114 103,26-84-505,3 0 1,2 2 0,3 0 0,-8 72-1,22-106-133,4-18 10,3-14 12,23-57-4,-21 43-15,1 0 0,1 1 0,14-21 0,-3 11-9,2 1 1,30-31 0,-42 50 2,-1 0 1,1 1-1,1 1 1,0 0-1,0 0 1,1 1-1,0 1 1,15-6-1,-26 12 7,-1 0 0,0 0 1,0 0-1,1 1 0,-1-1 0,1 0 0,-1 1 0,1 0 0,-1 0 0,1-1 0,-1 1 1,1 1-1,-1-1 0,1 0 0,-1 1 0,0-1 0,1 1 0,-1 0 0,1-1 0,-1 1 1,0 0-1,0 1 0,0-1 0,1 0 0,-1 1 0,0-1 0,-1 1 0,1-1 0,0 1 1,0 0-1,-1 0 0,1 0 0,-1 0 0,1 0 0,-1 0 0,0 1 0,0-1 0,0 0 1,0 0-1,0 1 0,-1-1 0,1 1 0,-1-1 0,1 4 0,1 8 39,-1 0 0,0 0-1,-1 0 1,-1 0 0,0 0 0,-5 24-1,-6 10 76,7-35-135,1 0 0,1 0 0,0 0 0,0 1 1,2-1-1,0 1 0,0 0 0,3 24 0,-2-37-24,0-1-1,0 1 0,0-1 1,0 1-1,0 0 0,0-1 1,0 1-1,0-1 0,1 1 0,-1 0 1,0-1-1,0 1 0,1-1 1,-1 1-1,0-1 0,1 1 1,-1-1-1,1 1 0,-1-1 1,0 1-1,1-1 0,-1 0 0,1 1 1,-1-1-1,1 0 0,-1 1 1,1-1-1,0 0 0,-1 0 1,1 1-1,-1-1 0,1 0 0,0 0 1,-1 0-1,1 0 0,-1 0 1,1 0-1,0 0 0,-1 0 1,1 0-1,0 0 0,-1 0 0,1 0 1,-1 0-1,1-1 0,-1 1 1,1 0-1,0 0 0,-1-1 1,1 1-1,0-1 0,25-24-3803,-23 21 3204,19-25-2903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5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27 7635,'-13'-24'5063,"13"23"-4976,-1 1 1,1 0-1,-1-1 0,1 1 1,0 0-1,-1 0 0,1 0 1,-1-1-1,1 1 0,-1 0 1,1 0-1,-1 0 0,0 0 1,1 0-1,-1 0 0,1 0 1,-1 0-1,1 0 0,-1 0 1,1 0-1,-1 1 0,1-1 1,-1 0-1,1 0 0,-1 0 1,1 1-1,0-1 0,-1 1 1,-3 2 28,1 0 0,0 0 0,0 1 0,0 0 0,0 0 0,1 0 0,0 0 0,-1 0 0,0 5 0,-3 3-10,-11 25 324,-14 46 1,27-73-322,2 0 0,-1 0 0,1 0-1,1 1 1,0-1 0,0 1 0,1-1 0,0 0 0,1 1-1,3 12 1,-4-20-76,1 0-1,0 0 0,0 0 1,0 0-1,0 0 1,1 0-1,-1-1 1,1 1-1,0 0 1,-1-1-1,1 0 0,1 1 1,-1-1-1,0 0 1,0 0-1,1 0 1,-1 0-1,1 0 0,-1-1 1,5 3-1,-2-3-7,-1 0-1,1 0 0,-1 0 0,1-1 1,0 1-1,-1-1 0,1 0 0,0 0 1,-1-1-1,1 1 0,0-1 0,5-2 1,4-1-11,1-2 0,-1 0 0,1 0 0,-2-2 0,1 1 1,-1-2-1,13-10 0,-16 11-14,-1 0 1,0-1-1,0-1 0,-1 1 1,0-1-1,-1-1 1,0 1-1,6-15 0,-9 18 0,-1 0 0,-1 0 0,1-1 0,-1 1 0,-1-1 0,1 0 0,-1 1 0,-1-1 0,1 0 0,-1 0 0,-1 1 0,0-1 0,0 0 0,-2-9 0,2 13-34,-1 0 0,0 1 1,0-1-1,0 0 1,0 1-1,-1-1 0,1 1 1,-1-1-1,0 1 0,0 0 1,0 0-1,-1 1 0,1-1 1,0 1-1,-1-1 1,0 1-1,0 0 0,1 0 1,-1 1-1,0-1 0,0 1 1,-1 0-1,1 0 0,0 0 1,0 1-1,0-1 1,-5 1-1,-3 0-135,0-1 1,1 2-1,-1-1 0,0 2 1,1 0-1,-1 0 0,1 1 1,-21 8-1,30-11-53,1 1 0,-1-1 0,1 1 1,-1 0-1,1 0 0,-1-1 0,1 1 0,0 0 1,-1 0-1,1 0 0,0 1 0,0-1 1,0 0-1,0 0 0,0 1 0,0-1 0,0 0 1,0 1-1,1-1 0,-1 1 0,0 1 0,-1 7-3046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5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26 159 8404,'-16'25'6224,"9"8"-3831,4 38-2353,3-45 720,5 45-140,-5-67-558,1 0 0,-1 0-1,1 0 1,0 0 0,0-1-1,0 1 1,1 0-1,-1-1 1,1 1 0,0-1-1,0 0 1,0 1 0,0-1-1,1 0 1,3 4 0,-5-7-46,1 0 0,-1 0 0,0 0 0,1 0 0,-1 0 0,0 0 0,1 0 0,-1-1 0,0 1 0,0 0 0,1-1 0,-1 1 0,0-1 0,0 1 0,0-1 0,0 0 0,0 0 0,0 1 0,0-1 0,0 0 0,0 0 0,0 0 0,0 0 0,0 0 0,1-2 0,24-31 33,-23 30-40,26-50-22,-25 44-19,1 0 0,0 1 0,0-1 0,1 1 0,12-14 0,-17 23 30,-1 0 1,1-1-1,-1 1 1,1-1-1,-1 1 0,1 0 1,-1 0-1,1-1 0,-1 1 1,1 0-1,-1 0 1,1 0-1,0 0 0,-1-1 1,1 1-1,-1 0 1,1 0-1,-1 0 0,1 0 1,0 0-1,-1 1 0,1-1 1,-1 0-1,1 0 1,0 0-1,-1 0 0,1 1 1,-1-1-1,1 0 1,-1 0-1,1 1 0,-1-1 1,1 1-1,-1-1 0,1 0 1,-1 1-1,0-1 1,1 1-1,-1-1 0,0 1 1,1-1-1,-1 1 0,0-1 1,1 2-1,15 30-52,-13-25 50,0 0 8,0 0 1,1 1-1,0-1 0,1-1 0,-1 1 0,1-1 1,0 1-1,1-1 0,0-1 0,6 6 0,-8-8 2,1 0-1,0-1 0,0 1 1,0-1-1,0-1 0,0 1 0,0 0 1,0-1-1,1 0 0,-1-1 1,0 1-1,1-1 0,-1 0 0,1 0 1,-1 0-1,8-3 0,-4 2 29,1-1 0,-1 0 0,0-1 0,0 0 0,-1 0-1,1-1 1,-1 0 0,0-1 0,0 0 0,9-6 0,-13 7-11,0 0 0,0 1 0,0-1 0,-1-1 0,0 1 0,0 0 1,0-1-1,0 0 0,-1 1 0,1-1 0,-1 0 0,0 0 0,-1-1 1,0 1-1,1 0 0,-1 0 0,-1-1 0,1 1 0,-1-11 0,-3-2-107,0-1-1,-1 1 0,-1-1 0,-1 1 0,0 1 1,-2-1-1,-13-23 0,-11-29-1795,24 57-1044,-1 5 467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5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121 102 8228,'-12'4'5715,"2"8"-3689,-4 19-1139,-6 29-256,-42 104 789,60-156-907,5-7-196,14-15-95,19-26-212,134-244-141,-166 280 131,-1 0-1,1 0 0,0 1 0,0-1 0,1 1 0,-1 0 1,1 0-1,-1 1 0,1-1 0,0 1 0,7-2 1,-11 3 4,1 0 0,0 1 0,-1-1 0,1 1 0,-1-1 0,1 1 1,0 0-1,-1 0 0,1 0 0,0 0 0,-1 0 0,1 0 0,0 0 1,-1 0-1,1 1 0,0-1 0,-1 0 0,1 1 0,-1 0 0,1-1 1,0 1-1,-1 0 0,0 0 0,1 0 0,-1 0 0,0 0 0,1 0 1,-1 0-1,0 0 0,0 1 0,0-1 0,0 0 0,0 1 0,0-1 1,0 1-1,0-1 0,-1 1 0,1-1 0,-1 1 0,1 3 0,4 23 77,-2 1 0,-1 0-1,-3 57 1,-1-51 86,7 71 0,-5-105-158,0 0 0,0 0 1,0 1-1,0-1 0,0 0 0,0 1 1,1-1-1,-1 0 0,1 0 0,-1 0 1,0 1-1,1-1 0,0 0 0,-1 0 1,1 0-1,0 0 0,0 0 0,-1 0 1,1 0-1,0 0 0,2 1 0,-2-2-2,0 0 0,0 0 0,0 0 0,0 0 0,-1-1-1,1 1 1,0 0 0,0 0 0,0-1 0,0 1 0,-1-1 0,1 1-1,0-1 1,0 1 0,0-1 0,-1 1 0,1-1 0,0 0 0,-1 1-1,1-1 1,-1 0 0,1 0 0,32-55 111,-32 55-120,9-20 12,9-17-13,2 0 0,27-39 0,-41 68 2,-1 0 0,1 1 0,1 0 0,-1 0 0,2 0 0,-1 1 0,1 0 0,0 1 0,0 0 0,0 1 0,1 0 0,0 0 0,17-5 0,-24 9 6,0 0 0,0 0 0,0 0 0,0 1 1,0-1-1,0 1 0,1 0 0,-1 0 0,0 0 0,0 1 0,0-1 0,0 1 0,0-1 0,0 1 1,0 0-1,0 0 0,0 0 0,4 3 0,-5-2 11,0 0 1,0 0-1,0 0 0,0 0 1,-1 0-1,1 1 0,-1-1 1,0 1-1,1-1 0,-1 1 1,0-1-1,0 1 0,-1-1 1,1 1-1,-1 0 0,1 5 1,0 4 37,-2 1 1,0 0-1,0 0 1,-1-1-1,0 1 1,-1-1-1,-7 19 1,-11 12 12,17-36-141,-1 1 0,2-1 0,-1 1 1,1 0-1,0 0 0,1 0 0,0 0 0,-2 11 0,5-17-107,-1-1-1,0 1 0,1-1 0,-1 1 0,1-1 1,0 1-1,-1-1 0,1 0 0,0 1 0,0-1 1,0 0-1,0 0 0,0 0 0,0 1 0,0-1 1,0 0-1,1 0 0,-1-1 0,0 1 0,1 0 1,-1 0-1,0-1 0,1 1 0,-1-1 1,1 1-1,-1-1 0,1 1 0,-1-1 0,1 0 1,-1 0-1,1 0 0,0 0 0,-1 0 0,1 0 1,-1 0-1,1-1 0,-1 1 0,1 0 0,-1-1 1,1 1-1,2-2 0,18-9-3703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8:5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218 249 6915,'15'-56'8426,"9"-26"-6494,-10 38-1093,-13 41-800,0 0 0,0 0 0,-1 0 0,1-1 0,-1 1 0,1 0 0,-1 0 0,0-1 0,0 1 0,-1 0 0,-1-6 0,2 7-13,0 1 0,-1 0 0,0 0 0,1-1 0,-1 1 0,0 0 0,0 0 0,0 0 0,1 0-1,-1 0 1,0 0 0,0 0 0,-1 0 0,1 0 0,0 1 0,0-1 0,0 0 0,0 1 0,-1-1 0,-1 0 0,-1 0 22,-1 1 1,1 0 0,-1-1-1,1 1 1,-1 1-1,1-1 1,-1 1 0,1 0-1,-1 0 1,1 0-1,-1 0 1,1 1 0,0 0-1,0 0 1,-6 3-1,-4 4 34,0 1-1,0 0 0,1 0 0,1 1 1,0 1-1,0 0 0,1 1 0,-15 22 1,20-26-42,0 0 0,1 1 0,0 0 0,0-1 0,1 2 0,0-1 0,1 0 0,0 1 0,1-1 0,0 1 0,1 0 0,0 0 0,1 0 0,0 12 0,0-20-29,1 0 0,-1 1 0,1-1 1,0 0-1,0 1 0,0-1 0,0 0 0,1 0 1,-1 0-1,1 0 0,0 0 0,0 0 0,0-1 1,0 1-1,0 0 0,0-1 0,1 0 1,-1 1-1,1-1 0,4 2 0,-3-2-10,1 0-1,-1 0 1,1-1-1,0 0 1,0 0-1,0 0 1,0 0-1,-1-1 1,1 0-1,0 0 1,0 0-1,8-2 0,1-1-33,0 0 0,0-1-1,-1-1 1,0 0 0,0-1-1,0 0 1,0-1-1,20-15 1,-20 8 1,1 0-1,-2-2 1,0 1 0,-1-1-1,0-1 1,-1 0 0,10-26-1,-24 55 58,-1 1-1,2-1 1,0 1-1,0 0 0,1 0 1,0 18-1,1-24-154,1 1 0,0 0 0,1-1 0,0 1 0,0-1 0,1 0-1,-1 1 1,2-1 0,-1 0 0,1 0 0,0 0 0,6 10 0,-8-15-124,1-1 0,-1 1 0,1-1 0,0 1 0,-1-1 0,1 0 1,0 0-1,-1 0 0,1 0 0,0 0 0,0 0 0,0 0 1,0 0-1,0-1 0,0 1 0,0-1 0,1 0 0,-1 1 1,0-1-1,0 0 0,0 0 0,0 0 0,0-1 0,0 1 0,0 0 1,4-2-1,12-2-3356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0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6227,'-4'10'6448,"-9"36"-5199,9-27-1146,0-1 1,-1 0 0,-1 0 0,-1-1-1,0 0 1,-1 0 0,-15 22 0,-17 39 162,28-55-134,2-4 129,24-32-134,41-47-92,-31 36-59,-1 0 0,-2-2 0,31-48 0,-48 67 24,0 0 0,0 1 0,1 0 0,-1 0-1,1 0 1,1 0 0,-1 1 0,1 0 0,0 0 0,0 0 0,1 1-1,-1 0 1,1 0 0,0 1 0,0 0 0,0 0 0,0 0 0,1 1 0,7-1-1,-10 1 4,0 1-1,0 0 0,1 1 0,-1-1 0,0 1 0,0 0 1,1 0-1,-1 0 0,0 1 0,0 0 0,1 0 1,-1 0-1,0 1 0,7 3 0,-9-3 10,1 0 0,-1 1 0,-1-1 0,1 1 0,0 0 0,-1-1 0,1 1 0,-1 0 0,0 1 0,0-1 0,0 0 1,0 1-1,0-1 0,-1 1 0,0-1 0,0 1 0,0 0 0,0-1 0,0 1 0,0 7 0,0 16 274,-1-1 1,-1 1-1,-7 39 0,-2 46-2522,12-97-691,4-7-109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0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2 6243,'0'0'136,"0"-1"1,-1 1-1,1 0 1,0 0-1,0 0 1,-1 0-1,1 0 1,0 0-1,0 0 1,-1 0-1,1 0 1,0 0-1,-1 0 1,1 0-1,0 0 1,0 0-1,-1 0 1,1 0-1,0 0 1,0 0-1,0 1 1,-1-1-1,1 0 1,0 0-1,0 0 1,-1 0-1,1 0 1,0 1-1,0-1 1,0 0 0,0 0-1,-1 0 1,1 1-1,0-1 1,0 0-1,0 0 1,0 1-1,0-1 1,0 0-1,-1 0 1,1 1-1,0-1 1,-12 22 1411,-9 25-1115,10-19-105,-26 72 499,34-89-733,0-1 0,1 1 0,1 0 1,0 0-1,0 0 0,1-1 0,2 19 0,-1-25-75,0-1-1,0 0 1,0 0-1,0 0 1,0 0-1,1 0 1,-1 0-1,1 0 1,0-1-1,0 1 1,0 0-1,0-1 1,1 0-1,-1 1 1,1-1-1,-1 0 1,1 0-1,0 0 1,-1-1-1,1 1 1,0-1-1,0 1 1,0-1 0,1 0-1,-1 0 1,0-1-1,0 1 1,1-1-1,-1 1 1,6-1-1,8 1-37,0-2 0,0 0-1,1 0 1,25-7 0,-26 5-30,0-2 1,0 0-1,-1 0 1,0-2-1,0 0 1,18-11 0,-27 14 14,0-1 1,0 0 0,-1 0 0,0 0 0,0-1 0,0 0-1,-1 0 1,0-1 0,0 0 0,-1 1 0,1-1 0,-1-1-1,-1 1 1,0-1 0,5-13 0,-4 5-3,0 0-1,-1-1 1,0 1 0,-2-1 0,0 1 0,-1-28-1,-4 44 52,-2 11 22,-4 15 55,4 9 27,1 1 0,0 47 0,2-23 15,-10 41 2,-4 0 0,-4-2 1,-62 174-1,60-211-60,-2-1 1,-43 73 0,49-102 29,-1-1 0,-2-1-1,0 0 1,-2-2-1,-41 36 1,57-57-85,0 0 1,0 0-1,-1-1 0,0 0 1,-1-1-1,1 0 1,-1 0-1,0-1 0,0-1 1,-1 0-1,1 0 1,-12 1-1,15-3-7,-1-1 1,1 0-1,0 0 1,-1-1-1,1 0 1,0-1-1,0 1 1,0-1-1,0-1 1,0 1-1,0-1 1,1 0-1,-1-1 1,1 1-1,0-1 1,0-1-1,-10-8 1,0-3-106,1 0 0,1-1 0,0 0-1,1-1 1,-20-37 0,26 41-445,1 1 1,0-1-1,0 0 0,2 0 1,0-1-1,0 0 0,1 1 0,1-1 1,0-17-1,2 24-7,2 0 1,-1 0-1,1 1 1,0-1-1,5-12 1,-6 19 502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0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31 7155,'7'-11'2225,"4"1"609,-4 1-1986,-18 12 80,26 10-239,-33 5 95,9 9-240,-6 12 33,-3-1-289,-7 5 32,18-7-224,3-2 48,-3-14-192,7-9-224,0-6-400,9-7-321,-7-7-2529,5-9 465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0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 7283,'-3'-10'2449,"-1"8"241,-1 5-1666,-8 1-1056,-3 9-112,5-6-224,17 20-2305,10-6 544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0:5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6435,'32'11'2593,"50"11"0,3-9-1798,109 5 0,148-1 418,426 38-563,-303-7-613,-367-44-45,0-4 1,0-4 0,0-4-1,150-34 1,-226 39 49,-17 3 0,0-1 0,0 1 0,0-1 0,0 0 0,-1 0 0,1-1 0,0 0 0,0 1 0,-1-1 0,1-1 0,-1 1 0,0-1 0,0 0 0,4-3 0,-7 1-1563,-6-3 1062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0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48 7555,'-24'42'3960,"-20"42"-477,41-78-3295,0 2 0,1-1 0,-1 0 0,2 1 0,-1-1 0,1 1-1,0-1 1,1 1 0,1 14 0,10 2 172,18-73-277,32-22-74,55-57-2,-112 124-2,0 0-1,0 1 1,1-1 0,0 1 0,-1 0-1,1 1 1,0-1 0,0 1-1,1 0 1,-1 0 0,0 0-1,1 1 1,-1 0 0,7-1 0,-9 2-2,-1 0 0,0 0 0,0 1 1,0-1-1,0 1 0,0-1 0,0 1 1,0 0-1,0 0 0,0 0 0,0 0 1,-1 0-1,1 0 0,0 0 0,-1 0 1,1 1-1,0-1 0,-1 1 0,0-1 1,1 1-1,-1 0 0,0-1 0,0 1 1,0 0-1,0 0 0,0 0 0,0 0 1,-1 0-1,1 0 0,-1 0 0,1 0 1,-1 0-1,0 0 0,1 0 0,-1 0 1,0 0-1,-1 0 0,1 3 0,-1 6 39,0-1 0,-1 1 0,0 0 0,-1-1 0,0 1 0,-6 14 0,5-19-66,1 1 0,1 0 0,-1 1-1,1-1 1,0 0 0,1 1 0,0-1-1,0 1 1,0 0 0,1-1 0,0 1-1,1-1 1,2 15 0,-2-21-8,-1 0 0,0-1-1,1 1 1,-1 0 0,1 0 0,-1 0-1,1-1 1,-1 1 0,1 0 0,-1 0-1,1-1 1,0 1 0,-1-1 0,1 1-1,0 0 1,0-1 0,0 0 0,-1 1-1,1-1 1,0 1 0,0-1 0,1 1-1,9-1-1010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0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243 422 7411,'-1'-5'923,"0"0"-1,1 0 0,-1 0 0,1 0 0,0 0 0,2-9 0,8-33 1557,1-15-2199,-10 59-230,-1-1 0,0 0 0,0 0 0,-1 0-1,1 1 1,-1-1 0,0 0 0,0 1 0,0-1-1,-1 0 1,1 1 0,-1 0 0,-2-5 0,3 6-33,-1 1 0,1 0 0,0 0 0,0 0 0,-1 0 0,1 0 0,0 0 0,-1 0 0,1 0 0,-1 0 0,0 1 0,1-1 0,-1 1 0,1-1 0,-1 1 0,0-1 0,1 1 0,-1 0 0,0 0 0,0 0 0,1 0 0,-1 0 0,0 0 0,1 1 0,-1-1 0,0 0 0,1 1 0,-1 0 0,1-1 0,-1 1 0,1 0 0,-1 0 0,-1 1 0,-8 3 74,1 2-1,0 0 1,-14 11-1,24-18-89,-17 14 110,1 1 0,0 0-1,1 1 1,1 1 0,-23 34-1,33-45-85,1 1 0,-1 0 0,2 0 0,-1 0 0,1 0 0,0 0 1,0 0-1,1 0 0,-1 12 0,2-14-16,0 0 0,0-1 0,1 1 0,0 0 0,0 0 1,0-1-1,1 1 0,-1-1 0,1 1 0,0-1 0,1 0 0,-1 0 1,1 0-1,0 0 0,-1 0 0,6 4 0,-4-4-8,0 0 0,0 0 1,1-1-1,-1 0 0,1 1 0,0-2 0,0 1 0,0 0 1,0-1-1,0 0 0,1 0 0,-1-1 0,1 0 0,-1 0 0,1 0 1,0 0-1,-1-1 0,1 0 0,0 0 0,-1 0 0,1-1 0,0 0 1,-1 0-1,1-1 0,-1 1 0,9-5 0,-1 1-27,0-2 0,-1 1 0,0-1 0,-1-1 0,1 0 0,-1-1 0,-1 0 0,0-1 0,18-21 0,0-5-195,42-72 1,-60 90 173,-2 0-1,0 0 0,-1-1 1,-1 0-1,0-1 1,4-36-1,-2-93-99,-9 153 156,0-1-1,0 1 0,-1-1 1,0 1-1,1-1 1,-1 0-1,0 1 0,-1-1 1,1 0-1,-5 4 1,-9 13 50,3 1 39,1 1 0,1 0 0,1 1 0,1 0 0,1 0-1,1 1 1,1 0 0,-5 41 0,9-55-67,1 0 1,1 0-1,0 0 1,0 0-1,1 1 1,0-1-1,0 0 1,1 0-1,1 0 0,0-1 1,0 1-1,8 14 1,-8-18-30,0-1 0,1 1 0,0-1-1,0-1 1,0 1 0,1 0 0,0-1 0,0 0 0,0 0 0,0-1 0,0 1 0,1-1 0,0 0-1,-1-1 1,1 1 0,0-1 0,0 0 0,1-1 0,-1 1 0,0-1 0,8 0 0,-6-1-13,1-1 0,-1 0 0,0 0 1,1-1-1,-1 0 0,0 0 0,0-1 0,0 0 1,0 0-1,-1-1 0,0 0 0,1 0 1,-1-1-1,-1 0 0,1 0 0,-1-1 0,0 0 1,0 0-1,7-9 0,13-18-61,-1-1-1,32-57 0,-49 78 72,5-8 8,-11 20-4,-3 4 1,-18 39 21,5-11 16,11-23-25,0 1 0,0-1-1,1 1 1,0 0 0,1 0 0,0 0 0,0 0 0,1 16-1,1-23-13,-1 1 0,0-1 1,1 0-1,0 0 0,-1 0 0,1 0 0,0 0 0,0-1 0,0 1 0,0 0 0,1 0 0,-1 0 0,0-1 0,1 1 0,-1-1 0,4 3 0,-2-2-11,-1-1-1,1 0 1,0 0 0,0 0-1,0 0 1,0 0 0,0 0-1,1-1 1,-1 1 0,0-1-1,0 0 1,0 0 0,0 0 0,6-2-1,-1 1-148,0-2-1,0 1 0,0-1 0,-1 0 1,1-1-1,0 0 0,-1 0 1,0 0-1,7-7 0,56-50-4811,-42 30 1253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0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7603,'-9'9'1985,"-5"-4"481,16-5-2274,19 4 608,-10-6-3329,-4-1 1280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14 227 7043,'7'75'5142,"-17"32"-1858,0-16-1161,10-91-2086,0 1-1,0 0 1,0 0-1,0 0 1,0 0-1,-1-1 1,1 1 0,1 0-1,-1 0 1,0 0-1,0 0 1,0-1-1,0 1 1,1 0 0,-1 0-1,0-1 1,1 1-1,-1 0 1,0 0-1,1-1 1,-1 1-1,1 0 1,-1-1 0,1 1-1,0 0 1,-1-1-1,1 1 1,-1-1-1,1 1 1,0-1 0,1 1-1,-1-1 14,1 0-1,0 0 1,0 0 0,-1 0-1,1-1 1,0 1-1,0-1 1,-1 1 0,1-1-1,0 1 1,-1-1-1,1 0 1,2-2 0,47-38 369,-15 4-102,-9 10-1217,1 0 0,39-28 1,-59 49 701,0 0 1,1 1 0,-1 0 0,1 1 0,0 0 0,0 0 0,1 1 0,-1 0 0,1 1 0,-1 0 0,1 0 0,0 1 0,18 0 0,-25 1 268,-1 0 1,1 1 0,-1-1 0,1 0 0,-1 1-1,1-1 1,-1 1 0,0 0 0,1 0-1,-1 0 1,0 0 0,1 0 0,-1 0-1,0 1 1,0-1 0,0 1 0,0 0-1,-1-1 1,1 1 0,0 0 0,-1 0-1,1 0 1,-1 0 0,0 0 0,1 0-1,-1 1 1,0-1 0,0 0 0,-1 1-1,1-1 1,0 1 0,-1-1 0,0 0-1,1 1 1,-1-1 0,0 1 0,-1 4-1,0 8 368,-1 1 0,-1-1 0,-1 0 0,-10 29 0,7-23-475,0 5-83,8-23-625,6-17-770,-1-20-3478,-5 14 1529</inkml:trace>
  <inkml:trace contextRef="#ctx0" brushRef="#br0" timeOffset="1">486 8 9060,'-7'-7'5859,"5"9"-5347,8 10-688,6 1-512,8 17-2466,-4-6 353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1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298 516 6131,'-4'-18'8310,"-1"-22"-7049,5 39-1118,-2-37 818,2 28-791,0-1 0,-1 1 0,0-1 0,0 1 0,-1 0 0,-1 0 0,-5-14 0,8 22-147,-1 1 0,0 0 0,0-1 0,1 1 0,-1 0 0,0 0 0,0 0 0,-1 0 0,1 0 0,0 0 0,0 0 0,0 0 0,-1 0 0,1 0 0,0 1 1,-1-1-1,1 0 0,-1 1 0,1 0 0,-1-1 0,1 1 0,-4-1 0,1 1 14,0 0 1,0 1-1,0-1 1,0 1-1,0 0 0,0 0 1,0 0-1,-6 3 1,-4 3 73,1 0 0,-1 1 1,-18 15-1,19-12 19,0 0-1,0 1 0,1 1 0,1 0 1,0 0-1,1 1 0,-10 18 1,16-27-97,2 0 1,-1 0 0,1 0 0,-1 0-1,1 0 1,1 0 0,-1 1-1,1-1 1,0 1 0,0-1 0,0 1-1,1-1 1,0 1 0,0 0-1,1-1 1,-1 1 0,1-1 0,0 1-1,1-1 1,-1 1 0,1-1 0,0 0-1,1 0 1,-1 0 0,1 0-1,3 5 1,-3-8-33,-1 0 0,1 0 0,-1 0 0,1-1-1,-1 1 1,1-1 0,0 0 0,0 1 0,0-1 0,0 0 0,0-1-1,0 1 1,0-1 0,0 1 0,0-1 0,0 0 0,0 0 0,0 0 0,0 0-1,0-1 1,5 0 0,6-2-24,0 0 1,0-1-1,17-8 0,-14 6-31,0-2 0,0 0-1,-1-1 1,0-1 0,-1 0 0,0-1-1,-1 0 1,0-2 0,0 1 0,-2-2-1,1 0 1,-2 0 0,0-1 0,-1 0-1,0-1 1,-1 0 0,11-31 0,-10 15 33,-1 0 1,-2-1-1,-1 0 0,-1 0 1,-1-45-1,-4 74 22,0 4-1,0 0 1,0 0-1,0 0 0,0 0 1,0 0-1,0 0 0,0 0 1,0 0-1,0 0 0,-1 0 1,1 0-1,0 0 0,0 0 1,0 0-1,0 0 0,0 0 1,0 0-1,0 0 0,0 0 1,0 0-1,0 0 0,0 0 1,-1 0-1,1 0 0,0 0 1,0 0-1,0 0 0,0 0 1,0-1-1,0 1 0,0 0 0,0 0 1,0 0-1,0 0 0,0 0 1,0 0-1,0 0 0,0 0 1,0 0-1,0 0 0,0 0 1,0-1-1,0 1 0,0 0 1,0 0-1,0 0 0,-7 14 15,-6 19 40,-9 28 74,11-32-12,1 1 1,1 0-1,-7 42 0,15-63-96,0-1-1,1 1 1,0 0-1,0-1 1,1 1-1,0 0 1,0-1 0,1 1-1,0-1 1,1 0-1,0 0 1,0 0-1,0 0 1,1 0-1,1 0 1,9 12-1,-11-16-26,1 1 0,0-1 0,0-1 0,1 1-1,-1-1 1,1 0 0,-1 0 0,1 0-1,0 0 1,0-1 0,1 0 0,-1 0-1,0 0 1,1-1 0,-1 0 0,1 0 0,-1 0-1,1-1 1,-1 1 0,1-1 0,0-1-1,-1 1 1,1-1 0,-1 0 0,1 0-1,-1-1 1,0 1 0,1-1 0,-1-1 0,6-2-1,1-1-25,0 0 0,-1-1-1,0 0 1,0-1-1,-1 0 1,0-1 0,-1 0-1,0 0 1,0-1 0,-1 0-1,14-21 1,-8 7-13,-10 18 39,-1 1-1,1 0 0,-1-1 1,0 0-1,-1 0 1,0 0-1,0 0 0,0 0 1,0 0-1,1-11 0,-4 16 9,1 1 0,0 0-1,-1 0 1,1-1-1,0 1 1,-1 0-1,1 0 1,0 0-1,-1-1 1,1 1-1,0 0 1,-1 0 0,1 0-1,-1 0 1,1 0-1,0 0 1,-1 0-1,1 0 1,-1 0-1,1 0 1,0 0 0,-1 0-1,1 0 1,-1 0-1,1 0 1,0 0-1,-1 0 1,1 1-1,0-1 1,-1 0-1,1 0 1,0 0 0,-1 1-1,1-1 1,0 0-1,-1 1 1,1-1-1,0 0 1,-1 1-1,-14 9 68,13-4-42,0 0 0,0 0 0,0 0 0,1 1 0,0-1 1,0 1-1,1-1 0,0 1 0,0-1 0,0 1 0,1-1 0,0 0 0,3 12 0,3-2 31,1-1-1,0-1 1,1 1-1,16 18 1,-161-33-50,76-5-27,51 0-8,22-2-15,56-8-22,61 1 41,65-10-37,-190 23 56,-1 0 0,1 0-1,-1-1 1,1 0 0,-1 1-1,1-1 1,-1-1 0,0 1-1,0-1 1,0 1 0,0-1-1,0-1 1,-1 1-1,1 0 1,-1-1 0,0 1-1,5-9 1,-4 4-5,0-1 0,0 0 0,-1-1-1,0 1 1,-1-1 0,2-9 0,2-10 29,-1 14-34,-3 8 13,0 1 1,0-1 0,0 1-1,-1-1 1,0-10 0,-1 17 0,0-1 0,0 1 1,0 0-1,0-1 0,0 1 1,0 0-1,0-1 1,0 1-1,0 0 0,0-1 1,-1 1-1,1 0 0,0-1 1,0 1-1,0 0 0,-1-1 1,1 1-1,0 0 1,0 0-1,-1-1 0,1 1 1,0 0-1,0 0 0,-1 0 1,1-1-1,0 1 1,-1 0-1,1 0 0,0 0 1,-1 0-1,1 0 0,0-1 1,-1 1-1,1 0 0,-1 0 1,1 0-1,0 0 1,-1 0-1,1 0 0,0 0 1,-1 0-1,1 1 0,0-1 1,-1 0-1,1 0 1,0 0-1,-1 0 0,1 0 1,0 1-1,-1-1 0,1 0 1,0 0-1,-1 0 0,1 1 1,0-1-1,0 0 1,-1 0-1,1 1 0,-19 18 27,16-12-12,0 0 0,0 1 0,1-1 1,-1 1-1,2 0 0,-1 0 0,1-1 1,1 1-1,-1 0 0,2 0 1,-1 0-1,1 0 0,0 0 0,0 0 1,1-1-1,0 1 0,5 12 0,-3-12-7,1-1-1,-1 0 1,1 0 0,0 0-1,1 0 1,0-1-1,0 0 1,0 0-1,1-1 1,-1 0-1,1 0 1,1 0-1,-1-1 1,1 0-1,-1-1 1,15 5 0,-2-3-9,0 0 1,0-2-1,0 0 1,0-1 0,1-2-1,-1 0 1,1-1 0,-1-1-1,0 0 1,0-2 0,0 0-1,0-2 1,0 0 0,36-18-1,-45 19 1,0-1-1,0 0 0,0-1 1,-1 0-1,0-1 1,-1 0-1,0-1 0,0 0 1,-1 0-1,0-1 1,0 0-1,-1 0 0,0-1 1,-1 0-1,-1 0 1,1 0-1,4-18 0,-9 25 3,0 0 0,-1 0 0,1 1 0,-1-1 0,0 0 0,0 0 0,-1 0 0,1 1 0,-1-1 0,1 0 0,-1 0 0,-1 1 0,1-1 0,0 1 0,-1-1 0,0 1 0,1 0 0,-1-1 0,-1 1 0,1 0-1,0 0 1,-1 0 0,0 1 0,1-1 0,-1 1 0,0-1 0,0 1 0,-1 0 0,1 0 0,0 0 0,-1 1 0,1-1 0,-1 1 0,1 0 0,-1 0 0,0 0 0,1 0 0,-1 1 0,0-1 0,-6 1 0,2 1 5,0 0 1,0 0-1,0 0 1,0 1-1,0 1 1,0-1 0,1 1-1,-1 0 1,1 1-1,0 0 1,0 0-1,0 1 1,0-1 0,1 2-1,0-1 1,0 1-1,0-1 1,1 2-1,0-1 1,-5 9-1,5-9 11,1 1 0,0 0 0,0 0 0,1 1 0,0-1 0,0 1-1,1-1 1,0 1 0,0 0 0,1 0 0,0 0 0,0 0-1,1 0 1,0 0 0,0 0 0,1 0 0,0 0 0,0-1-1,1 1 1,5 13 0,-5-17-15,0 0 0,1 0 0,-1 0 0,1 0 1,0-1-1,0 1 0,0-1 0,0 0 0,1 0 0,0 0 0,-1 0 0,1-1 0,0 1 0,0-1 1,0 0-1,1 0 0,-1-1 0,0 1 0,1-1 0,-1 0 0,1 0 0,-1 0 0,1-1 0,0 0 0,4 0 1,-1 0-8,-1 0 0,1-1 1,0 0-1,-1 0 1,1 0-1,-1-1 0,0-1 1,1 1-1,-1-1 1,0 0-1,-1-1 1,1 0-1,0 0 0,8-7 1,-2-2-23,0 0 0,-1-1-1,14-20 1,-21 28 20,-1-1 0,0 1-1,-1-1 1,0 1 0,0-1 0,0 0-1,-1 0 1,0 0 0,0-1 0,1-13-1,-3 21 7,1-1-1,-1 1 1,0 0 0,0-1-1,0 1 1,0 0-1,0-1 1,0 1-1,0 0 1,0-1-1,0 1 1,0 0-1,0-1 1,0 1 0,-1 0-1,1-1 1,0 1-1,0 0 1,0-1-1,0 1 1,0 0-1,-1 0 1,1-1-1,0 1 1,0 0 0,-1 0-1,1-1 1,0 1-1,0 0 1,-1 0-1,1-1 1,0 1-1,-1 0 1,1 0 0,0 0-1,-1 0 1,1 0-1,0 0 1,-1-1-1,1 1 1,0 0-1,-1 0 1,1 0-1,0 0 1,-1 0 0,1 0-1,-1 0 1,-15 13-19,11-4 19,0 0-1,1 0 1,0 1-1,0-1 1,1 1-1,0 0 1,1 0-1,0 0 1,1 0-1,-1 18 1,2-25-2,-1 1 1,1 0 0,0 0-1,1 0 1,-1 0 0,1 0 0,0 0-1,0-1 1,0 1 0,0 0-1,1-1 1,-1 1 0,1-1 0,0 1-1,0-1 1,0 0 0,1 0 0,-1 0-1,1 0 1,-1 0 0,1 0-1,0-1 1,0 1 0,1-1 0,-1 0-1,0 0 1,1 0 0,-1-1 0,1 1-1,6 1 1,-3-1 0,0-1 0,1 0 0,-1 0 0,1-1 0,-1 0 0,0 0 0,1-1 0,-1 0 0,1-1 0,-1 1 0,0-1 0,12-5 0,-8 2 0,0-1 1,-1 0-1,0-1 0,0 0 1,0 0-1,-1-1 0,10-10 1,2-7-20,-1 0 0,-1-1 0,-1-1 0,28-58 1,72-169-69,-104 217 81,-12 30 16,-9 23 21,-30 62 62,-31 78 264,62-138-300,1 0 0,0 0 0,2 1 0,0 0 0,1 0 0,0 36 0,3-50-53,-1 1 0,1 0 1,-1 0-1,2-1 0,-1 1 0,1-1 0,-1 1 0,2-1 1,-1 0-1,0 1 0,1-1 0,0 0 0,0-1 0,1 1 1,-1 0-1,1-1 0,0 0 0,0 0 0,1 0 1,-1-1-1,1 1 0,0-1 0,0 0 0,0 0 0,7 2 1,-4-2-2,0-1 0,0 0 0,1 0 0,-1-1 0,1 0 0,0 0 0,-1-1 0,1 0 0,0-1 0,-1 0 0,1 0 0,-1-1 0,1 0 0,-1 0 0,0-1 0,10-4 0,7-7-43,-1 0 0,0-2 0,-1-1 0,-1 0-1,0-2 1,37-42 0,-7 9-41,-45 46 55,1 0 0,0 0 0,0 1 1,0 0-1,1 0 0,0 1 0,-1 0 1,1 0-1,1 1 0,-1 0 1,0 1-1,1 0 0,0 1 0,10-1 1,-16 2 28,1-1 1,-1 1-1,0 1 0,0-1 1,0 1-1,0-1 1,0 1-1,0 1 1,0-1-1,0 0 1,-1 1-1,1 0 1,0 0-1,-1 0 1,1 0-1,-1 0 1,0 1-1,0 0 0,0-1 1,0 1-1,0 0 1,0 1-1,-1-1 1,1 0-1,-1 1 1,0-1-1,0 1 1,-1 0-1,1 0 1,-1-1-1,0 1 1,0 0-1,0 0 0,0 0 1,0 5-1,-1-2 19,0-1 0,-1 1-1,1-1 1,-1 1 0,0-1-1,-1 0 1,0 1-1,0-1 1,0 0 0,0 0-1,-1 0 1,0 0 0,-1-1-1,1 1 1,-1-1-1,0 0 1,0 0 0,-1 0-1,0-1 1,1 1 0,-1-1-1,-7 4 1,3-1-74,0-1 0,-1 0 0,0 0-1,0-1 1,0-1 0,-1 0 0,1 0 0,-1-1 0,0 0 0,0-1 0,0 0-1,-12 0 1,21-2-96,0 0 0,0 0 0,0 0 1,0 0-1,0 0 0,0-1 0,0 1 0,0-1 0,0 1 0,0-1 0,0 0 0,0 0 0,0 0 0,0 0 0,1 0 0,-1 0 0,-2-3 0,4 4-12,0-1 0,-1 0 0,1 0-1,0 0 1,-1 0 0,1 0 0,0 1-1,0-1 1,0 0 0,0 0 0,0 0-1,0 0 1,0 0 0,0 0 0,0 0-1,1 0 1,-1 0 0,0 1 0,1-1-1,-1 0 1,0 0 0,1 0 0,-1 1-1,1-1 1,-1 0 0,1 0 0,0 1 0,-1-1-1,1 0 1,0 1 0,-1-1 0,1 1-1,0-1 1,0 1 0,-1-1 0,1 1-1,0 0 1,1-1 0,23-14-3977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1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87 331 7379,'-4'1'567,"0"1"-1,1-1 1,-1 1-1,1-1 1,-1 1-1,1 0 1,0 1-1,-1-1 1,1 0-1,1 1 1,-6 5-1,3-2-233,1-1-1,0 1 1,1 0 0,-1 0-1,1 0 1,-3 10-1,3-9-216,0 1-1,1-1 0,1 1 0,-1 0 0,1 0 1,1-1-1,-1 1 0,1 0 0,0 0 0,1 0 1,0 0-1,2 8 0,-2-14-92,0 0 0,-1 0 0,1 0 0,0-1 0,0 1 1,0 0-1,1 0 0,-1-1 0,0 1 0,1-1 0,-1 1 0,1-1 0,-1 1 0,1-1 0,-1 0 0,1 0 1,0 0-1,0 0 0,0 0 0,0 0 0,0 0 0,0 0 0,0-1 0,0 1 0,0-1 0,0 0 1,0 0-1,0 1 0,0-1 0,0-1 0,0 1 0,0 0 0,0 0 0,0-1 0,0 1 0,0-1 1,3-1-1,10-3 40,-1 0 0,0-1 0,0-1 0,14-9 0,-8 4-29,-17 11-33,-1-1 1,1 1-1,0-1 0,-1 1 0,1 0 0,0 0 0,0 0 1,0 0-1,0 1 0,0-1 0,0 1 0,0-1 1,0 1-1,0 0 0,0 1 0,0-1 0,0 0 1,0 1-1,0-1 0,0 1 0,-1 0 0,5 2 1,-2 1 3,1 1 0,-1 0 0,0 0 0,0 0 0,-1 0 0,1 1 0,6 11 1,-4-6 13,-4-6 27,1 0 0,-1-1 0,1 1 0,-1-1 0,1 0 0,1 0-1,-1 0 1,0-1 0,6 4 0,-7-6 12,1 0 1,-1 0-1,1 0 0,-1 0 0,1 0 0,-1 0 1,1-1-1,-1 0 0,1 0 0,0 0 1,-1 0-1,1-1 0,-1 1 0,1-1 0,-1 0 1,5-1-1,4-3 90,0 0 1,0 0-1,-1-1 0,0-1 1,0 0-1,0 0 1,-1-1-1,0 0 0,-1-1 1,0 0-1,0-1 1,12-17-1,-17 22-198,0-1 0,0 1-1,-1-1 1,0 1 0,0-1 0,0 0 0,-1 0-1,0 0 1,0 0 0,0-1 0,-1 1 0,0 0-1,0-1 1,-1 1 0,1-1 0,-1 1 0,-1-1-1,0 1 1,1-1 0,-2 1 0,1-1-1,-1 1 1,0 0 0,0 0 0,-1 0 0,-4-8-1,-15-2-1271,12 13-88,10 11-729,1-7 1950,0 1 0,0-1 0,1 1 0,-1-1 0,0 1 0,1-1 0,-1 0 0,1 0 0,0 0 0,-1 0 0,1 0 0,0 0 0,-1 0 0,1-1 0,0 1 0,0-1 0,0 1 0,0-1 0,0 0 1,3 0-1,46 1-586,-39-1 636,15-2 83,39 0 215,-61 2-15,0 0 1,-1 0-1,1 1 0,-1 0 1,1 0-1,-1 0 1,1 0-1,-1 1 0,0 0 1,7 3-1,-11-3 70,1 1 1,-1-1-1,1 1 0,-1 0 0,0-1 1,0 1-1,0 0 0,0-1 0,0 1 1,0 0-1,-1-1 0,0 1 0,1-1 0,-1 1 1,-2 4-1,2-5-48,-10 29 1219,7-21-1036,0-1 0,1 1-1,0 0 1,1 0 0,-2 14-1,4-21-295,0 0 0,0 0 1,1 0-1,-1 1 0,1-1 0,-1 0 0,1 0 0,0 0 0,0 0 0,1 0 0,-1 0 0,0 0 0,1 0 0,0-1 0,0 1 0,0-1 0,0 1 0,0-1 0,0 0 0,1 1 0,4 2 1,1 0-7,0-1 0,-1 0 1,2 0-1,-1-1 1,0 0-1,1-1 1,-1 0-1,1 0 1,0-1-1,0 0 1,0 0-1,0-1 0,-1 0 1,1-1-1,0 0 1,12-2-1,14-5 4,0-1-1,55-23 0,-73 26-81,1-1-1,-1-1 0,-1 0 0,0-1 0,0-1 1,-1-1-1,0 0 0,-1-1 0,0 0 1,-1-1-1,0-1 0,-1 0 0,-1 0 1,0-1-1,-1-1 0,0 0 0,-2 0 1,0-1-1,0 0 0,6-26 0,-3 2-9,-2 0 1,5-63-1,-15 95 61,-7 23 5,-13 41 62,14-37-25,-2 5 49,1 0-1,1 1 0,1-1 1,1 2-1,1-1 0,2 0 0,0 43 1,2-60-90,0 1 1,1-1 0,0 1-1,0-1 1,1 0-1,0 0 1,1 1 0,-1-1-1,1-1 1,0 1 0,1 0-1,0-1 1,0 1 0,0-1-1,1 0 1,0-1-1,0 1 1,0-1 0,1 0-1,0 0 1,0-1 0,0 0-1,0 0 1,1 0 0,-1 0-1,1-1 1,0-1-1,0 1 1,12 2 0,-6-3-34,0-1 0,0 0-1,1 0 1,-1-1 0,0-1 0,0-1 0,0 1 0,1-2 0,-2 0 0,1-1 0,0 0 0,-1-1 0,0 0 0,0-1-1,0 0 1,-1-1 0,14-10 0,-5 3-120,-1-1 0,-1-1-1,-1-1 1,0-1-1,-1 0 1,-1-1 0,0 0-1,19-37 1,-14 12-204,28-93-1,-13 33 242,-145 463 1020,108-345-987,0 1 0,0-1 0,2 1 0,1 22 0,-1-4-1087,0-33 1105,0 1 0,0 0 0,0 0 0,-1 0 0,1-1 0,0 1-1,-1 0 1,1-1 0,-1 1 0,1 0 0,-1-1 0,1 1 0,-1 0 0,1-1 0,-1 1 0,1-1-1,-1 1 1,0-1 0,1 1 0,-1-1 0,0 0 0,0 1 0,1-1 0,-1 0 0,0 1-1,0-1 1,1 0 0,-1 0 0,0 0 0,0 0 0,0 0 0,1 0 0,-1 0 0,0 0 0,0 0-1,0 0 1,1 0 0,-1-1 0,0 1 0,0 0 0,1 0 0,-2-1 0,-3 0-882,-23-2-705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24 7972,'-33'-4'3601,"8"-1"-207,13-2-1761,12 1-1409,12 4-560,-1 4-385,7 4-2672,9-1 575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1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7780,'-7'55'7347,"-17"29"-5721,12-44-667,1-1-758,-15 48 626,-26 171-1,51-256-826,1 0 0,0-1 0,0 1 0,0 0 0,0 0 0,0-1 0,0 1 0,0 0 0,0-1 0,1 1 0,-1 0 0,1-1 0,1 4 0,-2-5 0,0 1 0,1-1 0,-1 0 0,1 0 0,-1 1 0,0-1 0,1 0 0,-1 0 0,1 0 0,-1 0 0,1 0 0,-1 1 0,0-1 0,1 0 0,-1 0 0,1 0 0,-1 0 0,1 0 0,-1 0 0,1 0 0,-1-1 0,1 1 0,-1 0 0,0 0 0,1 0 0,-1 0 0,1 0 0,-1-1 0,1 1 0,-1 0 0,1-1 0,38-34 0,-37 33 0,6-7 0,15-17 5,51-41 0,-68 62-5,1 0 0,0 0 0,1 0 1,-1 1-1,1 0 0,-1 0 1,1 1-1,0 0 0,1 1 0,-1 0 1,0 0-1,1 0 0,11 0 1,-17 2-1,0 1-1,-1-1 1,1 0 0,0 1 0,0-1 0,-1 1 0,1 0 0,0 0 0,-1 0 0,1 0-1,-1 0 1,1 0 0,-1 1 0,0 0 0,1-1 0,-1 1 0,0 0 0,0 0 0,0 0-1,0 0 1,-1 0 0,1 1 0,-1-1 0,1 0 0,-1 1 0,0-1 0,0 1 0,0-1 0,0 1-1,0 0 1,0 0 0,-1-1 0,0 1 0,1 0 0,-1 0 0,0-1 0,-1 7 0,1-2 1,-1 1 0,0 0 0,0 0 0,-1-1 0,1 1 0,-2-1 0,1 1 1,-1-1-1,-1 0 0,1 0 0,-1 0 0,-6 8 0,-2-4 2,0 0 1,-1-1-1,0 0 0,0-1 0,-1-1 0,0 0 0,-1-1 1,0 0-1,0-2 0,0 1 0,-1-2 0,0 0 0,1-1 1,-1-1-1,-22 1 0,19-4-10,25-1-9,34 1-12,2 5 31,0-2 0,1-2 0,-1-2 0,0-1 0,-1-2 0,1-2 0,55-17 0,-45 6-7,79-38-1,-112 46 5,-1 0 0,0-1 0,-1-1 1,0-1-1,-1 0 0,0-1 0,20-24 0,-34 36 4,0-1 0,0 1 0,-1-1-1,1 1 1,-1-1 0,0 0 0,0 0-1,0 1 1,0-1 0,0 0 0,0 0 0,-1 0-1,1 0 1,-1 0 0,0 0 0,0 0-1,0 0 1,-1 0 0,1 0 0,-1 0 0,1 0-1,-1 0 1,-1-3 0,1 4 10,0 1 1,0-1-1,0 1 1,0-1-1,-1 1 0,1-1 1,0 1-1,-1 0 1,1 0-1,-1-1 1,1 1-1,-1 0 0,1 0 1,-1 1-1,0-1 1,0 0-1,1 0 1,-1 1-1,0-1 0,0 1 1,0 0-1,0-1 1,1 1-1,-1 0 1,0 0-1,0 0 0,0 1 1,0-1-1,0 0 1,0 1-1,1-1 0,-1 1 1,0-1-1,0 1 1,1 0-1,-4 1 1,-4 4 53,0-1-1,1 1 1,-1 0 0,1 1 0,1 0 0,-1 0 0,1 1 0,0 0 0,1 0 0,0 1 0,0-1 0,1 1 0,0 1 0,1-1 0,0 1 0,0-1 0,-3 19-1,5-23-69,1 0 0,1 0 0,-1 1-1,1-1 1,0 0 0,0 0-1,0 1 1,1-1 0,0 0-1,0 0 1,0 0 0,1 0-1,-1 0 1,1 0 0,4 7-1,-3-8-58,1 0 1,-1 0-1,1 0 0,-1-1 0,1 1 0,0-1 0,1 0 0,-1-1 0,0 1 0,1-1 1,-1 0-1,1 0 0,0 0 0,0 0 0,0-1 0,0 0 0,0 0 0,0 0 0,5 0 1,21 0-2341,-1-1 1,53-7 0,-32 0-1522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1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80 9188,'-3'2'587,"-1"-1"0,1 1-1,0-1 1,0 1-1,0 0 1,0 0 0,0 1-1,0-1 1,1 0 0,-1 1-1,1 0 1,-3 3 0,2-1-197,-1 1 0,1-1 1,0 1-1,1 0 0,-1 0 0,-2 10 1,3-9-312,1-1 0,0 0 0,0 0 1,1 1-1,-1-1 0,1 0 0,0 1 0,1-1 1,0 0-1,0 1 0,0-1 0,1 0 0,0 0 1,4 11-1,-2-13-72,0 1 0,0 0-1,0-1 1,0 0 0,1 0 0,-1 0 0,1-1 0,0 0-1,0 0 1,1 0 0,-1 0 0,1-1 0,-1 0 0,1 0-1,0 0 1,-1-1 0,1 0 0,0 0 0,0 0 0,0-1 0,0 0-1,6 0 1,6-1 4,-1 0 0,1-2 0,-1 0 0,1 0 1,-1-2-1,21-8 0,-15 4-47,-1-1 1,-1-1 0,0-1-1,0-1 1,21-18-1,-30 21 14,-2 0 0,1 0 0,-2-1 0,1 0 0,-1-1 0,-1 0 0,0 0 0,-1-1 0,10-24 0,-105 230 1738,88-192-1688,-1 0 0,0 1 0,1-1 0,-1 0 0,1 1 0,-1-1 0,1 1 0,-1-1 0,1 0 0,0 1 0,0-1 1,0 1-1,0-1 0,0 1 0,1 2 0,5-1 189,5-11-112,34-37-129,1 2 1,2 3-1,2 1 1,79-46-1,-121 81 18,-1 0 0,1 0-1,0 0 1,0 1-1,0 0 1,0 1-1,1 0 1,16-2-1,-23 4 8,1 0-1,0 0 1,-1 0-1,1 0 1,0 1-1,-1-1 1,1 1-1,-1 0 1,1 0-1,-1 0 0,1 0 1,-1 0-1,0 0 1,1 1-1,-1-1 1,0 1-1,0-1 1,0 1-1,0 0 1,0 0-1,0 0 1,-1 0-1,1 0 1,-1 1-1,1-1 1,-1 0-1,0 1 0,0-1 1,0 1-1,0-1 1,0 1-1,0 4 1,1 10-1,-1 0 0,0 0 0,-1 0 0,-1 0-1,-1-1 1,0 1 0,-1 0 0,-1-1 0,-6 17 0,-6 39-578,16-60-879,6-17-228,7-19-1568,-12 5-317,-4-4-106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1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8932,'-18'1'4274,"7"3"-224,11-9-1985,7 3-1377,2-2-576,4-1-704,5 3-641,-4-2-2848,-3-6 271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03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13 6723,'-3'0'4378,"-4"0"-3025,7 1-1299,0-1 1,0 0 0,1 1-1,-1-1 1,0 1-1,0-1 1,0 1 0,0-1-1,0 1 1,0-1 0,0 1-1,0-1 1,0 1-1,0-1 1,0 1 0,0-1-1,0 1 1,-1-1-1,1 1 1,0-1 0,0 1-1,0-1 1,-1 0 0,1 1-1,0-1 1,-1 1-1,1-1 1,0 0 0,-1 1-1,1-1 1,0 0-1,-1 1 1,1-1 0,-1 0-1,1 0 1,-1 1 0,-26 22 564,6-3-226,17-14-305,0-1-1,0 1 1,1 1-1,0-1 1,0 0 0,1 1-1,-4 12 1,6-18-74,-1 1-1,1 0 1,0 0 0,0 0 0,1 0-1,-1 0 1,0-1 0,1 1 0,-1 0 0,1 0-1,-1 0 1,1-1 0,0 1 0,-1 0-1,1-1 1,0 1 0,0-1 0,1 1-1,-1-1 1,0 1 0,0-1 0,1 0 0,-1 1-1,1-1 1,-1 0 0,1 0 0,-1 0-1,1 0 1,0 0 0,-1-1 0,1 1 0,3 0-1,5 3-12,1-1 1,-1 0-1,1-1 0,0 0 0,0-1 0,0 0 0,0 0 0,0-2 1,0 1-1,0-1 0,0-1 0,0 0 0,-1 0 0,1-1 0,0-1 1,-1 0-1,0 0 0,0-1 0,0 0 0,16-12 0,-10 9-55,-16 8 53,0 0 0,1 0 0,-1 0 0,0 0 0,0 0 0,0 0 1,1 0-1,-1 0 0,0 0 0,0 0 0,1 0 0,-1 0 0,0 0 0,0 0 0,0 0 0,1 0 0,-1 0 0,0 0 0,0 0 0,0 0 0,1 0 0,-1 0 0,0 0 1,0-1-1,0 1 0,1 0 0,-1 0 0,0 0 0,0 0 0,0 0 0,0-1 0,0 1 0,1 0 0,-1 0 0,0 0 0,0-1 0,0 1 0,0 0 0,0 0 0,0 0 1,0-1-1,0 1 0,0 0 0,0 0 0,0-1 0,0 1 0,0 0 0,0 0 0,0 0 0,0-1 0,0 1 0,0 0 0,0 0 0,0 0 0,0-1 0,0 1 0,0 0 1,0 0-1,-1 0 0,1-1 0,0 1 0,0 0 0,0 0 0,0 0 0,0 0 0,-1-1 0,1 1 0,0 0 0,0 0 0,-5-10 8,7 24-6,-2-13 0,0-1-1,-1 1 1,1 0-1,0 0 1,-1 0 0,1-1-1,0 1 1,-1 0-1,1 0 1,-1-1-1,1 1 1,-1 0-1,0-1 1,1 1-1,-1-1 1,1 1 0,-1-1-1,0 1 1,0-1-1,1 1 1,-1-1-1,0 0 1,0 1-1,1-1 1,-1 0 0,0 0-1,-2 1 1,-5 3 45,16 8-17,-4 4 16,-1-15-44,-1 0 0,1 0 0,-1 0-1,1-1 1,0 1 0,-1 0 0,1-1-1,0 0 1,0 0 0,-1 0 0,1 0-1,0 0 1,0 0 0,-1-1 0,1 1-1,0-1 1,-1 0 0,1 0 0,3-1-1,57-30 7,-36 18 11,-23 11-17,0 0-1,-1 0 1,1 0-1,0 0 0,-1-1 1,0 1-1,0-1 1,0 0-1,3-5 1,-4 7 2,-1-1 0,1 1 0,-1 0 0,1-1 0,-1 1 0,0-1 0,0 0 0,0 1 0,-1-1 0,1 0 0,0 0 0,-1 0 1,0 1-1,0-1 0,0-5 0,-1 5 22,0 0 1,-1 0-1,1 0 1,-1 1-1,1-1 1,-1 0-1,0 1 0,0-1 1,-1 1-1,1 0 1,0-1-1,-1 1 1,1 0-1,-1 1 1,0-1-1,1 0 1,-1 1-1,-5-2 1,2 1 26,1 1 0,-1-1 0,0 2 0,1-1 0,-1 1 0,0 0 0,0 0 0,0 0 0,-10 3 0,3 0-50,0 0-1,0 1 0,1 1 1,-1 0-1,1 0 0,0 2 1,1-1-1,-16 12 0,26-17-57,0 0 0,0-1 0,0 1 0,0 0 0,0 0 0,0 0 0,0 0 0,0 0 0,0 0 1,0 0-1,1 0 0,-1 0 0,0 0 0,1 0 0,-1 0 0,1 1 0,-1-1 0,1 0 0,-1 0 0,1 1 0,0-1 0,0 0 0,0 3 0,9 11-3891,8-3 641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24 6163,'18'-21'6271,"-15"18"-4431,-7 14-612,1-3-928,-102 319 3708,53-105-6231,53-222 1362,-1 0 765,0 0 1,0 0-1,0 0 0,0-1 1,0 1-1,1 0 0,-1 0 1,0 0-1,0 0 0,0 0 1,0 0-1,0 0 0,1 0 1,-1 0-1,0 1 0,0-1 1,0 0-1,0 0 0,0 0 1,0 0-1,1 0 0,-1 0 1,0 0-1,1 2-1339,-1-2 1340,0 0-1,0 0 0,0 0 1,0 0-1,0 0 0,0 1 1,7-9-3507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7684,'8'7'5992,"9"-3"-3941,16-3-1384,-31-1-344,54-1 608,95-15-1,-113 9-1675,0-1 1,-1-2-1,49-20 0,-70 22 260,0 0 0,-1-1 0,0-1-1,0 0 1,-1-1 0,-1-1 0,0 0 0,0-1 0,-2 0-1,1 0 1,-2-2 0,0 1 0,9-18 0,-17 27 770,0-1-1,0 1 1,-1-1 0,0 0 0,0 1 0,0-10 0,0 13-143,-1 0 0,0 0 0,0 0 0,0 0 0,0 0 1,0 0-1,0 0 0,-1 0 0,1 0 0,-1 0 0,0 1 0,1-1 0,-1 0 0,0 0 0,0 0 1,0 1-1,0-1 0,0 0 0,0 1 0,-3-3 0,3 4-94,1 0-1,-1 0 1,1 0 0,-1 0-1,0 0 1,1 0-1,-1 0 1,0 0 0,1 0-1,-1 0 1,0 0 0,1 0-1,-1 1 1,1-1 0,-1 0-1,0 0 1,1 1 0,-1-1-1,1 0 1,-1 1-1,1-1 1,-1 1 0,1-1-1,-1 1 1,1-1 0,0 1-1,-1-1 1,1 1 0,0-1-1,-1 1 1,1-1 0,0 2-1,-12 20 457,-7 27 118,-30 87 567,18-28-334,-16 68 408,40-113-961,7-63-300,0 1 1,-1-1-1,1 1 1,0-1-1,0 1 1,0-1-1,0 1 1,0 0-1,0-1 1,0 1-1,0-1 1,0 1-1,1-1 1,-1 1-1,0 0 1,0-1-1,0 1 0,1-1 1,-1 1-1,0-1 1,1 1-1,-1-1 1,0 1-1,1-1 1,-1 0-1,0 1 1,1-1-1,-1 1 1,1-1-1,-1 0 1,1 0-1,0 1 1,18-8 9,21-30-61,-37 33 47,68-82-259,-56 65 157,0 1 0,2 1 0,0 1-1,0 0 1,29-21 0,-42 36 94,0 1 0,0 0 0,0 0 0,0 0-1,0 0 1,1 1 0,-1-1 0,0 1 0,1 0 0,0 0 0,6 0 0,-9 1 24,0 1 1,0-1-1,-1 0 0,1 0 1,0 1-1,-1-1 0,1 1 1,0-1-1,-1 1 1,1 0-1,-1 0 0,1-1 1,-1 1-1,0 0 0,1 0 1,-1 0-1,0 1 0,0-1 1,1 0-1,-1 0 0,0 1 1,0-1-1,0 1 0,-1-1 1,1 1-1,0-1 1,0 1-1,-1-1 0,1 1 1,-1 0-1,0-1 0,1 1 1,-1 0-1,0 1 0,1 26 187,-1 1-1,-1-1 1,-2 0 0,-11 53-1,6-39-344,8-40 47,-1 0-1,1-1 1,0 1-1,0 0 1,0-1-1,0 1 0,0 0 1,1 0-1,-1-1 1,1 1-1,-1-1 1,1 1-1,0 0 0,0-1 1,0 1-1,1-1 1,-1 0-1,3 4 1,-3-5-124,0 0 0,0 0 0,1 0 1,-1 0-1,1-1 0,-1 1 0,1 0 1,-1-1-1,1 1 0,-1-1 0,1 1 1,-1-1-1,1 0 0,-1 1 0,1-1 0,0 0 1,-1 0-1,1 0 0,0-1 0,-1 1 1,1 0-1,-1 0 0,1-1 0,-1 1 1,1-1-1,-1 0 0,1 1 0,-1-1 1,1 0-1,1-2 0,17-15-3823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7972,'0'1'236,"0"0"0,0 0 0,0-1 0,0 1 0,0 0 0,0 0 0,0 0 0,1 0 0,-1-1 0,0 1 0,1 0 1,-1 0-1,1 0 0,-1-1 0,0 1 0,1 0 0,0-1 0,-1 1 0,1 0 0,-1-1 0,1 1 0,0-1 0,0 1 0,-1-1 0,1 1 1,1-1-1,26 4 1809,28-15-1409,-55 11-564,27-8 80,-1-1 1,0-2-1,-1 0 1,0-2 0,-1 0-1,-1-2 1,0-1 0,43-36-1,-64 48-140,0 1-1,0 0 0,0-1 1,0 0-1,-1 0 0,1 0 1,-1 0-1,0 0 0,0 0 1,-1 0-1,1-1 1,-1 1-1,0-1 0,1-6 1,-2 10-2,0-1 1,0 1-1,0-1 1,0 1 0,-1 0-1,1-1 1,0 1-1,-1 0 1,1-1 0,-1 1-1,1 0 1,-1 0 0,0 0-1,0-1 1,1 1-1,-1 0 1,0 0 0,0 0-1,-2-1 1,1 1 10,0-1 0,0 1 0,0 0 0,-1 0 0,1 0 0,0 1 1,-1-1-1,1 1 0,-1-1 0,1 1 0,-1 0 0,1 0 0,-1 0 0,-2 0 0,-7 2 36,1 0 0,0 0-1,0 1 1,0 1-1,0 0 1,1 0 0,-1 1-1,1 0 1,0 1 0,1 0-1,-1 1 1,1 0-1,0 0 1,1 1 0,0 0-1,-11 14 1,9-10 0,1 1 0,0 0 0,0 0 0,2 1 0,-1 0 0,2 1 0,0-1 0,1 1 0,0 0 0,1 1 0,-3 20 0,7-30-44,0 1 1,0 0 0,1-1 0,0 1 0,0 0-1,0-1 1,1 0 0,0 1 0,0-1 0,0 0 0,1 0-1,0 0 1,0 0 0,1 0 0,0-1 0,0 0-1,0 1 1,0-1 0,1-1 0,0 1 0,0-1 0,0 0-1,0 0 1,1 0 0,6 2 0,6 4-196,0-1 0,1-1 0,0-1 0,1 0 0,-1-2 0,37 6-1,-48-10-302,0 0-1,1 0 1,-1-1-1,1 0 1,-1-1-1,1 0 1,-1 0-1,1-1 0,-1 0 1,13-5-1,26-17-3318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75 5907,'8'-19'3321,"-7"19"-3232,-1 0 0,0 0-1,1 0 1,-1 0 0,0 0 0,0 0-1,1 0 1,-1 0 0,0 0 0,1 0 0,-1 0-1,0 0 1,1 0 0,-1 0 0,0 0-1,1 0 1,-1 0 0,0 0 0,1 0 0,-1 1-1,0-1 1,0 0 0,1 0 0,-1 0-1,0 0 1,0 1 0,1-1 0,-1 0-1,0 0 1,0 1 0,0-1 0,1 0 0,-1 0-1,0 1 1,1 1 111,1 0 0,-1 1 0,0-1-1,0 0 1,-1 1 0,1-1 0,0 0 0,-1 1-1,0-1 1,1 1 0,-1-1 0,0 1 0,0-1 0,-1 6-1,-8 43 598,-2 0 0,-2 0 0,-36 87 0,45-128-548,6-11-99,14-21-53,23-39-86,-37 57-10,101-152-4,-85 132 0,1 0 0,1 2-1,1 0 1,28-23 0,-46 43 16,-1 0 1,1 0 0,-1 0-1,1 0 1,0 1-1,0-1 1,0 1 0,0 0-1,0-1 1,0 1-1,0 0 1,0 1 0,1-1-1,-1 1 1,0-1 0,1 1-1,-1 0 1,0 0-1,0 1 1,1-1 0,-1 1-1,0-1 1,0 1-1,0 0 1,5 2 0,-4 0 21,-1-1 1,0 1 0,0-1 0,0 1 0,-1 0 0,1 0-1,-1 0 1,1 1 0,-1-1 0,0 0 0,0 1-1,-1-1 1,1 1 0,-1 0 0,1 0 0,-1 0-1,0-1 1,-1 1 0,1 0 0,-1 0 0,0 6 0,0 7 40,-1 0 0,-1 0 0,-1 0 1,0-1-1,-1 1 0,-1-1 0,-14 31 1,-2 13-127,19-54 32,-5 27-444,7-32 397,0 0 1,1-1-1,-1 1 0,0 0 0,1-1 0,-1 1 0,0-1 0,1 1 0,-1-1 0,1 1 1,-1 0-1,1-1 0,-1 1 0,1-1 0,-1 0 0,1 1 0,-1-1 0,1 0 0,0 1 0,-1-1 1,1 0-1,0 1 0,-1-1 0,1 0 0,0 0 0,-1 0 0,1 0 0,0 0 0,-1 0 1,1 0-1,0 0 0,-1 0 0,1 0 0,0 0 0,0 0 0,-1 0 0,1 0 0,0-1 0,-1 1 1,1 0-1,-1-1 0,1 1 0,0-1 0,56-21-6589,-22 15 2335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8164,'4'1'833,"0"0"-1,0 0 1,0 0 0,1-1 0,-1 1 0,0-1-1,1 0 1,-1-1 0,8-1 0,1-1-492,0-1 0,0-1 1,23-11-1,5-3 477,-20 11-694,-1 0 0,0-2 0,29-19 0,-44 26-119,0-1 0,0 1 0,0-1 0,0 0 0,-1-1 0,1 1 0,-1-1-1,0 0 1,-1 0 0,1 0 0,-1-1 0,0 1 0,0-1 0,-1 0 0,1 0 0,-1 1 0,2-12-1,-4 15 2,0 1-1,0-1 1,1 1-1,-1-1 1,0 0-1,0 1 1,-1-1-1,1 1 1,0-1-1,0 1 1,-1-1-1,1 1 1,-1-1-1,1 1 1,-1-1-1,0 1 0,0-1 1,1 1-1,-1 0 1,0 0-1,0-1 1,0 1-1,0 0 1,-1 0-1,-1-2 1,0 2 9,1 0 0,-1 0 0,0 1 0,1-1 0,-1 0 1,0 1-1,0 0 0,1-1 0,-1 1 0,0 0 0,0 1 1,0-1-1,-3 1 0,-4 1 37,1 1 0,-1-1 0,1 2 0,0-1 0,0 1 0,0 1 0,-13 8 1,8-1 55,1 0 0,0 1 1,0 1-1,1 0 1,1 0-1,1 1 0,0 1 1,0 0-1,2 0 1,0 1-1,-6 19 1,12-30-90,0 0 1,0 0 0,0 0 0,1 0 0,0 0-1,0 1 1,1-1 0,0 0 0,0 1 0,1-1 0,-1 0-1,1 1 1,0-1 0,1 0 0,0 0 0,0 0-1,0 0 1,1 0 0,0 0 0,0-1 0,0 1-1,0-1 1,1 0 0,0 0 0,0 0 0,1-1-1,-1 1 1,1-1 0,0 0 0,0-1 0,1 1 0,-1-1-1,1 0 1,-1 0 0,9 3 0,-4-3-250,-1 0 0,1 0 0,0-1 0,-1-1 0,1 1 0,0-2 0,0 1 0,19-2 0,-22 0-12,0 0 0,0 0 0,0 0 0,0-1 0,0 0 0,0-1 0,0 1 0,0-1 0,-1-1 0,0 1 0,1-1 0,10-9 0,38-47-1009,-25 30 656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50 274 7267,'1'2'446,"-1"0"0,1 0-1,-1 0 1,0 0 0,1 0-1,-1 0 1,0 0-1,0 0 1,0 0 0,-1 0-1,1 0 1,-1 2 0,-18 46 2025,3-8-1158,12-25-793,-7 55 965,11-68-1406,0 0 0,0 0-1,0 0 1,0 0 0,1 0-1,-1 0 1,1 0 0,0 0-1,1 0 1,-1 0 0,1 0-1,0 0 1,-1-1 0,5 6 0,-4-7-67,-1-2 0,0 1 0,0 0 0,1 0 0,-1 0 0,1-1 0,-1 1 0,1-1 0,-1 1 0,1-1 0,-1 1 0,1-1 1,0 0-1,-1 0 0,1 0 0,-1 0 0,1 0 0,0 0 0,-1 0 0,1-1 0,-1 1 0,1-1 0,-1 1 0,3-2 0,40-17 20,-38 16-27,102-67-221,-107 70 211,1-1 0,-1 1 0,0-1 0,1 1 0,-1 0 0,1 0 0,-1 0 0,1 0 0,-1 0 0,1 0 0,-1 0 0,0 0 0,1 1 0,-1-1 0,1 1 0,-1-1 0,0 1 0,1-1 0,-1 1 0,0 0 0,0-1 0,1 1 1,-1 0-1,0 0 0,0 0 0,0 0 0,0 0 0,0 0 0,1 3 0,28 44-22,-14-20 27,-14-25 0,1 0 0,-1-1 0,1 1 0,0-1 0,0 1-1,0-1 1,0 0 0,0 0 0,0 0 0,0-1 0,1 1 0,-1-1 0,1 1-1,-1-1 1,1 0 0,-1-1 0,1 1 0,4 0 0,-2-2 6,0 1 0,-1-1 0,1 0 0,-1 0 0,1 0 0,-1-1 0,1 0 0,-1 0 1,0 0-1,9-6 0,0-1 54,-1-1 0,0-1 1,-1 1-1,0-2 0,-1 0 0,0 0 1,9-15-1,-14 16-12,0 1 0,-1-1 0,0-1 0,-1 1 0,0 0 0,-1-1 0,0 0 0,-1 0 0,-1 0 0,1 0 0,-2 0 0,0 0 0,0 0 0,-1 0 0,-1 0 0,0 0 0,-1 0 0,-5-17 0,2 10-402,-2 0 0,1 0 0,-2 1-1,-14-23 1,13 27-988,0 0 0,0 0 0,-2 1 0,-22-21 0,15 19-2521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287 141 6995,'0'-3'327,"0"0"0,1 0-1,0 0 1,0 0 0,0 0 0,0 0 0,0 0-1,0 0 1,1 0 0,-1 0 0,1 1-1,0-1 1,0 1 0,4-5 0,-3 4-186,0-1 0,0 1 1,-1-1-1,0 0 0,1 0 1,-1 0-1,2-6 0,-3 9-70,0-1-1,-1 1 1,1-1-1,0 1 1,-1-1-1,0 1 1,1-1-1,-1 1 1,0-1-1,1 0 1,-1 1-1,0-1 1,0 0-1,0 1 1,-1-1-1,1 0 1,0 1-1,-1-1 1,1 1-1,-1-1 1,1 1-1,-1-1 1,0 1-1,0-1 1,1 1-1,-1 0 1,0-1-1,0 1 1,0 0-1,-1 0 1,1-1-1,0 1 1,0 0-1,-1 0 1,1 0-1,0 1 1,-1-1-1,1 0 1,-1 1-1,1-1 1,-1 0-1,0 1 1,1 0-1,-1-1 1,1 1-1,-1 0 1,-2 0-1,-3 0 30,0 0-1,0 1 1,0-1-1,0 2 1,0-1 0,0 1-1,0 0 1,1 0-1,-1 1 1,-6 4 0,2-1-40,1 1 1,0 0-1,1 1 1,-1 0 0,2 0-1,-10 12 1,14-16-37,1 0-1,0 0 1,0 0 0,0 1-1,0-1 1,1 1 0,0-1 0,0 1-1,0 0 1,1 0 0,-1 0-1,1 0 1,0 0 0,1 0 0,-1 0-1,1 0 1,0 8 0,1-9-18,0-1 1,1 0-1,-1 0 1,1 0-1,-1 0 1,1 0-1,0 0 1,0-1-1,0 1 1,1 0-1,-1-1 0,0 0 1,1 1-1,5 2 1,49 29 86,-12-8-56,-42-24-38,0 0 0,0 1 0,-1-1 1,1 1-1,-1 0 0,1 0 0,-1 0 1,0 0-1,0 0 0,0 0 0,-1 0 1,1 1-1,-1-1 0,0 1 0,0-1 1,1 7-1,-2-8 2,0 1 0,0-1 0,0 0 1,-1 1-1,1-1 0,-1 0 0,0 1 0,0-1 1,0 0-1,0 1 0,0-1 0,0 0 1,-1 0-1,1 0 0,-1 0 0,1-1 0,-1 1 1,0 0-1,0 0 0,0-1 0,0 1 0,0-1 1,0 0-1,0 0 0,-4 2 0,-7 3 82,-1 0-1,1-1 0,-1 0 1,-1-1-1,-27 4 1,35-7-115,0 0 0,-1-1 1,1 1-1,0-2 0,-1 1 0,1-1 1,0 0-1,0 0 0,0-1 1,0 0-1,0 0 0,0 0 1,-12-8-1,17 9-70,1 0 0,-1 0 0,1 0 0,0 0 1,0 0-1,-1-1 0,1 1 0,0-1 0,0 1 0,0-1 0,1 1 0,-1-1 1,0 1-1,0-1 0,0-3 0,1 4-96,0 0-1,0 0 1,0 0 0,0 1 0,0-1-1,0 0 1,0 0 0,1 0 0,-1 0-1,0 0 1,1 0 0,-1 0 0,0 0 0,1 1-1,-1-1 1,1 0 0,-1 0 0,1 0-1,0 1 1,-1-1 0,1 0 0,1 0-1,12-7-3461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8292,'9'48'8373,"-5"9"-4148,-3-22-4242,-2 1 0,-2-1-1,-1 0 1,-2 0 0,-1 0 0,-17 50 0,15-62-555,-11 29-637,12-21-4899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7411,'-7'2'3634,"17"-1"-48,12-1-1858,9-3-655,8-1-641,6-12-368,-2 7-448,7 9-704,-1 4 4001,-4-3-6547,11 16 3010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201 146 7299,'0'-3'570,"0"0"-1,0 1 1,0-1-1,0 1 1,0-1-1,-1 0 1,1 1-1,-1-1 1,0 1-1,0-1 1,1 1-1,-2-1 1,1 1-1,0 0 1,-2-3-1,-1 1-321,0 1-1,-1 0 0,1 0 0,-1 1 1,1 0-1,-1-1 0,-8-2 1,11 5-204,-1-1 1,1 0 0,0 1 0,0-1-1,-1 1 1,1 0 0,0-1 0,0 1-1,-1 0 1,1 0 0,0 1-1,-1-1 1,1 0 0,0 1 0,0 0-1,-1-1 1,1 1 0,0 0-1,-2 1 1,-1 1 8,1 0 1,0 0-1,1 0 0,-1 1 0,1-1 0,-1 1 0,1 0 0,-5 6 1,0 4 37,0 1-1,1 0 1,1 0 0,-8 25 0,10-27-43,2-8-32,0 1 0,0-1 0,0 1 0,0-1 0,1 1 0,0 0-1,0-1 1,1 1 0,0 0 0,0 0 0,0 0 0,0-1 0,1 1 0,0 0-1,1-1 1,-1 1 0,1 0 0,0-1 0,4 8 0,-5-11-18,0-1 1,1 1 0,0-1 0,-1 1-1,1-1 1,0 0 0,-1 1-1,1-1 1,0 0 0,0 0 0,0 0-1,0-1 1,0 1 0,0 0-1,0-1 1,0 1 0,1-1 0,-1 0-1,0 0 1,0 0 0,0 0-1,0 0 1,0 0 0,5-1 0,0-1-23,1 1 0,-1-1 1,0-1-1,0 1 1,1-1-1,6-4 0,7-6-39,0-1 0,-1 0 0,-1-2 0,0 0 1,-1-1-1,-1-1 0,-1-1 0,0 0 0,14-25 0,-21 29 61,-13 16 37,-13 28 105,16-25-130,-1 0-1,1 1 1,0-1-1,0 0 1,0 0-1,1 1 1,-1-1-1,1 0 0,0 1 1,1-1-1,-1 0 1,1 0-1,-1 1 1,1-1-1,1 0 1,-1 0-1,0 0 1,1 0-1,0 0 1,0 0-1,0 0 1,1-1-1,-1 1 1,1-1-1,0 0 1,-1 1-1,2-1 1,-1 0-1,0-1 1,1 1-1,-1-1 1,7 4-1,-1-2-9,0 0-1,1-1 0,-1 0 1,1-1-1,0 0 0,0 0 1,0-1-1,0 0 0,0-1 1,0 0-1,0-1 1,0 0-1,13-3 0,12-4 1,-1-2 0,61-25 0,-77 27 0,0-1 0,-1-1 0,0-1 0,-1 0 0,0-1 0,26-25 0,-34 28 3,-1 0 0,0-1-1,0 0 1,-1 0-1,8-17 1,-13 25 2,1 0 0,-1-1 0,0 1 0,0-1 0,0 1 0,0-1-1,-1 1 1,1-1 0,-1 0 0,1 1 0,-1-1 0,0 0 0,0 1 0,0-1 0,0 0 0,-1 1 0,1-1-1,-1 1 1,1-1 0,-1 0 0,0 1 0,0-1 0,0 1 0,-1 0 0,1-1 0,0 1 0,-1 0 0,0 0 0,1 0-1,-4-3 1,2 3 7,1 1 0,-1-1 0,0 1 0,0 0 0,0 0 0,0 0 0,0 0 0,0 0 0,0 1 0,-1 0 0,1-1 0,0 1 0,0 0 0,0 0 0,0 1 0,0-1 0,-1 1 0,1-1 0,0 1 0,0 0 0,0 0 0,0 1 0,0-1 0,1 1 0,-1-1 0,-4 4 0,-4 3 26,0 1 0,0 0 1,1 1-1,-13 15 0,15-18-18,2 1 0,-1 0 0,1 0 0,0 0 0,1 1 0,0 0 0,0 0 0,1 0 0,0 1 0,1 0-1,0-1 1,0 1 0,1 0 0,0 0 0,1 1 0,0 17 0,1-26-18,0 0 0,1 0 0,-1 0-1,1 0 1,-1 0 0,1 0 0,0 0 0,-1 0 0,1 0-1,0 0 1,0 0 0,1-1 0,-1 1 0,0 0-1,0-1 1,1 1 0,-1-1 0,1 0 0,-1 1 0,1-1-1,0 0 1,3 2 0,-2-2-9,1 0 0,0 1 0,0-2-1,0 1 1,1 0 0,-1-1 0,0 0 0,0 0 0,0 0-1,7-1 1,1-1-36,-1 0 0,1-1 0,-1-1 0,0 0 0,0 0 0,-1-1 0,12-7 0,1-5-177,-1-2-1,0 0 1,33-40 0,-7 7-305,-52 57 509,1 0 0,0 0 0,0 0 1,0 0-1,0 1 0,1-1 0,0 1 1,0-1-1,-1 9 0,-11 28 48,-21 43 82,3 2 0,-38 180 0,59-211-58,-2 0 0,-2-1 1,-3-1-1,-38 80 0,45-112 26,-2-1 1,0-1-1,-1 0 0,-2 0 1,-25 25-1,29-34 12,-1 0 0,0-1 0,0-1 0,-1 0 0,0-1 0,0 0 0,-1-1 0,0-1 0,-19 6 0,24-9-61,1-1 0,0 0 0,-1-1 0,1 0 0,-1 0 0,1-1 1,-1 0-1,1-1 0,-1 0 0,1 0 0,-1-1 0,1 0 0,0-1 0,0 0 0,0 0 0,0-1 0,0 0 0,1-1 0,0 0 0,0 0 0,0-1 0,1 0 0,-8-8 0,4 2-114,0 0-1,1-1 1,1 0-1,0-1 1,1 0-1,0 0 1,1-1-1,1 0 1,0 0-1,2 0 0,-1-1 1,-3-27-1,6 23-287,0 0 0,1 0 0,1 0 0,1 0 0,1 0 0,1 0 0,10-37 0,-9 43-189,1 1 0,0 0 1,1 0-1,1 0 0,0 1 1,0 0-1,1 0 0,1 1 1,0 0-1,0 0 1,18-14-1,43-21-3296,-63 42 3439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03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 5923,'0'11'8847,"-10"59"-6174,6-56-2396,1 1-1,1-1 1,0 1 0,1-1 0,1 1 0,2 20 0,13 45-2901,-14-74-2501,8-4 1753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2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18 221 8276,'20'-1'5624,"6"-3"-3379,13-2-1542,-17 4-460,1-1 0,-2 0 1,1-2-1,0-1 0,24-10 0,-40 14-202,1-1 0,-1 0-1,0 0 1,0-1 0,0 0-1,0 0 1,-1 0-1,1-1 1,-1 0 0,0 0-1,-1 0 1,1 0 0,-1-1-1,0 0 1,0 0 0,-1 0-1,0 0 1,0-1 0,0 1-1,2-11 1,-4 15-23,-1 0-1,1 0 1,-1 0 0,1 0 0,-1-1-1,0 1 1,0 0 0,0 0-1,0 0 1,-1 0 0,1 0 0,0 0-1,-1 0 1,0 0 0,1 0 0,-1 0-1,0 0 1,0 0 0,0 0 0,0 1-1,0-1 1,-3-3 0,2 4 11,-1-1-1,1 1 1,-1-1 0,1 1-1,-1 0 1,0 0 0,0 0-1,1 0 1,-1 0-1,0 1 1,0-1 0,0 1-1,0 0 1,-3 0 0,-6 0 74,0 1 1,1 1 0,0 0-1,-1 0 1,1 1 0,-21 9-1,16-4 43,0 1 1,0 1-1,1 0 0,0 1 1,1 1-1,-23 25 0,28-28-45,2 0 0,-1 0 0,1 1-1,1 0 1,-1 0 0,2 1 0,0 0-1,0 0 1,1 0 0,0 0-1,-3 16 1,6-23-74,1 1 0,-1-1 0,1 1 0,0-1 0,0 1 1,0-1-1,1 1 0,0-1 0,0 1 0,0-1 0,0 0 0,0 1 0,1-1 0,0 0 0,0 0 0,0 0 0,1 0 0,-1-1 0,4 5 0,-1-4-16,-1 0-1,1 0 0,1 0 0,-1 0 0,0-1 1,1 0-1,0 0 0,0-1 0,0 0 0,0 0 0,0 0 1,7 1-1,6 0-142,0-1 0,0-1 1,0-1-1,1 0 0,-1-2 0,0 0 0,-1-1 1,25-7-1,79-37-3180,-59 22-926,-9 9-44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32.1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47 7187,'6'-2'670,"1"0"-1,-1 0 0,1 0 1,0 1-1,0 0 1,-1 0-1,1 1 0,0 0 1,12 1-1,66 12 186,-58-8-117,125 19 212,1-7 1,225-3 0,415-57-144,189-5-953,-891 49-38,-46 0-455,45-4 0,-91-6-4347,-4 1 2019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34.6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47 5202,'-1'-5'4603,"1"5"-4507,-1 0 0,1 0 0,0 0-1,0 0 1,0 0 0,0 0 0,0 0 0,0 0 0,0 0 0,-1 0 479,1 1-479,13-11 1469,22-6-1311,-11 10 6,0 2 0,1 1 0,-1 0 1,1 2-1,34 3 0,-57-2-249,1 0 0,-1 0 1,0 0-1,0 0 0,1 0 0,-1 1 0,0-1 1,0 1-1,0 0 0,1-1 0,-1 1 1,0 0-1,0 0 0,0 0 0,0 1 1,-1-1-1,1 0 0,0 1 0,0-1 1,-1 1-1,1 0 0,-1-1 0,1 1 1,-1 0-1,0 0 0,0 0 0,0 0 0,0 0 1,0 0-1,0 0 0,0 0 0,-1 0 1,1 1-1,-1-1 0,0 0 0,1 3 1,-1 0 33,-1 0 0,1 0 1,-1 0-1,0 0 1,-1 0-1,1 0 0,-1 0 1,0-1-1,0 1 0,0-1 1,-1 1-1,1-1 1,-1 0-1,0 0 0,-6 6 1,1-2 36,0-1 1,0-1 0,0 1-1,-1-2 1,0 1 0,0-1 0,-1 0-1,0-1 1,-11 4 0,21-8-83,0 1 0,-1-1 0,1 1 0,0-1 0,0 1 0,-1 0 0,1-1 0,0 1 1,0-1-1,0 1 0,0-1 0,0 1 0,0 0 0,0-1 0,0 1 0,0-1 0,0 1 0,0 0 0,0-1 1,0 1-1,1-1 0,-1 1 0,0-1 0,0 1 0,1-1 0,-1 1 0,0-1 0,1 1 0,-1-1 0,0 1 1,1-1-1,-1 1 0,1-1 0,-1 0 0,1 1 0,-1-1 0,1 0 0,0 1 0,27 31-13,-18-21 17,4 5-14,1 0-1,22 18 0,-25-24 11,-1 1 0,0 0-1,0 0 1,-1 1-1,11 18 1,-19-25 3,0 0 0,0 0 0,-1 0 0,0 0 0,0 0 1,0 1-1,0-1 0,-1 0 0,0 1 0,0-1 0,-1 0 1,1 1-1,-1-1 0,0 0 0,-1 0 0,1 0 0,-1 0 0,0 0 1,0 0-1,-1 0 0,1 0 0,-6 6 0,2-1 68,-1 0-1,0-1 0,-1 0 1,0 0-1,-1-1 1,1 0-1,-2 0 0,1-1 1,-13 8-1,10-10 44,0 0 1,0-1-1,0 0 0,0-1 1,-1 0-1,0-1 0,1 0 1,-1-1-1,0-1 0,-25-2 1,31 2-148,0-2 1,0 1 0,0-1 0,0 0 0,0 0 0,0-1-1,0 0 1,1 0 0,-7-5 0,9 6-115,1-1 0,-1 0 0,1 0 0,0 0 1,1 0-1,-1 0 0,0 0 0,1-1 0,0 0 0,0 1 0,0-1 1,0 0-1,0 0 0,1 0 0,0 0 0,-2-5 0,3-6-3081,0 2-91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3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0 616 6547,'2'4'229,"0"-1"0,0 0 0,0 0-1,1 0 1,-1 0 0,1 0 0,-1-1 0,1 1 0,0-1 0,0 1 0,0-1-1,0 0 1,0 0 0,1-1 0,-1 1 0,1-1 0,-1 1 0,1-1 0,0 0-1,-1 0 1,1-1 0,0 1 0,-1-1 0,1 0 0,0 0 0,0 0 0,-1 0-1,1-1 1,0 0 0,4-1 0,3-1-91,-1-1-1,0 0 1,0 0-1,-1-2 1,1 1-1,-1-1 1,0 0-1,0-1 1,12-12 0,11-15 46,-2-1 1,-1-1 0,-1-1 0,-3-2 0,21-41 0,-17 21-140,-2-1 1,36-121-1,-62 179-33,-1 1-1,1-1 0,0 0 0,-1 0 0,1 0 0,-1-1 0,0 1 1,0 0-1,0 0 0,0 0 0,0 0 0,0 0 0,0 0 0,-2-3 1,2 4 1,-1 1 1,1 0 0,-1 0 0,1 0 0,-1 0 0,1-1 0,-1 1 0,0 0 0,1 0 0,-1 0 0,1 0 0,-1 1 0,1-1 0,-1 0 0,1 0 0,-1 0 0,0 0 0,1 0 0,-1 1 0,1-1 0,-1 0 0,1 1 0,-1-1 0,1 0 0,0 1 0,-1-1 0,1 0 0,-1 1 0,1-1 0,0 1 0,-1 0 0,-6 5 127,0 1 0,0 1 1,1 0-1,-8 11 0,2 6 6,0 0 0,2 0 0,1 1 0,1 0 0,-8 46 0,10-32-5,1 1 0,2-1-1,3 48 1,1-77-112,0-1 0,0 1 1,1 0-1,1-1 0,0 1 1,0-1-1,1 0 0,6 12 1,-8-19-25,0 1-1,0-1 1,0 1 0,1-1 0,-1 0 0,1 0 0,0 0-1,0 0 1,0 0 0,1-1 0,-1 0 0,0 1 0,1-1-1,0 0 1,-1-1 0,1 1 0,0-1 0,0 0 0,0 1-1,0-2 1,0 1 0,0 0 0,0-1 0,7 0 0,4-2-4,0-1 1,0 0 0,-1-1 0,1-1 0,-1 0-1,0-1 1,0-1 0,-1 0 0,0-1 0,-1 0 0,1-1-1,-1 0 1,-1-1 0,0-1 0,0 1 0,-1-2-1,9-13 1,-20 29 1,-1 0-1,1 0 1,0 1-1,0-1 1,1 0-1,-1 0 1,1 1 0,0-1-1,0 1 1,0-1-1,1 0 1,-1 0-1,1 1 1,0-1-1,0 0 1,3 7-1,-2-8 0,-1 1 0,0-1-1,1 0 1,0 0 0,0 0 0,0 0-1,0 0 1,0 0 0,0-1-1,1 1 1,-1-1 0,1 1 0,0-1-1,0 0 1,0 0 0,0 0 0,0-1-1,0 1 1,0-1 0,1 1-1,-1-1 1,0 0 0,1 0 0,4 0-1,3-2 0,1 1-1,-1-2 1,1 1 0,-1-2-1,0 0 1,0 0-1,0-1 1,0 0-1,0 0 1,-1-2 0,0 1-1,0-1 1,-1-1-1,1 0 1,-1 0-1,14-15 1,-20 19 0,-1 0 0,0 1-1,0-1 1,0 0 0,0-1 0,0 1-1,-1 0 1,1 0 0,-1-1 0,0 1-1,0-1 1,0 1 0,0-1 0,-1 1-1,0-1 1,1 1 0,-1-1 0,0 0-1,-2-5 1,1 4 1,0 1 0,-1 0 0,0-1-1,0 1 1,-1 0 0,1 0 0,-1 0 0,0 1 0,0-1-1,0 1 1,0-1 0,0 1 0,-6-4 0,-2-1-12,0 1 0,-1 0 0,0 1 1,0 0-1,-1 0 0,1 2 0,-1 0 0,0 0 0,-23-3 1,15 5-272,0 1-1,-1 0 1,1 2 0,-1 0 0,1 2 0,-41 10 0,61-13 138,0 0-1,0 1 1,-1-1 0,1 1 0,0-1 0,1 1 0,-1 0-1,0-1 1,0 1 0,0 0 0,0 0 0,0 0 0,1-1 0,-1 1-1,0 0 1,1 0 0,-1 0 0,1 0 0,-1 0 0,1 0-1,-1 1 1,1-1 0,0 0 0,-1 0 0,1 0 0,0 0-1,0 0 1,0 0 0,0 1 0,0-1 0,0 0 0,0 0-1,1 0 1,-1 0 0,0 0 0,0 0 0,1 0 0,-1 1 0,1-1-1,-1 0 1,1 0 0,0 0 0,-1-1 0,1 1 0,0 0-1,-1 0 1,1 0 0,1 0 0,13 15-3484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3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32 7251,'-6'5'821,"-1"1"0,1 0-1,1 1 1,-1-1 0,1 1-1,0 0 1,-6 13 0,7-13-479,0 1 0,1 0 0,0 0 0,1 0 0,0 0 0,0 1 0,-1 14 0,3-20-301,-1 1 1,2 0 0,-1-1-1,0 1 1,1-1-1,-1 1 1,1 0 0,0-1-1,0 0 1,0 1 0,1-1-1,-1 0 1,1 1-1,0-1 1,0 0 0,0 0-1,4 4 1,-3-5-10,1 1 0,-1-1-1,1 1 1,0-1 0,0 0 0,0-1 0,0 1 0,0-1-1,0 1 1,1-1 0,-1-1 0,0 1 0,1-1 0,-1 1 0,0-1-1,1 0 1,-1-1 0,5 0 0,10-1-8,-1-2 0,1 0 0,-1-1 0,0-1 0,0 0 0,-1-2 0,0 0 0,0 0 0,-1-2 0,0 0 0,0-1 0,24-22 0,-38 31-11,0 0 1,0 0-1,-1 0 1,1 0-1,0 0 0,-1 0 1,1 0-1,-1-1 1,0 1-1,0 0 0,0-1 1,0 1-1,0-1 1,0 0-1,-1 1 0,1-1 1,-1 1-1,0-1 1,0 0-1,0 0 0,0 1 1,0-1-1,0 0 1,-1 1-1,1-1 1,-1 1-1,0-1 0,0 1 1,0-1-1,0 1 1,0-1-1,-1 1 0,1 0 1,-1 0-1,1-1 1,-1 1-1,0 0 0,0 1 1,0-1-1,0 0 1,0 0-1,0 1 0,0-1 1,-3 0-1,-5-4 46,1 0 0,-1 1 0,1 1 0,-1-1 0,-1 2 0,1-1 0,-1 1 0,1 1 0,-17-2 0,13 3-126,0 1 1,-1 0 0,1 1 0,0 1 0,1 0 0,-1 1-1,0 0 1,1 1 0,-1 1 0,1 0 0,1 1 0,-1 0-1,1 1 1,-13 9 0,17-5-1258,15-5-110,18-3-1960,8-3-37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3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7732,'-1'6'4155,"-6"13"-2098,-2 3-1258,-21 161 1669,-22 87-689,51-263-1745,0 0 0,1 0 0,0 0 0,0-1 0,1 1 0,0 0 0,0 0 0,0 0 0,1 0 0,0 0 0,4 8 0,-5-13-30,0-1-1,0 1 1,0-1 0,0 1-1,0-1 1,1 1 0,-1-1-1,0 0 1,1 1 0,-1-1-1,1 0 1,-1 0-1,1 0 1,-1 0 0,1-1-1,0 1 1,0 0 0,1 0-1,0-1-7,0 0 0,0 0 0,0 0 0,-1 0 0,1 0 0,0-1 0,0 1 0,0-1 0,-1 0 0,1 0 0,0 0 0,-1 0 0,1 0 1,-1-1-1,4-1 0,6-6-78,-1-1 0,1 0 0,-2 0 1,1-1-1,-1-1 0,16-23 1,6-8-215,82-102-589,-113 144 886,1-1 1,-1 0-1,0 1 1,0-1-1,0 0 1,0 0-1,-1 1 1,1-1-1,0 0 0,-1 0 1,1 0-1,-1 0 1,0-2-1,0 3 17,0 1 0,0-1-1,0 1 1,0-1-1,0 1 1,0-1-1,0 1 1,-1 0-1,1-1 1,0 1 0,0-1-1,-1 1 1,1 0-1,0-1 1,-1 1-1,1-1 1,0 1-1,-1 0 1,1-1 0,0 1-1,-1 0 1,1 0-1,-1-1 1,1 1-1,-1 0 1,1 0-1,0 0 1,-1 0 0,1-1-1,-1 1 1,0 0-1,-2 0 44,1 1 0,-1-1 0,0 0-1,1 1 1,-1-1 0,1 1 0,0 0 0,-1 0-1,1 0 1,0 0 0,-1 1 0,1-1-1,0 0 1,0 1 0,0 0 0,0-1 0,0 1-1,1 0 1,-3 3 0,-4 5 53,0 1 0,1 0 0,0 0-1,1 1 1,0 0 0,1 0 0,0 0 0,1 1 0,-3 15 0,6-24-131,0 1 0,0-1 0,1 1 0,0 0 0,0-1 1,0 1-1,0 0 0,1-1 0,-1 1 0,1-1 0,0 1 0,1-1 0,-1 1 0,1-1 1,0 0-1,0 0 0,0 0 0,1 0 0,-1 0 0,1 0 0,0 0 0,0-1 0,1 0 1,-1 1-1,1-1 0,-1-1 0,1 1 0,0 0 0,6 2 0,6 2-1043,2-1-1,-1-1 1,1 0-1,0-2 1,33 4-1,-3-2-2780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3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310 399 8452,'0'-10'1015,"1"-6"262,-1 0 0,-1 0 0,-1 0-1,0 0 1,-5-20 0,6 35-1238,1 0 0,0 0 0,-1 0 0,1 1 0,-1-1 1,1 0-1,-1 0 0,0 0 0,1 0 0,-1 1 0,0-1 0,0 0 0,1 1 1,-1-1-1,0 0 0,0 1 0,0-1 0,0 1 0,0-1 0,0 1 1,0 0-1,0-1 0,0 1 0,0 0 0,0 0 0,0 0 0,0 0 0,0 0 1,0 0-1,0 0 0,0 0 0,0 0 0,0 0 0,0 0 0,0 1 0,0-1 1,0 0-1,0 1 0,0-1 0,0 1 0,0-1 0,-1 2 0,-42 29 653,41-28-662,-114 106 913,104-95-800,1 0 0,0 0 0,2 1 0,-1 1 0,2 0 0,-13 27 1,21-39-111,-1 0 0,1 0 0,0 1 0,0-1 1,0 0-1,1 1 0,-1-1 0,1 0 1,0 1-1,1-1 0,-1 0 0,1 1 1,-1-1-1,4 8 0,-3-10-25,0 0 0,0 0 0,0 0-1,1 0 1,-1 0 0,1 0 0,-1 0 0,1 0 0,0 0-1,0-1 1,0 1 0,0-1 0,0 1 0,0-1 0,0 0-1,1 0 1,-1 0 0,0 0 0,1 0 0,-1 0-1,1-1 1,-1 1 0,1-1 0,-1 0 0,1 0 0,-1 0-1,5 0 1,5-1-49,0-1-1,0-1 1,0 1-1,-1-2 1,1 0-1,-1 0 1,0-1-1,0 0 1,0-1-1,0 0 1,17-15-1,-13 9-104,1-1-1,-2-1 1,0 0-1,0-1 1,-1 0-1,14-25 1,-19 23 59,-11 12 111,1 5-11,0 1-1,1 0 1,-1 0 0,1 0 0,-1 0 0,1 0 0,-1 0 0,1 0 0,-1 0 0,1 1 0,0-1-1,0 1 1,-2 2 0,0 0 13,0 1-1,0-1 0,1 1 1,-1 0-1,1 0 0,0 0 1,1 0-1,-1 0 0,1 0 1,0 1-1,0-1 0,1 0 1,0 1-1,0-1 0,0 0 1,0 1-1,1-1 1,2 9-1,-2-11-21,0 1 1,1-1-1,0 1 0,0-1 1,0 0-1,0 1 0,0-1 1,0 0-1,1 0 0,-1-1 1,1 1-1,0-1 0,0 1 1,0-1-1,0 0 0,1 0 0,-1 0 1,0 0-1,1-1 0,0 1 1,-1-1-1,1 0 0,0 0 1,-1 0-1,1-1 0,0 1 1,4-1-1,11 0-13,0 0 0,1-2 0,-1 0 0,0-1 0,0-1 0,-1-1 0,1 0 0,27-13 0,-23 8-80,-1-1 1,0-2 0,-1 0 0,0-1 0,-1-1-1,19-19 1,-25 21 2,-2-2-1,0 0 1,0 0 0,-1-1-1,-1 0 1,-1-1 0,8-21-1,39-129-251,-4 9 796,-133 415 1495,62-204-1857,1-3-157,-20 89-1,37-133-132,0 0-1,0 1 0,0-1 0,1 0 1,-1 1-1,2-1 0,-1 0 0,1 1 1,0-1-1,2 7 0,-3-14 146,0 1 0,0 0 0,0 0 0,0 0 0,0 0 0,0 0 0,0 0 0,0-1-1,0 1 1,0 0 0,0 0 0,0 0 0,0 0 0,0 0 0,0 0 0,1 0 0,-1 0 0,0-1 0,0 1 0,0 0 0,0 0 0,0 0 0,0 0-1,0 0 1,1 0 0,-1 0 0,0 0 0,0 0 0,0 0 0,0 0 0,0 0 0,0 0 0,1 0 0,-1 0 0,0 0 0,0 0 0,0 0-1,0 0 1,0 0 0,0 0 0,1 0 0,-1 0 0,0 0 0,0 0 0,0 0 0,0 0 0,0 0 0,0 1 0,0-1 0,1 0 0,-1 0 0,0 0-1,0 0 1,0 0 0,0 0 0,0 0 0,0 0 0,0 1 0,0-1 0,0 0 0,3-15-2890,-2 12 1662,4-10-2439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3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8388,'3'10'3329,"19"5"353,8-3-2001,10-3-625,21 0-319,2-7-305,5-5-272,-8-12-384,1 4-1057,-15-12 1089,-15-15-3746,-15-1 705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40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109 139 6115,'-32'59'5213,"-8"36"-3256,9-16-99,26-61-305,19-33-651,20-32-121,-5-3-400,-9 15-182,36-48 0,-46 71-199,0 1 1,0 1 0,1-1-1,0 2 1,1-1 0,0 2 0,23-14-1,-9 8-368,2 1-1,48-16 0,-66 26 118,0 1 1,0 0-1,0 0 1,0 1-1,0 0 0,1 1 1,-1 1-1,0-1 0,0 1 1,0 1-1,18 5 1,-28-7 246,1 0 0,0 0 0,0 0 0,-1 1 0,1-1 1,0 0-1,-1 1 0,1-1 0,0 1 0,-1-1 1,1 0-1,0 1 0,-1-1 0,1 1 0,-1 0 1,1-1-1,-1 1 0,1-1 0,-1 1 0,0 0 0,1-1 1,-1 1-1,0 0 0,1 0 0,-1-1 0,0 1 1,0 0-1,0 0 0,1-1 0,-1 1 0,0 0 1,0 0-1,0-1 0,0 1 0,-1 0 0,1 0 0,0 0 1,0-1-1,0 1 0,-1 0 0,1-1 0,0 1 1,-1 1-1,-25 37 1822,8-15-1099,13-13-542,0 1 0,1-1 0,0 1 1,1 0-1,0 1 0,1-1 0,1 0 0,0 1 1,0-1-1,1 1 0,1-1 0,0 1 1,5 21-1,-5-31-161,1 1 1,-1-1-1,1 0 1,0 0-1,0 0 1,0 0 0,0 0-1,1 0 1,-1-1-1,1 1 1,-1-1-1,1 1 1,0-1-1,0 0 1,0 0-1,0-1 1,0 1-1,1 0 1,-1-1-1,0 0 1,1 0-1,-1 0 1,1 0 0,-1-1-1,1 1 1,0-1-1,-1 0 1,6 0-1,2-1-11,0 0-1,0 0 1,0-1-1,-1 0 0,1-1 1,-1 0-1,20-9 1,-15 4-6,0 0 0,0-2 0,-1 0 0,0 0 1,-1-1-1,0-1 0,21-26 0,-30 34 3,0-1 0,-1 0 0,0 0-1,-1 0 1,1-1 0,-1 1 0,0-1 0,0 1 0,0-1-1,-1 0 1,1-9 0,-2 11 1,0 0-1,0 0 1,-1 0-1,1 0 1,-1 0-1,0 0 1,-1 0 0,1 0-1,-1 0 1,1 1-1,-1-1 1,0 1-1,-1-1 1,1 1 0,0 0-1,-1 0 1,0 0-1,-4-5 1,1 4-1,0 0 0,0 0 0,0 0 0,-1 0 0,1 1 0,-1 0 0,1 1 0,-1-1 0,0 1 0,0 1 0,0-1 0,-14 0 0,-4 1-106,1 1 0,-35 4 0,18 6-394,40-10 405,0 1 0,0-1 0,1 0 0,-1 0 0,0 1 0,0-1 0,0 1 0,0-1-1,0 1 1,0-1 0,0 1 0,1 0 0,-1-1 0,0 1 0,0 0 0,1-1 0,-1 1 0,1 0 0,-1 0 0,0 0 0,1 0 0,0 0-1,-1-1 1,1 1 0,-1 0 0,1 0 0,0 0 0,0 0 0,0 0 0,-1 0 0,1 0 0,0 0 0,0 0 0,1 0 0,-1 0 0,0 0 0,0 0-1,0 0 1,1 0 0,0 2 0,16 17-3362,9 1-133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40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70 198 8324,'-6'7'1105,"0"1"0,0-1 1,1 1-1,0 0 0,-5 10 1,5-7-947,0-1 1,1 1 0,0 0 0,0 0 0,1 0 0,1 1 0,0-1 0,1 1 0,0-1 0,1 1 0,0 0 0,2 15-1,-2-25-146,1 0-1,-1-1 0,1 1 0,-1 0 0,1-1 0,0 1 0,-1 0 0,1-1 0,0 1 0,0-1 0,0 1 0,0-1 0,1 0 0,-1 0 0,0 1 0,0-1 0,1 0 0,-1 0 0,1 0 0,-1 0 0,1 0 0,1 0 0,0 0 1,1 0-1,-1-1 1,0 1-1,0-1 0,0 0 1,0 0-1,0 0 0,1-1 1,-1 1-1,0-1 1,5-1-1,7-3 21,0-1 0,-1-1 0,26-15 0,-35 19-22,13-9 28,0-2-1,24-23 1,-8 7-11,-33 30-25,-1-1 0,1 0-1,0 1 1,-1-1 0,1 1 0,0-1 0,-1 1 0,1 0 0,0-1 0,0 1-1,0 0 1,-1-1 0,1 1 0,0 0 0,0 0 0,0 0 0,-1 0-1,1 0 1,0 0 0,0 0 0,0 0 0,0 0 0,0 0 0,-1 0 0,1 1-1,0-1 1,0 0 0,-1 0 0,1 1 0,0-1 0,0 1 0,-1-1 0,1 1-1,0-1 1,-1 1 0,1-1 0,0 1 0,-1-1 0,1 1 0,0 1 0,20 39 242,-6-10 40,-11-28-249,-1 0 0,1 0 0,0-1 0,0 1 0,0-1 0,0 0 0,1 0 0,-1 0 0,1-1 0,-1 0 0,1 0 0,-1 0 0,1 0 0,0-1 0,-1 1 0,1-1 0,0 0 0,-1-1 0,6 0 0,4-1 71,0 0 0,-1-1 0,1-1-1,-1 0 1,15-7 0,-16 5 3,0 0 0,-1-1 1,0 0-1,0 0 0,-1-1 1,1-1-1,9-11 0,-17 17-80,0 0 0,0 0 0,0-1 0,-1 1 0,1-1-1,-1 1 1,0-1 0,0 0 0,-1 0 0,1 0 0,-1 0 0,0 0 0,0-1 0,0 1-1,0 0 1,-1 0 0,0-1 0,1 1 0,-2 0 0,1-1 0,0 1 0,-1 0-1,0-1 1,0 1 0,-2-5 0,-7-10-152,0 1 0,-1 0 0,-15-18 0,12 17-874,2 1 0,-12-23 0,19 22-2683,8 0-96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03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17 6963,'-3'10'8456,"-10"51"-6937,13-57-1466,0 0-1,0 0 0,0-1 1,0 1-1,1 0 0,-1 0 0,1 0 1,0-1-1,2 7 0,-2-9-45,-1 1 0,1-1 0,0 0 0,-1 0 0,1 0 0,0 0 0,0 1 0,0-1 0,0 0 0,0 0 0,0-1 0,0 1 0,0 0 0,0 0 0,0 0 0,0-1 0,1 1 0,-1-1 0,0 1 0,1-1 0,-1 1 0,0-1 0,1 0 0,-1 0 0,0 1 0,1-1 0,-1 0 0,0 0 0,1 0 0,-1-1 0,3 1 0,-1-1-4,64-17-35,-63 16 16,0 1-1,-1-1 1,1 0 0,-1 0 0,0 0 0,1 0 0,-1-1 0,0 1-1,0-1 1,-1 0 0,1 0 0,-1 0 0,1 0 0,-1 0-1,4-7 1,3-9-66,-7 17 71,-1 0-1,0-1 1,1 1 0,-1 0 0,0-1 0,0 1 0,-1-1-1,1 1 1,0-1 0,-1 0 0,0 1 0,1-1-1,-1 1 1,0-1 0,-1-3 0,1 5 12,0 0 0,-1 0 0,1 1 0,0-1 0,0 0 0,0 0 0,-1 1 1,1-1-1,0 0 0,0 0 0,0 0 0,0 1 0,0-1 0,1 0 0,-1 0 0,0 0 0,0 1 0,0-1 1,1 0-1,-1 0 0,0 1 0,1-1 0,-1 0 0,1 1 0,-1-1 0,1 0 0,-1 1 0,1-1 0,-1 1 0,1-1 1,1 0-1,-2 1 6,1 0 1,-1 0 0,1 1 0,-1-1-1,1 0 1,-1 0 0,0 1 0,1-1-1,-1 0 1,1 1 0,-1-1 0,0 1-1,1-1 1,-1 0 0,0 1 0,1-1-1,-1 1 1,0-1 0,0 1 0,1-1-1,-1 1 1,0-1 0,0 1 0,0-1-1,0 1 1,0-1 0,0 1 0,0-1-1,0 1 1,0-1 0,0 1 0,0-1-1,0 1 1,0-1 0,0 1 0,0-1-1,0 1 1,-1-1 0,1 1 0,0-1-1,0 1 1,-1 0 0,-11 33 362,10-29-320,0-1 0,0 1 0,1-1 0,0 1 0,0 0 0,-1 8 0,-2 2 11,3-14-73,1-1-1,-1 1 0,1 0 1,-1 0-1,1 0 0,0 0 1,0 0-1,-1-1 0,1 1 1,0 0-1,0 0 0,0 0 1,0 0-1,0 0 0,0 0 0,0 0 1,0 0-1,1 0 0,-1-1 1,0 1-1,0 0 0,1 0 1,-1 0-1,1 0 0,-1 0 1,1-1-1,-1 1 0,1 1 1,5 6-823,6-3-3741,-4-1 1193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41.3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175 24 9652,'2'-3'558,"0"1"-1,1 0 0,0 0 1,0 0-1,-1 0 0,1 1 1,0-1-1,0 1 0,1 0 1,-1-1-1,0 1 0,0 1 1,7-2-1,-5 2-329,-1 0 1,1 0-1,0 0 1,-1 1-1,1-1 1,0 1-1,-1 0 0,1 1 1,5 2-1,-4-2-217,0 1 0,0 0 0,-1 1 0,1 0 0,-1-1 0,0 2-1,0-1 1,0 1 0,0-1 0,-1 1 0,0 0 0,0 1 0,0-1 0,4 9-1,-7-12-4,0 0-1,0 1 0,0-1 0,-1 1 0,1-1 0,0 0 0,-1 1 0,0-1 0,1 1 0,-1 0 0,0-1 0,0 1 0,-1-1 0,1 1 0,0-1 0,-1 1 0,0-1 0,1 1 1,-1-1-1,0 0 0,0 1 0,-2 2 0,-2 0 42,1 1 1,-1 0-1,-1-1 1,1 0-1,-13 8 1,12-9-11,1 1 0,-1-1 1,1 1-1,0 0 0,0 0 1,-7 10-1,11-13-36,0 0-1,0 1 0,0-1 1,0 1-1,1-1 1,-1 1-1,1-1 0,-1 1 1,1-1-1,0 1 1,0 0-1,0-1 0,1 1 1,-1-1-1,0 1 1,1-1-1,0 1 0,-1-1 1,1 1-1,0-1 1,0 0-1,1 1 0,1 1 1,31 52-14,-22-40-1,-1 0 1,0 1-1,-2 1 0,0 0 0,10 29 1,-18-43 20,0 1 1,0-1-1,-1 0 1,1 1-1,-1-1 1,0 1-1,0-1 1,0 0 0,-1 1-1,0-1 1,0 0-1,0 1 1,0-1-1,-1 0 1,1 0-1,-1 0 1,0 0-1,0 0 1,0 0 0,-1-1-1,0 1 1,1-1-1,-1 0 1,0 1-1,-1-1 1,1-1-1,0 1 1,-1 0-1,0-1 1,-6 4-1,-1-1 94,0 1-1,0-2 0,-1 1 0,0-1 0,1-1 0,-1 0 0,-1-1 1,1 0-1,0-1 0,0-1 0,-14 0 0,17 0-104,1-1 0,-1 0 1,0 0-1,0-1 0,1 0 0,-1-1 0,1 0 0,0 0 1,0-1-1,0 0 0,0 0 0,0-1 0,1 0 0,0 0 1,0 0-1,-7-8 0,12 10-160,0-1 0,0 1-1,0-1 1,0 0 0,1 1 0,-1-1 0,1 0-1,0 0 1,-1-6 0,2 8-117,-1 0-1,1 0 1,0 0-1,0 0 1,-1 0 0,1 0-1,1 0 1,-1 0-1,0 0 1,0 0 0,1 1-1,-1-1 1,1 0-1,0 0 1,-1 0 0,1 0-1,0 1 1,0-1-1,0 0 1,0 1-1,2-3 1,25-5-3635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4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 7812,'-7'-2'4962,"19"2"-4322,-6-9 128,17 14-175,31 9 79,-16-5-240,1-7 0,13 7-239,-5-7 15,-18-9-208,17-4-208,-6 2-433,-10 6-239,-8-8-1521,-11-5-913,0 26-239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4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7988,'1'2'2273,"17"2"752,4-2-2305,16-1 17,-10-2-241,17 2-64,-1-2-288,11 1 0,-8-2-224,10-2-288,-12-5-272,-11-7 4017,-5 0-6578,0-4 3393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4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6483,'-2'2'343,"0"0"-1,1-1 1,-1 1 0,1 0 0,-1 1-1,1-1 1,0 0 0,0 0-1,0 0 1,0 1 0,1-1-1,-1 0 1,1 1 0,-1-1 0,1 5-1,0-4-220,1 0 0,0 0-1,0 0 1,1-1-1,-1 1 1,0 0 0,1-1-1,0 1 1,-1-1-1,1 0 1,0 0 0,0 1-1,1-1 1,1 1-1,19 15 272,0-1 0,0-1 0,2-1-1,46 20 1,39 24 211,-98-51-533,-1 0-1,1 1 0,-1 0 1,-1 1-1,0 0 0,14 19 0,-21-24-40,1 0-1,-1 0 0,-1 0 0,1 0 0,-1 1 0,0-1 1,0 1-1,0 0 0,-1 0 0,0-1 0,0 1 1,0 0-1,-1 0 0,0 0 0,-1 7 0,0-3 42,-1 0-1,-1-1 1,0 1-1,0-1 1,-1 1-1,0-1 1,0 0-1,-8 11 0,-6 5 121,0-1 0,-2-1-1,-1 0 1,-44 35 0,53-47-184,4-4-103,0 0 0,0-1 0,-1 0 0,-16 9 0,25-15 49,0 1-1,0-1 0,-1 0 1,1 0-1,0 1 0,-1-1 1,1 0-1,0 0 0,-1 0 1,1 0-1,0 1 0,-1-1 1,1 0-1,0 0 0,-1 0 1,1 0-1,0 0 0,-1 0 1,1 0-1,0 0 0,-1 0 1,1 0-1,0 0 0,-1 0 1,1 0-1,-1 0 0,1 0 1,0 0-1,-1-1 0,1 1 1,0 0-1,-1 0 0,1 0 1,0-1-1,0 1 0,-1 0 1,1-1-1,6-14-2967,17-14-506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797 151 7491,'-8'-25'2778,"7"22"-2530,-1 1 0,1-1 0,0 0 0,1 0 0,-1 1 0,0-1 1,1 0-1,-1 0 0,1-5 0,0 4-176,0 1 0,0-1 0,0 0 0,-1 1 0,0-1 0,1 0 0,-1 1 0,-1-1 0,1 1 0,0 0 0,-1-1 0,0 1 0,1 0 0,-1 0 0,-1 0 0,1 0 0,0 0 0,-1 0 0,1 1 0,-1-1 0,0 1 0,0 0 0,0-1 0,0 1 0,0 1 0,0-1 0,-1 0 0,1 1 0,-1 0 0,1 0 0,-1 0 0,1 0 0,-1 0 0,-4 1 0,-4-2 27,0 1-1,-1 0 0,1 1 0,0 0 1,0 1-1,0 1 0,-1 0 0,2 1 1,-19 5-1,21-4-32,1 0-1,-1 0 1,1 1 0,1 0 0,-1 0 0,0 1 0,1 0-1,0 0 1,1 1 0,0-1 0,0 2 0,0-1-1,1 1 1,-1-1 0,2 2 0,-1-1 0,2 0 0,-1 1-1,1 0 1,-3 9 0,-2 18 80,1 1 0,2 0 1,-1 64-1,3-46-91,0 214 120,-1 18-76,0-242-74,-2 1 1,-1 0-1,-3-1 0,-17 50 0,18-72 94,0 1-1,-1-1 1,-2-1 0,0 0-1,-1 0 1,-2-1-1,0-1 1,-25 26-1,32-40-74,0 0 0,0-1 0,-1 0 0,0 0 0,0-1 0,0 0 0,0-1 0,0 0 0,-15 3 0,-19 7 111,42-13-154,1 0-1,0 0 0,-1 0 1,1 0-1,0 0 1,-1 0-1,1 0 0,0 0 1,-1 0-1,1 0 1,0 1-1,-1-1 0,1 0 1,0 0-1,0 0 0,-1 1 1,1-1-1,0 0 1,0 0-1,-1 1 0,1-1 1,0 0-1,0 0 0,0 1 1,0-1-1,-1 0 1,1 1-1,0-1 0,0 0 1,0 1-1,0-1 1,0 0-1,0 1 0,0-1 1,0 0-1,0 1 0,0-1 1,0 0-1,0 1 1,0-1-1,0 0 0,0 1 1,0-1-1,1 0 1,-1 1-1,17 15 14,35 11 0,-49-25-14,8 3 0,-1 1 0,1 0 0,-1 0 0,-1 1 1,1 1-1,-1 0 0,-1 0 0,1 1 0,-1 0 1,-1 0-1,0 0 0,0 1 0,5 12 0,-4-5 1,-1 0 0,0 1 0,-1-1-1,-1 2 1,-1-1 0,-1 0 0,2 30-1,-5 16 1,-3 0 1,-3 0-1,-23 110 0,28-169-1,-25 104-8,-63 164-1,51-167 7,22-52-9,3 1 0,2 0 0,-4 62 0,6-50 5,-24 97-5,29-133 6,1 1 1,1 0-1,4 45 0,1-19-3,-2-32-16,7 50 1,-6-69 15,0 1 1,0 0 0,1-1-1,0 0 1,0 0 0,0 1-1,1-2 1,0 1 0,1 0 0,8 10-1,-11-15-2,0-1-1,0 1 1,0 0 0,0 0-1,0-1 1,1 1-1,-1-1 1,0 0 0,1 0-1,-1 0 1,1 0-1,-1 0 1,1 0 0,-1-1-1,1 1 1,0-1-1,-1 0 1,1 0 0,0 0-1,-1 0 1,1 0-1,0 0 1,-1-1 0,1 1-1,-1-1 1,4-1-1,4-2-322,0-1 0,0 0 0,0-1 0,17-13-1,-24 17 22,40-37-1102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5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284 160 4882,'2'-4'807,"0"-1"0,0 1 0,-1-1-1,1 0 1,-1 1 0,0-1 0,0 0 0,0-7-1,-2 7-690,1-1-1,-1 1 1,0-1-1,0 1 1,-1-1-1,0 1 0,0 0 1,0 0-1,0 0 1,-1 0-1,0 0 1,0 0-1,0 1 0,0 0 1,-1-1-1,0 1 1,0 0-1,0 1 1,-7-6-1,11 9-96,0-1 1,-1 0-1,0 1 0,1-1 0,-1 0 1,1 1-1,-1-1 0,0 1 1,1-1-1,-1 0 0,0 1 1,0 0-1,1-1 0,-1 1 1,0 0-1,0-1 0,0 1 0,1 0 1,-1 0-1,0-1 0,0 1 1,0 0-1,0 0 0,0 0 1,1 0-1,-1 0 0,0 0 1,0 1-1,0-1 0,0 0 0,1 0 1,-1 1-1,0-1 0,0 0 1,0 1-1,1-1 0,-1 1 1,0-1-1,0 1 0,-18 10 97,10-8-53,0 0-1,1 0 0,-1 1 1,1 1-1,0-1 0,1 1 0,-1 1 1,1 0-1,0 0 0,0 0 1,1 0-1,-1 1 0,2 0 1,-1 1-1,1-1 0,-8 16 1,0 3 206,2 0 0,-13 45 1,20-57-187,1 0 1,0 0-1,1 0 0,1 0 1,0 1-1,1-1 0,1 18 1,0-29-82,-1 0 0,1 1 1,0-1-1,0 0 0,0 0 1,0 1-1,0-1 0,1 0 1,-1 0-1,1-1 0,0 1 0,0 0 1,0 0-1,0-1 0,0 1 1,1-1-1,-1 0 0,1 0 0,0 0 1,-1 0-1,1 0 0,0 0 1,0-1-1,0 0 0,0 1 1,0-1-1,1 0 0,-1 0 0,0-1 1,0 1-1,1-1 0,-1 0 1,1 1-1,-1-1 0,0-1 0,1 1 1,-1-1-1,0 1 0,0-1 1,1 0-1,-1 0 0,0 0 1,0 0-1,0-1 0,0 1 0,0-1 1,0 0-1,-1 0 0,6-4 1,11-14-58,-2 0 1,0-1 0,-1-1-1,20-37 1,7-8-91,-39 61 141,-1 0 1,0 0-1,0 0 0,-1 0 0,0 0 0,0 0 0,0-1 0,-1 1 0,0-1 1,0 1-1,-1-1 0,0 0 0,0-9 0,1-25 16,-9 55 110,-2 25 65,5 10-4,1-15-12,1-1 0,1 1 0,2 0 0,5 40 0,-4-68-191,1 0 0,-1 0 0,1 0 0,0 0 0,5 10 0,-7-15-159,1 0 0,-1 0 0,1 0 0,0 0 0,0 0 0,-1 0-1,1 0 1,0 0 0,0-1 0,0 1 0,0 0 0,0 0 0,0-1 0,0 1-1,0-1 1,0 1 0,0-1 0,1 1 0,-1-1 0,0 0 0,0 1 0,0-1 0,1 0-1,-1 0 1,0 0 0,0 0 0,0 0 0,1 0 0,-1-1 0,0 1 0,0 0-1,0 0 1,1-1 0,-1 1 0,0-1 0,1 0 0,15-7-3244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5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27 6451,'-17'-5'4696,"17"5"-4660,-1 0 1,1 0 0,0 0 0,0 0-1,0 0 1,0 0 0,-1 0 0,1 0-1,0-1 1,0 1 0,0 0 0,-1 0-1,1 0 1,0 0 0,0 0 0,0 0-1,0-1 1,0 1 0,-1 0 0,1 0-1,0 0 1,0-1 0,0 1-1,0 0 1,0 0 0,0 0 0,0 0-1,0-1 1,0 1 0,0 0 0,0 0-1,0-1 1,0 1 0,0 0 0,0 0-1,0 0 1,0-1 0,0 1 0,0 0-1,0 0 1,0 0 0,0-1 0,0 1-1,0 0 1,0 0 0,1 0 0,-1 0-1,0-1 1,0 1 0,0 0 0,0 0-1,0 0 1,1 0 0,-1 0 0,0-1-1,0 1 1,0 0 0,0 0 0,1 0-1,-1 0 1,0 0 0,7-3 178,-1 1 0,0 0-1,1 0 1,0 1 0,-1 0 0,1 0 0,0 1 0,-1 0 0,1 0 0,0 0 0,-1 1 0,1 0-1,9 2 1,-14-2-212,0-1 0,0 1 0,0-1-1,0 1 1,0 0 0,0 0-1,0 0 1,0 0 0,-1 0 0,1 0-1,0 0 1,-1 1 0,1-1 0,-1 1-1,1-1 1,-1 1 0,0-1 0,0 1-1,0 0 1,0 0 0,0-1 0,0 1-1,0 0 1,0 0 0,-1 0 0,1 0-1,-1 0 1,1 0 0,-1 0 0,0 0-1,0 0 1,0 1 0,0-1 0,0 0-1,0 0 1,-1 0 0,1 0 0,-1 0-1,1 0 1,-1 0 0,0 0 0,0-1-1,0 1 1,0 0 0,0 0 0,-2 2-1,-1 1 48,0-1 0,0 1 0,-1-1 0,0 1 0,0-1 0,0-1 0,0 1 0,0-1 0,-1 0 0,1 0 0,-1 0 0,0-1 0,-9 2-1,7-1 43,-1 1 0,1 0 0,0 0-1,-14 10 1,21-14-91,1 1-1,0 0 1,0 0 0,0-1-1,0 1 1,0 0-1,0-1 1,0 1 0,1 0-1,-1 0 1,0-1-1,0 1 1,1 0 0,-1-1-1,0 1 1,1 0 0,-1-1-1,0 1 1,1 0-1,-1-1 1,1 1 0,-1-1-1,1 1 1,-1-1-1,1 1 1,0-1 0,-1 0-1,1 1 1,0-1 0,-1 0-1,1 1 1,1-1-1,27 20 7,-26-19-7,5 5 2,0 0 0,0 0 0,0 0-1,-1 1 1,0 0 0,0 1 0,11 15 0,-16-21-1,-1 1-1,1-1 1,-1 0-1,0 1 1,1 0 0,-1-1-1,0 1 1,-1 0-1,1-1 1,0 1-1,-1 0 1,0 0 0,1-1-1,-1 1 1,0 0-1,0 0 1,-1 0-1,1-1 1,-1 1-1,1 0 1,-1 0 0,0-1-1,0 1 1,0 0-1,0-1 1,-1 1-1,1-1 1,-1 0 0,1 1-1,-1-1 1,0 0-1,0 0 1,-4 3-1,1-1 8,0-1-1,-1 0 1,1 0-1,-1 0 0,0-1 1,0 0-1,0 0 0,0 0 1,0-1-1,-1 0 0,1 0 1,0-1-1,-11 0 0,12 1-70,-1-2-1,1 1 0,-1 0 1,1-1-1,0 0 0,0 0 1,-1-1-1,1 0 1,0 0-1,0 0 0,1 0 1,-1-1-1,0 1 0,1-1 1,-1 0-1,-5-6 0,9 8-114,1-1 0,-1 0 0,0 1 0,0-1 0,1 0 0,-1 1 0,1-1 0,-1 0 0,1 0 0,0 0 0,-1 0 0,1 1 0,0-1 0,0 0 0,1 0 0,-1 0 0,0 0 0,1 1 0,-1-1 0,1 0 0,-1 0 0,1 1 0,0-1-1,0 0 1,0 1 0,0-1 0,0 1 0,0-1 0,2-2 0,12-16-2863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5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 6739,'8'-19'5450,"-8"19"-5409,0 0 0,0 0 0,0 0 0,0 1 0,0-1 0,0 0 0,0 0 1,0 0-1,0 0 0,1 0 0,-1 0 0,0 1 0,0-1 0,0 0 0,0 0 0,0 0 0,0 0 1,1 0-1,-1 0 0,0 0 0,0 0 0,0 0 0,0 0 0,1 1 0,-1-1 0,0 0 0,0 0 1,0 0-1,0 0 0,1 0 0,-1 0 0,0 0 0,0 0 0,0-1 0,0 1 0,1 0 0,-1 0 1,0 0-1,0 0 0,0 0 0,0 0 0,1 0 0,-1 0 0,0 0 0,0 0 0,0 0 0,0-1 1,0 1-1,0 0 0,1 0 0,-1 0 0,0 0 0,0 0 0,0-1 0,-22 42 1904,2 79 147,12-80-1743,6-34-313,0 0 0,1 0 0,-1 0 0,1 0 0,1 0 0,-1 0 0,1 0 0,0 0 0,2 7 0,10 51-17,-11-63-81,-1-1 0,0 0 0,0 1 1,0-1-1,0 0 0,1 1 0,-1-1 0,0 1 0,0-1 0,1 0 0,-1 0 0,0 1 0,0-1 0,1 0 1,-1 1-1,0-1 0,1 0 0,-1 0 0,0 0 0,1 1 0,-1-1 0,1 0 0,-1 0 0,0 0 0,1 0 1,-1 0-1,1 0 0,-1 0 0,1 0 0,-1 0 0,0 0 0,1 0 0,-1 0 0,1 0 0,-1 0 1,0 0-1,1 0 0,-1 0 0,1 0 0,-1-1 0,0 1 0,1 0 0,-1 0 0,0 0 0,1-1 0,-1 1 1,1-1-1,15-15-3138,-14 14 2317,16-15-2441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5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6563,'0'-2'3187,"3"5"-1132,12 13-307,18 23-492,17 41 580,-36-57-1457,0-1 0,25 32-1,18 2-220,-49-44-541,2 0-1320,5-11-2299,-9-2 811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5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7363,'-3'0'626,"-1"0"0,1 1 0,-1 0 0,1-1 0,-1 1 0,1 0 0,0 1 0,0-1 0,-6 3 0,-27 24 2039,18-9-2281,-27 36 0,25-28 494,-16 16-340,-10 14-414,-40 62 1,80-107-1571,20-17-10883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04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5587,'6'9'7755,"-4"-6"-7671,0 0-1,0-1 1,0 1 0,-1 0-1,1 1 1,-1-1 0,0 0-1,0 0 1,0 0 0,0 1-1,-1-1 1,1 1-1,-1-1 1,0 0 0,0 1-1,-1 4 1,-1 11 309,-4 6 94,5-24-474,1-1-1,-1 1 1,1-1-1,-1 1 0,1 0 1,0-1-1,-1 1 0,1 0 1,0-1-1,-1 1 0,1 0 1,0-1-1,0 1 0,0 0 1,0 0-1,0-1 1,0 1-1,0 0 0,0 0 1,0-1-1,0 1 0,0 0 1,0-1-1,0 1 0,1 0 1,-1 0-1,0-1 0,0 1 1,1 0-1,-1-1 1,1 1-1,-1-1 0,1 2 1,3 4 20,-9-16 183,4 8-213,1 1 1,0 0 0,0-1-1,0 1 1,0-1 0,0 1-1,0-1 1,0 1 0,0 0-1,0-1 1,1 1 0,-1-1-1,0 1 1,1 0 0,-1-1-1,1 1 1,0 0 0,-1 0-1,1-1 1,0 1 0,1-2-1,16-19-27,-16 18 21,1 0-1,0 0 0,0 1 1,0-1-1,0 1 0,1 0 1,7-6-1,-1 3 13,-8 5-6,1 0 1,0-1-1,0 1 1,-1-1 0,1 1-1,-1-1 1,1 0-1,-1 0 1,0 0 0,0 0-1,0-1 1,0 1-1,0 0 1,0-1 0,-1 0-1,1 1 1,-1-1-1,0 0 1,1 0 0,-2 0-1,3-5 1,34 85 308,-3 1-115,-34-78-192,0 0 0,1 0-1,-1 0 1,0 0 0,0 0 0,1 0-1,-1 0 1,0 0 0,0 1-1,1-1 1,-1 0 0,0 0-1,0 0 1,1 0 0,-1-1-1,0 1 1,0 0 0,1 0-1,-1 0 1,0 0 0,0 0-1,1 0 1,-1 0 0,0 0-1,0 0 1,1-1 0,-1 1-1,0 0 1,0 0 0,0 0-1,1 0 1,-1-1 0,0 1 0,0 0-1,0 0 1,0-1 0,0 1-1,1 0 1,-1 0 0,0 0-1,0-1 1,0 1 0,0 0-1,0 0 1,0-1 0,0 1-1,0 0 1,0-1 0,0 1-1,0 0 1,0 0 0,0-1-1,0 1 1,11-27-62,-5 11 29,-3 10 20,0 0-1,1 0 1,-1 1-1,1 0 0,0-1 1,0 2-1,1-1 0,-1 0 1,1 1-1,0 0 0,1 0 1,-1 0-1,1 1 1,-1-1-1,1 1 0,0 1 1,0-1-1,0 1 0,1 0 1,6-1-1,-12 3 27,1 1 0,0-1 0,0 0 0,-1 1-1,1-1 1,0 1 0,0-1 0,-1 1 0,1 0 0,-1 0 0,1 0 0,-1 0-1,1 0 1,-1 0 0,1 0 0,-1 0 0,0 0 0,0 1 0,1-1 0,-1 1-1,0-1 1,0 1 0,0-1 0,-1 1 0,1-1 0,0 1 0,-1 0 0,1 0-1,-1-1 1,1 4 0,1 3 66,0 0 0,0 0-1,-1 0 1,0 0 0,-1 11 0,0-15-132,0 27-140,0-31 74,0-1 0,0 1 1,0 0-1,0 0 0,1-1 0,-1 1 1,0 0-1,0 0 0,1 0 0,-1 0 1,0-1-1,0 1 0,1 0 0,-1 0 1,0 0-1,0 0 0,1 0 0,-1 0 1,0 0-1,1 0 0,-1 0 0,0 0 1,1 0-1,-1 0 0,0 0 0,0 0 1,1 0-1,-1 0 0,0 0 0,0 0 1,1 0-1,-1 0 0,0 1 0,1-1 1,-1 0-1,0 0 0,0 0 0,0 0 1,1 1-1,-1-1 0,0 0 0,0 0 0,0 0 1,1 1-1,-1-1 0,0 0 0,0 0 1,0 1-1,0-1 0,0 0 0,1 0 1,-1 1-1,0-1 0,0 0 0,0 1 1,0-1-1,0 0 0,0 1 0,1-11-3573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5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99 5378,'1'-3'345,"0"-1"-1,-1 1 1,0 0-1,1-1 1,-1 1-1,0-1 0,-1 1 1,1 0-1,-1-1 1,1 1-1,-1 0 1,0 0-1,0-1 0,0 1 1,-1 0-1,1 0 1,-1 0-1,0 0 1,0 0-1,0 1 0,-4-6 1,4 6-286,1 1 1,-1-1-1,1 0 0,-1 0 1,0 1-1,0-1 0,1 1 1,-1-1-1,0 1 0,-1 0 1,1 0-1,0 0 0,0 0 1,0 0-1,-1 1 0,1-1 1,0 0-1,-1 1 0,1 0 1,0 0-1,-1 0 0,1 0 1,-1 0-1,1 0 0,0 0 1,-1 1-1,1-1 0,0 1 1,-1 0-1,1-1 0,-2 2 1,-11 10 112,1 0 0,0 0 1,1 2-1,0-1 0,1 2 1,0-1-1,2 2 0,0-1 1,0 1-1,2 1 0,0 0 1,1 0-1,0 1 0,1 0 1,2 0-1,-1 0 0,2 0 1,1 1-1,0-1 0,1 1 1,3 26-1,-1-37-139,0 0 0,1 0 0,0 0 0,0-1 0,1 1 0,0-1 0,0 0 0,1 0 0,0 0 0,0 0 0,0-1 0,1 1 0,0-1 0,1 0 0,-1-1 0,11 9 0,-11-11-30,0 0-1,0-1 0,0 1 1,0-1-1,0-1 0,0 1 0,0-1 1,1 0-1,-1 0 0,1 0 1,-1-1-1,1 1 0,-1-1 1,0-1-1,1 1 0,-1-1 0,1 0 1,-1 0-1,0-1 0,0 0 1,1 0-1,-1 0 0,0 0 1,5-4-1,9-5-35,0-1 1,-1-1-1,-1-1 1,0 0 0,-1-1-1,0 0 1,-1-2-1,-1 0 1,-1 0-1,-1-1 1,0-1-1,-1 0 1,-1-1-1,-1 0 1,0 0-1,-2-1 1,6-25 0,-3 18 52,-5 15 72,-17 27 92,8-7-137,-1 0 1,1 1-1,0-1 0,0 1 1,1 0-1,0 0 1,1 0-1,0 1 1,0-1-1,1 0 1,0 1-1,0-1 1,1 1-1,0 0 0,0-1 1,1 1-1,0-1 1,1 0-1,0 1 1,0-1-1,1 0 1,0 0-1,0 0 0,1 0 1,0-1-1,0 1 1,9 10-1,-11-15-116,0-1 0,0 0 0,0 0 0,1 0 0,-1 0 0,0 0 0,1 0 0,-1-1-1,1 1 1,0-1 0,0 0 0,-1 0 0,1 0 0,0 0 0,0 0 0,0-1 0,0 1 0,0-1 0,0 0-1,0 0 1,0 0 0,0 0 0,0 0 0,0-1 0,0 1 0,0-1 0,0 0 0,0 0 0,-1 0-1,1 0 1,0 0 0,-1-1 0,4-2 0,6-3-626,0-1 1,0 0-1,-1-1 0,0-1 0,15-16 1,-4 3-1473,1 0 807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9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19 7139,'-14'-18'4018,"14"18"-3932,-1-1 0,1 1 0,0 0 0,-1 0 0,1 0 1,-1 0-1,1 0 0,0 0 0,-1 0 0,1 0 0,0 0 0,-1 0 0,1 0 1,0 1-1,-1-1 0,1 0 0,-1 0 0,1 0 0,0 0 0,0 0 0,-1 1 1,1-1-1,0 0 0,-1 0 0,1 1 0,0-1 0,0 0 0,-1 0 0,1 1 0,0-1 1,0 0-1,-1 1 0,-13 41 2760,9-24-2515,1-4-119,1 1 1,0 0 0,1 1-1,0-1 1,2 0-1,0 22 1,1-30-187,-1-1 0,1 1 0,0 0-1,1 0 1,-1-1 0,1 1 0,1-1 0,-1 0 0,1 1 0,0-1 0,0 0 0,1-1 0,0 1 0,0-1 0,0 1 0,9 7 0,-11-12-66,0 0 1,0 0 0,0 0 0,0 0 0,0-1-1,0 1 1,0 0 0,1-1 0,-1 0-1,0 1 1,0-1 0,1 0 0,-1 0-1,0 0 1,0 0 0,1-1 0,-1 1-1,0-1 1,0 1 0,0-1 0,0 0-1,0 0 1,0 0 0,0 0 0,0 0-1,0 0 1,0 0 0,0-1 0,0 1-1,-1-1 1,1 1 0,1-4 0,6-3-520,-1-1 1,-1 0-1,1-1 1,9-17 0,-3-2-1641,-1 1 1,11-37 0,-17 47-30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27 7523,'1'17'5188,"-8"15"-3615,3-16-890,-17 79 1253,-8 46-345,29-140-1588,0-1 0,0 0 0,0 1 0,-1-1 0,1 1 1,0-1-1,0 0 0,0 1 0,0-1 0,0 1 0,-1-1 0,1 0 1,0 1-1,0-1 0,0 1 0,0-1 0,0 1 0,1-1 0,-1 0 1,0 1-1,0-1 0,0 1 0,0-1 0,0 0 0,0 1 0,1-1 0,-1 1 1,0-1-1,0 0 0,1 1 0,-1-1 0,0 0 0,0 0 0,1 1 1,-1-1-1,0 0 0,1 1 0,-1-1 0,1 0 0,-1 0 0,1 1 1,15-15 23,13-30-29,52-101-509,-66 123 397,0 0-1,1 1 1,1 1-1,25-23 1,-42 42 108,1 0 0,0 0 0,0 0 0,0 0 0,0 0 0,1 1 0,-1-1 0,0 0 0,0 1 0,0-1 0,1 0 0,-1 1 0,0-1 0,1 1 0,-1 0 0,0-1 0,1 1-1,-1 0 1,0 0 0,1 0 0,-1 0 0,2 0 0,0 49 78,1-28 39,-4-19-105,1-1 0,-1 0 0,1 0 1,-1 1-1,0-1 0,1 0 0,-1 1 0,0-1 1,0 0-1,0 1 0,0-1 0,0 0 1,0 1-1,-1-1 0,1 0 0,-1 3 0,-2 5 37,0 1 0,0 0 0,1-1 0,0 1 0,1 0 0,0 0 0,1 1 0,1 18 0,2-18-14,-2-8-96,0-1 1,0 1-1,0-1 1,-1 1-1,1-1 1,-1 1-1,1 0 1,-1-1-1,0 1 1,0 0-1,0-1 1,-1 1-1,1 0 0,-1-1 1,1 1-1,-1 0 1,0-1-1,0 1 1,0-1-1,-2 5 1,2-7 21,1 0 1,0 0 0,-1 0-1,1 0 1,0 1 0,-1-1 0,1 0-1,0 0 1,0 1 0,-1-1-1,1 0 1,0 1 0,0-1-1,-1 0 1,1 1 0,0-1-1,0 0 1,0 1 0,0-1-1,0 0 1,0 1 0,-1-1 0,1 0-1,0 1 1,0-1 0,0 1-1,0-1 1,0 0 0,0 1-1,0-1 1,1 0 0,-1 1-1,0-1 1,0 1 0,0-1 0,0 0-1,0 1 1,1-1 0,-1 0-1,0 1 1,0-1 0,0 0-1,1 0 1,-1 1 0,0-1-1,1 0 1,-1 0 0,0 1 0,0-1-1,1 0 1,-1 0 0,0 0-1,1 1 1,-1-1 0,1 0-1,-1 0 1,0 0 0,1 0-1,0 0-75,-1 0-1,1 0 1,0 0 0,-1 0-1,1 0 1,-1 0-1,1 0 1,0 0-1,-1 0 1,1-1-1,-1 1 1,1 0-1,0 0 1,-1-1-1,1 1 1,-1 0-1,1-1 1,-1 1 0,1-1-1,-1 1 1,0-1-1,1 1 1,-1-1-1,1 1 1,-1-1-1,0 1 1,1-1-1,-1 1 1,0-1-1,0 1 1,1-1-1,-1 0 1,-5-10-2038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5042,'7'5'2081,"0"-1"-32,-5-2-1312,-6-2-2562,6 3 400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6 140 4306,'-5'-1'3089,"9"-5"-383,-4 3-561,12-6-1121,-14-6-368,24 5 81,-6-3-273,20-5 16,-13 2-224,26 0 0,-19 3-176,-10-3-208,-2 12-384,-9 4-288,-4 6-2466,-1 4 417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60 136 6643,'0'0'175,"0"0"0,-1 1 0,1-1 0,0 0 0,-1 1-1,1-1 1,0 1 0,-1-1 0,1 1 0,0-1 0,0 1 0,0-1 0,0 1 0,-1-1-1,1 1 1,0-1 0,0 1 0,0-1 0,0 1 0,0-1 0,0 1 0,0-1 0,0 1-1,0-1 1,1 1 0,-1-1 0,0 1 0,0-1 0,0 0 0,1 1 0,-1-1 0,0 1-1,18 7 1901,25-8-778,-29-4-1100,-1 1 0,0-2 1,0 0-1,-1 0 0,1-1 0,15-11 0,-24 15-183,0-1 0,0 1 0,0-1-1,0 0 1,-1 0 0,1 0 0,-1-1 0,0 1-1,0-1 1,0 0 0,-1 0 0,1 0-1,-1 0 1,0 0 0,0 0 0,0-1-1,-1 1 1,1-1 0,-1 1 0,0-1 0,0-8-1,-1 12-1,0-1-1,-1 1 1,1 0 0,-1 0-1,0-1 1,1 1-1,-1 0 1,0 0-1,0 0 1,1 0 0,-1 0-1,0 0 1,0 0-1,0 0 1,0 0-1,0 0 1,-1 1 0,1-1-1,0 0 1,0 1-1,0-1 1,-1 1-1,1-1 1,0 1 0,-1 0-1,1-1 1,0 1-1,-1 0 1,1 0-1,0 0 1,-1 0 0,1 0-1,0 0 1,-1 1-1,1-1 1,0 0-1,-3 1 1,-50 13 573,42-9-448,0 1 1,0 1 0,1 0 0,-1 0-1,2 1 1,-1 1 0,1 0-1,1 0 1,-1 1 0,2 0-1,-14 19 1,17-21-50,-1-1 0,1 1 0,0 1 0,1-1 0,0 1 0,0 0 0,1 0 0,0 0 0,1 0 0,0 0 0,0 1 0,1-1 0,0 0 0,1 1 0,0-1 0,0 1 0,3 9 0,-2-14-93,1 0 0,0 0 1,0 0-1,0-1 0,1 1 0,0-1 1,0 1-1,0-1 0,0 0 0,0 0 1,1-1-1,0 1 0,0-1 0,0 0 1,0 0-1,0 0 0,1 0 0,-1-1 1,1 1-1,0-1 0,0 0 0,0-1 0,0 1 1,0-1-1,0 0 0,0-1 0,9 1 1,-5 0-331,0-1 0,0-1 0,0 0-1,0 0 1,0 0 0,16-6 0,-18 4-328,0 1 0,0-1 0,0-1 0,-1 0 0,1 0 0,-1 0 0,0 0 0,6-6-1,13-16-3335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17 6947,'-4'0'528,"0"-1"1,0 1-1,1 0 0,-1 1 0,0-1 0,0 1 0,1 0 1,-1-1-1,0 2 0,1-1 0,-1 0 0,1 1 1,0-1-1,-6 4 0,6-2-203,-1 0-1,1 0 1,0 1-1,0-1 1,0 1 0,0-1-1,1 1 1,-1 0-1,1 0 1,-3 7 0,-1 8-121,1 0 0,1 1 0,0-1 0,-1 34 0,1-13 251,2-26-420,0-5 9,1 1 0,0 0 1,0 0-1,2 16 0,1-27-39,-1 0 1,0 0-1,1 0 0,-1 0 1,0-1-1,0 1 0,0 0 1,0-1-1,0 1 0,0 0 1,0-1-1,0 0 0,0-2 1,9-22-36,2 1 1,0 0 0,2 0 0,1 1 0,0 1 0,2 1 0,1 0 0,0 1 0,2 1 0,41-33-1,-59 51 27,0 0-1,0 0 0,1 1 0,-1-1 1,0 1-1,1 0 0,-1-1 0,1 1 1,-1 0-1,1 0 0,0 1 0,-1-1 1,1 0-1,0 1 0,0 0 0,-1 0 1,4 0-1,-4 0 8,-1 0 0,1 1 0,0 0 0,-1-1 0,1 1 0,-1 0 0,1 0 0,-1 0 0,0 0 0,1 0 0,-1 0 0,0 1-1,0-1 1,1 0 0,-1 1 0,0-1 0,0 0 0,-1 1 0,1-1 0,1 3 0,0 4 24,1-1 0,-1 1 0,0 0 0,-1 0 0,0-1 0,0 1 0,-1 0 0,0 0-1,-1 0 1,0 9 0,-8 33 74,4-28-150,1 0-1,1 0 0,2 0 1,0 28-1,1-50 9,0 1 0,0-1 1,0 0-1,0 1 0,0-1 1,0 1-1,0-1 0,0 1 1,0-1-1,0 1 0,0-1 1,1 1-1,-1-1 0,0 1 0,0-1 1,0 1-1,1-1 0,-1 0 1,0 1-1,0-1 0,1 1 1,-1-1-1,1 0 0,-1 1 1,0-1-1,1 0 0,-1 1 0,1-1 1,-1 0-1,0 0 0,1 0 1,0 1-1,14-10-1507,19-32-2070,-26 31 2005,22-18-1926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18 6899,'3'-18'6307,"3"24"-4338,-1 3-849,-1 27 33,-6 1-401,0 14 17,-3 4-337,-6 10-80,0-11-224,4 4 16,-2-15-224,0-9-288,3-13-272,3-8-609,-1-13-288,4-13-2368,-2-8 383</inkml:trace>
  <inkml:trace contextRef="#ctx0" brushRef="#br0" timeOffset="1">1 234 8404,'3'11'3521,"8"-4"257,14 2-1889,6-4-1009,8-3-143,1-5-513,5-3-400,-4-3-593,-3-3-2528,-4 4-641,-9 3-1088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28 5667,'1'0'181,"-1"0"0,1-1 1,0 1-1,-1 0 1,1-1-1,-1 1 1,1-1-1,-1 1 0,1 0 1,-1-1-1,1 1 1,-1-1-1,0 1 1,1-1-1,-1 0 0,0 1 1,1-1-1,-1 1 1,0-1-1,0 0 1,1 1-1,-1-1 0,0 0 1,0 1-1,0-1 1,0 0-1,0 1 1,0-1-1,0 0 0,0 1 1,0-1-1,0 0 1,-1 1-1,1-1 1,0 1-1,0-1 0,0 0 1,-1 0-1,-1 0-4,-1 0-1,1 0 1,0 0 0,0 1-1,0-1 1,-1 1-1,1 0 1,0 0-1,0-1 1,-1 1 0,-3 1-1,-77 11 371,80-11-308,-4 0-156,0 1 0,-1 0-1,1 0 1,0 1 0,0 0 0,1 0-1,-1 0 1,1 1 0,0 0 0,-1 0 0,-7 9-1,12-12-58,1 1-1,0-1 1,-1 1 0,1 0-1,0 0 1,0 0-1,0 0 1,0 0-1,1 0 1,-1 0-1,0 0 1,1 0 0,-1 0-1,1 0 1,0 0-1,0 0 1,0 4-1,1-3-8,-1 1-1,1-1 1,0 0 0,1 0-1,-1 1 1,1-1-1,-1 0 1,1 0-1,0 0 1,0 0-1,0-1 1,1 1-1,-1-1 1,4 3 0,20 19 56,-15-15-65,0 0 0,-1 1 0,0 0 0,-1 1 0,13 18 0,-20-26 4,-1-1 0,0 1-1,1 0 1,-1 0 0,0-1-1,-1 1 1,1 0-1,0 0 1,-1 0 0,1 0-1,-1 0 1,0 0 0,0 0-1,-1 0 1,1 0 0,0 0-1,-1 0 1,0 0-1,1 0 1,-1 0 0,-1 0-1,1 0 1,0-1 0,-1 1-1,1-1 1,-1 1 0,0-1-1,0 1 1,0-1 0,0 0-1,-4 4 1,-2 1 68,0-1 0,0 0 1,-1 0-1,0-1 0,0 0 0,0 0 1,0-1-1,-11 3 0,16-5-101,-1-1 0,0 1 0,0-1 0,0 0 0,0-1 0,0 1 0,0-1 0,0 0 0,0 0 0,0 0 0,0-1 0,0 0 0,0 0 0,0 0 0,0-1 0,0 1 0,1-1 0,-7-4 0,9 5-113,1 0 1,0 0 0,0 0-1,0 0 1,0 0 0,0 0-1,0 0 1,0 0 0,0-1-1,0 1 1,1 0 0,-1-1-1,0 1 1,1-1 0,-1 1-1,1-1 1,0 1 0,0-1-1,-1 1 1,1-1 0,0 1-1,0-1 1,0 1 0,0-1-1,1 1 1,-1-1 0,0 1-1,1-1 1,-1 1 0,1-1-1,-1 1 1,1 0 0,-1-1-1,1 1 1,0 0 0,0-1-1,0 1 1,0 0 0,0 0-1,0 0 1,0 0-1,0 0 1,2-1 0,26-25-3344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7027,'16'4'2882,"-14"1"383,-2 10-1760,-4 10-241,-5 5-351,-3 15-1,3 13-336,-6 7 1,-4-6-273,6 2-16,6-13-176,2-4-96,5-16-288,7-12-448,-2-14-481,0-13-256,1-8-2400,-12-17 495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04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22 5122,'1'-11'4414,"-2"6"-2505,-15 0-940,17 5-840,0 0 0,0 1-1,-1-1 1,1 1 0,0-1 0,0 0 0,-1 1 0,1 0 0,0-1 0,-1 1 0,1-1 0,0 1 0,-1 0-1,1-1 1,-1 1 0,1 0 0,-1 0 0,0-1 0,1 1 0,-1 0 0,0 0 0,1 0 0,-1 0 0,0-1 0,0 1-1,0 0 1,0 1 0,0 35 610,-1-3-272,-1-4-102,3-19-243,18-11-329,-19 0 195,1 0 0,-1 0 1,1 0-1,0 0 0,-1 0 0,1 0 0,-1 0 0,1-1 0,-1 1 0,1 0 0,-1 0 0,1 0 0,-1-1 0,0 1 0,1 0 0,-1 0 1,1-1-1,-1 1 0,1 0 0,-1-1 0,0 1 0,1-1 0,-1 1 0,0 0 0,1-1 0,-1 1 0,0-1 0,0 1 0,1-1 0,-1 1 1,0-1-1,0 1 0,0-1 0,0 1 0,0-1 0,-7-18-1617,2 8-165,1 6-1151,-12 2 45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6707,'-4'-2'2801,"6"8"417,4-5-1681,10 7-65,5-5-415,19 1-145,1-2-384,11-1-352,-5-2-624,7-1-688,-11 4-113,2 1-2497,-4 3 369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45 7155,'-30'-3'5602,"-6"-19"-1783,11 5-2072,23 17-1696,1-1-1,0 1 1,-1-1 0,1 1-1,-1 0 1,1 0 0,-1 0-1,1 0 1,0 0 0,-1 0-1,1 0 1,-1 1 0,1-1-1,0 0 1,-1 1-1,1-1 1,0 1 0,-1 0-1,1-1 1,0 1 0,0 0-1,-1 0 1,1 0 0,-2 1-1,-26 29 143,17-17-133,1 1-1,1 1 0,0 0 0,1 0 1,0 1-1,2 0 0,0 0 0,1 1 0,-5 20 1,11-36-54,-1 0 0,1 0 0,-1 0 0,1 0 1,0 1-1,-1-1 0,1 0 0,0 0 0,1 0 1,-1 1-1,0-1 0,1 0 0,-1 0 0,1 0 1,-1 0-1,1 0 0,0 0 0,2 3 0,-2-4-4,0 0 0,0 1 0,1-1 0,-1 0 0,1-1 0,-1 1-1,0 0 1,1 0 0,-1-1 0,1 1 0,0-1 0,-1 1 0,1-1 0,-1 1-1,1-1 1,0 0 0,-1 0 0,4 0 0,3-1-10,-1 0 0,1 0 0,-1-1 1,1 0-1,-1 0 0,0-1 0,1 0 0,9-6 0,2-5-43,-1 0 1,-1-1-1,-1 0 0,0-1 0,18-25 0,-12 16-9,-13 13 34,9-11 17,-13 22 22,-7 14 12,-1-3-64,1-1 0,0 1 0,1 0 1,0 0-1,0 0 0,1 0 0,1 0 1,0 0-1,4 19 0,-5-27-50,1 0-1,0 1 0,-1-1 1,2 1-1,-1-1 0,0 0 1,0 0-1,1 0 0,-1 0 1,1 0-1,-1 0 0,1 0 1,0 0-1,0 0 0,0-1 1,0 1-1,4 1 0,-3-2-82,0 0 0,0 0 0,0-1 0,0 0 0,0 1 0,0-1-1,0 0 1,0 0 0,0-1 0,0 1 0,0-1 0,0 1 0,0-1-1,-1 0 1,1 0 0,0 0 0,0-1 0,4-2 0,21-13-2149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715 111 3009,'-14'-39'9503,"-15"-1"-5158,27 37-4244,-1 0-1,1 1 0,-1-1 1,0 1-1,1 0 1,-1 0-1,0 0 1,0 0-1,0 0 1,-1 1-1,1-1 1,0 1-1,-1 0 1,1 0-1,-1 0 1,1 1-1,-1-1 1,1 1-1,-1-1 0,1 1 1,-1 1-1,0-1 1,1 0-1,-5 2 1,-3 3-35,-1 0 0,1 2 0,1-1 0,-1 1 0,1 1-1,0 0 1,1 0 0,0 1 0,0 0 0,1 1 0,0 0 0,1 0 0,0 0 0,0 1 0,1 0 0,1 1 0,0-1 0,0 1 0,1 0 0,-2 14 0,5-24-66,1 0 1,0 0-1,-1 0 1,1 0 0,0 0-1,0 1 1,0-1 0,0 0-1,1 0 1,-1 0 0,1 0-1,-1 1 1,1-1 0,0 0-1,0 0 1,0 0 0,0-1-1,0 1 1,0 0 0,0 0-1,1 0 1,-1-1 0,0 1-1,1-1 1,0 1-1,-1-1 1,1 1 0,0-1-1,0 0 1,0 0 0,0 0-1,0 0 1,0 0 0,0-1-1,0 1 1,0 0 0,0-1-1,0 0 1,0 1 0,0-1-1,1 0 1,-1 0 0,0 0-1,0-1 1,0 1 0,0 0-1,3-2 1,6 1-53,0-2 1,0 0-1,-1 0 1,1 0-1,-1-2 1,0 1-1,0-1 1,11-7-1,-10 2-39,0 1-1,0-2 1,-1 1 0,12-17-1,12-12-83,-31 43 159,-5 12 22,-5 18 25,-15 53 10,-97 326 273,99-359-165,-2-1 0,-3-1 0,-2-1 0,-2-1 0,-50 64 0,68-101-108,0 0 0,-1 0 1,-1-1-1,0 0 0,-1-1 0,0-1 1,-1-1-1,1 1 0,-18 6 0,27-14-45,1 0 0,-1 0 0,0 0 0,0-1 0,1 0 0,-1 0 0,0 0 0,0-1 0,0 1 0,0-1 0,0 0 0,0-1 0,0 1 0,0-1 0,0 0 0,0 0 0,0 0 0,0-1 0,1 0 0,-1 0 0,0 0 0,1 0 0,0-1 0,0 0 0,-1 0 0,2 0 0,-1 0 0,0-1 0,1 1 0,-1-1 0,1 0 0,0 0 0,0 0 0,-3-7 0,1 1-161,1 0 0,-1-1 0,2 0 0,-1 1 0,2-1 0,-1 0 0,2 0-1,-1-1 1,1 1 0,1 0 0,1-18 0,1 14-528,0-1 1,0 0-1,2 1 0,0 0 0,0 0 0,2 0 0,10-22 1,28-30-3460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8004,'86'-15'7356,"-69"11"-6856,-1 0-1,0-1 1,16-8-1,-25 9-496,1 1 1,-1-1-1,-1 0 0,1-1 0,-1 0 1,0 0-1,0 0 0,0-1 1,0 0-1,-1 0 0,0 0 1,-1 0-1,1-1 0,-1 0 0,0 0 1,-1 0-1,0-1 0,0 1 1,2-11-1,-4 16 16,0-1-1,0 1 1,-1 0 0,1 0 0,-1 0-1,0 0 1,0 0 0,0-1 0,0 1-1,0 0 1,0 0 0,0 0 0,-1 0-1,1-1 1,-1 1 0,0 0-1,1 0 1,-1 0 0,-1-2 0,1 3 8,-1 0 0,1 0 0,0 0 0,0 1 0,0-1 1,-1 1-1,1-1 0,0 0 0,0 1 0,-1 0 0,1-1 0,0 1 1,-1 0-1,1 0 0,-1 0 0,1 0 0,0 0 0,-1 0 1,1 0-1,-1 0 0,1 1 0,-2-1 0,-5 3 107,-1 0 1,0 0-1,1 1 0,0 0 0,0 0 1,0 1-1,-12 9 0,7-3 11,1-1-1,0 2 1,0 0 0,1 0 0,1 1-1,0 0 1,-11 22 0,19-31-121,-1 1 0,1-1-1,1 1 1,-1-1 0,1 1 0,-1-1 0,1 1 0,1 0-1,-1 0 1,1 0 0,-1-1 0,1 1 0,1 0-1,-1 0 1,1 0 0,0 0 0,0-1 0,0 1 0,1 0-1,-1-1 1,1 1 0,0-1 0,1 0 0,-1 0 0,1 1-1,-1-1 1,1-1 0,1 1 0,5 6 0,-3-5-77,1 0 0,-1 0 1,1-1-1,-1 0 1,1 0-1,1 0 0,-1-1 1,0 0-1,1 0 0,0-1 1,-1 0-1,1-1 0,0 1 1,0-2-1,0 1 0,10-1 1,-8-1-473,0 0 0,0 0 0,1-1-1,-1-1 1,-1 1 0,1-2 0,0 1 0,-1-1 0,0-1 0,1 0 0,-2 0 0,10-7 0,22-25-3440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8052,'-4'2'3233,"4"9"529,0 14-2065,0 15-161,-3 5-399,-5 21 15,-4-7-415,-3 10-33,-3-6-352,2-2-16,-5-16-256,3-2-240,3-18-400,14-9-576,22-32-5379,10-8 2161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332 200 2945,'9'-9'8928,"3"-17"-6304,-12 19-2461,-1 0 0,0 1 0,0-1 0,0 0-1,-1 1 1,0-1 0,0 1 0,-1-1 0,-6-11 0,2 5-61,-1 0 1,-1 0-1,-15-17 1,23 28-90,0 1 0,0 0 0,0 0 0,0-1 0,0 1 0,0 0 0,0 0 0,-1 0 0,1 0 0,0 1 0,-1-1 0,1 0 0,0 0 0,-1 1 0,1-1 0,-1 1 0,1-1 0,-1 1 0,1 0 0,-1 0 1,1-1-1,-1 1 0,0 0 0,1 0 0,-1 1 0,1-1 0,-3 1 0,0 1 23,0 0 0,1 0 0,-1 1 0,1 0 0,0-1 0,0 1 0,0 1 0,-3 3 0,-17 16 51,-3-1 143,1 2 0,-38 44 0,55-57-155,0 0 0,0 0 0,1 1 0,1 0 0,0 1 0,1-1 0,0 1 0,1 0 0,-5 25 1,6-24-27,1 1 0,1-1 0,0 0 1,1 1-1,3 21 0,-2-32-42,0 0 0,0-1 0,0 1 0,0 0 0,0-1 0,1 1 0,0-1 0,-1 0 0,1 1-1,1-1 1,-1 0 0,0 0 0,1 0 0,-1-1 0,1 1 0,0 0 0,0-1 0,0 0 0,0 0 0,1 0 0,-1 0 0,0 0 0,1-1 0,-1 1 0,1-1 0,4 1-1,0 0-17,-1-1 0,0 0 0,1 0 0,-1-1 0,1 0 0,-1 0 0,1 0-1,-1-1 1,1 0 0,-1-1 0,0 0 0,0 0 0,0 0 0,0-1 0,0 0-1,0-1 1,0 1 0,-1-1 0,0-1 0,0 1 0,0-1 0,0 0 0,-1 0-1,0 0 1,0-1 0,0 0 0,5-10 0,6-9-44,-2-1 0,0-1-1,-2 0 1,-1-1 0,10-40 0,-14 53 22,-2 16 41,-4 1 0,-1-1 1,1 1-1,-1 0 1,0 0-1,1 0 1,-1 0-1,0 0 1,-1 0-1,1 0 1,0 0-1,-1 4 1,-21 60 219,-8 29-7,28-86-213,0 0 1,1 0-1,0 1 1,0-1 0,1 1-1,1-1 1,1 16-1,-1-22-82,-1-1-1,1 1 1,-1-1-1,1 0 0,0 0 1,0 1-1,0-1 1,0 0-1,0 0 0,1 0 1,-1 0-1,1 0 1,-1 0-1,1 0 0,0-1 1,-1 1-1,1-1 1,0 1-1,0-1 0,3 2 1,0-1-454,-1-1 1,0 0 0,0 0-1,1 0 1,-1-1 0,1 1-1,-1-1 1,1 0-1,8-1 1,14-4-3112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53 7635,'-1'0'232,"1"-1"-1,-1 0 1,0 1-1,1-1 1,-1 0-1,1 0 0,-1 0 1,1 0-1,-1 0 1,1 0-1,-1 0 0,1 0 1,0 0-1,0 0 1,-1 0-1,1 0 0,0 0 1,0 0-1,0 0 1,0 0-1,0 0 0,0 0 1,0 0-1,1 0 1,-1 0-1,0 0 0,1 0 1,-1 0-1,1-1 1,1 0-47,-1 1-1,1-1 1,0 1 0,0-1 0,-1 1 0,1 0 0,0 0 0,0 0 0,0 0 0,1 0 0,-1 0 0,4-1 0,1 0-50,1 1 0,-1-1 1,1 1-1,0 1 0,-1-1 1,1 1-1,9 2 0,-14-2-117,0 0 0,-1 1 0,1-1-1,0 1 1,0 0 0,-1 0 0,1 0-1,0 0 1,-1 1 0,1-1 0,-1 1 0,0-1-1,1 1 1,-1 0 0,0 0 0,0 0-1,0 0 1,0 0 0,-1 0 0,1 1 0,0-1-1,-1 1 1,0-1 0,1 1 0,-1-1-1,0 1 1,0 0 0,-1 0 0,1-1 0,-1 1-1,1 0 1,-1 0 0,0 3 0,-1-1-13,0-1 0,0 0 1,0 1-1,-1-1 1,0 0-1,0 0 0,0 0 1,0 0-1,-1 0 1,1 0-1,-1-1 0,0 1 1,0-1-1,0 0 1,-1 0-1,1 0 0,-1 0 1,0 0-1,0-1 1,-4 3-1,-3 0 42,-1-1 0,1 1 0,-1-2 0,-16 4 0,37-6-49,1 0 1,-1 1-1,0 0 1,1 1-1,-1 0 1,16 8-1,-20-10 1,-1 1 1,1 0-1,-1 1 0,0-1 1,0 1-1,0 0 0,0 0 1,-1 0-1,1 0 0,-1 1 1,1 0-1,-1-1 0,0 1 1,-1 0-1,4 6 0,-6-9 2,1 0-1,-1 1 1,0-1-1,0 1 1,0-1-1,0 0 1,0 1-1,0-1 1,0 1-1,0-1 1,0 0-1,-1 1 1,1-1-1,0 0 1,-1 1-1,1-1 1,-1 0-1,0 0 1,1 1-1,-1-1 1,0 0-1,-1 2 1,-1-1 1,0 1 1,1-1 0,-1 0 0,0 0-1,-1 0 1,1 0 0,0 0 0,-6 1 0,-6 2 10,0 0 1,-32 4 0,46-9-14,-8 2-62,-1-1 1,1 0 0,-1 0-1,0-1 1,0 0 0,1-1-1,-1 0 1,-14-4-1,23 5 25,1 0 0,-1 0 0,1 0 0,0 0 0,-1 0 0,1 0-1,-1 0 1,1 0 0,-1-1 0,1 1 0,-1 0 0,1 0 0,0-1-1,-1 1 1,1 0 0,-1 0 0,1-1 0,0 1 0,-1 0 0,1-1-1,0 1 1,0-1 0,-1 1 0,1 0 0,0-1 0,0 1 0,-1-1-1,1 1 1,0-1 0,0 1 0,0 0 0,0-1 0,0 1 0,0-1-1,0 1 1,0-1 0,0 1 0,0-1 0,0 1 0,0-1 0,0 1-1,0-1 1,0 1 0,0 0 0,1-1 0,-1 1 0,0-1 0,0 1-1,1-1 1,-1 1 0,0 0 0,0-1 0,1 1 0,-1 0 0,0-1-1,1 1 1,-1 0 0,0-1 0,1 1 0,-1 0 0,1 0 0,-1-1-1,1 1 1,-1 0 0,0 0 0,1 0 0,-1 0 0,1 0 0,35-18-3810,-34 17 3371,30-12-2835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56 6835,'1'-3'635,"0"0"0,1 0 0,0 0 0,0 1 0,0-1 0,0 0 1,0 1-1,0 0 0,0-1 0,6-2 0,-4 2-271,1 0 0,-1 0 0,1 1 0,0 0 0,-1 0 0,10-2 0,-9 2-299,0 1 1,0 1 0,1-1-1,-1 1 1,0-1-1,0 1 1,0 1 0,1-1-1,-1 1 1,0 0 0,0 0-1,0 1 1,0-1-1,0 1 1,7 4 0,-10-5-54,-1 0 1,0 1-1,1-1 0,-1 0 1,0 1-1,0-1 1,0 1-1,0-1 1,0 1-1,0 0 1,0-1-1,-1 1 1,1 0-1,0-1 1,-1 1-1,0 0 1,1 0-1,-1 0 0,0 0 1,0-1-1,0 1 1,0 0-1,0 0 1,0 0-1,-1 0 1,1-1-1,-1 1 1,1 0-1,-1 0 1,0-1-1,-1 3 0,-1 4 81,0-1-1,-1 0 0,0 0 1,0 0-1,-9 9 0,-13 13 515,-2-1-1,-44 34 1,70-61-581,0 0 1,1 0 0,-1 0 0,0 0 0,1 1-1,-1-1 1,1 0 0,0 1 0,-1-1 0,1 1 0,0-1-1,0 1 1,0 0 0,0-1 0,0 1 0,0 0 0,1 0-1,-1 0 1,1 0 0,-1-1 0,0 5 0,2-5-19,0 0 1,-1 0 0,1 0-1,0 0 1,0 0 0,0 0-1,0 0 1,0 0 0,0 0 0,0 0-1,0 0 1,0 0 0,0-1-1,0 1 1,1 0 0,-1-1-1,0 1 1,0-1 0,1 1-1,-1-1 1,0 0 0,3 1 0,7 1-30,0-1 1,0 0-1,1 0 1,-1-1-1,22-3 1,-27 1-150,0 0 0,1-1 0,-1 1 1,0-1-1,0-1 0,-1 1 1,1-1-1,9-9 0,19-11-1589,30-8-3649,-24 20 1873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7427,'2'-7'2466,"4"5"655,-1 13-2033,11 0 33,0 5-241,6 13 33,-1 6-305,6-4 0,-5 5-304,1 7-15,1-11-209,-1 3-80,-7-12-256,4-3-289,-2-10-415,-2-1-321,2-5-2448,20-4 511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7908,'-13'6'3057,"-7"5"529,-3 5-2162,-11 11 49,-9-4-465,-10 15-79,5 1-401,-1-3-80,15-9-384,9-3-320,11-14-400,8 1-833,8-7-31,2 3-2498,7-7 272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05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6051,'7'7'5621,"6"11"-4462,-12-17-1156,0 1 0,0 0 1,1 0-1,-1 0 0,0-1 1,-1 1-1,1 0 1,0 0-1,0 1 0,-1-1 1,1 0-1,-1 0 0,0 0 1,0 0-1,0 0 1,0 1-1,0 1 0,-1 5 489,9-17-355,-7 7-270,0 0 0,0 0-1,0 0 1,-1 0 0,1 0 0,-1 0-1,1 0 1,0 0 0,-1-1 0,0 1-1,1 0 1,-1 0 0,0-1-1,0 1 1,0 0 0,0-1 0,0 1-1,0 0 1,0-1 0,0 1-1,0 0 1,0 0 0,-1-1 0,1 1-1,-1 0 1,1 0 0,-1-2-1,-2-3-1954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99 7123,'1'0'200,"0"0"-1,-1 0 1,1 0 0,0-1-1,0 1 1,0 0-1,-1-1 1,1 1-1,0 0 1,-1-1 0,1 1-1,0-1 1,-1 1-1,1-1 1,0 0 0,-1 1-1,1-1 1,-1 1-1,1-1 1,-1 0-1,0 1 1,1-1 0,-1 0-1,0 0 1,1 1-1,-1-1 1,0 0 0,0 0-1,1 0 1,-1 1-1,0-3 1,-1 1 6,1 0 1,-1-1-1,1 1 0,-1 0 1,0 0-1,0-1 0,0 1 1,0 0-1,-1 0 0,1 0 1,-2-2-1,-2-2-12,-1-1 1,1 1-1,-1 1 1,0-1-1,-1 1 0,-8-6 1,11 10-151,0 0 0,0 0 0,1 0 1,-1 0-1,0 1 0,0 0 0,0 0 1,0 0-1,0 0 0,0 0 0,1 1 1,-1 0-1,0 0 0,0 0 0,1 0 1,-1 0-1,0 1 0,1 0 0,0 0 1,-1 0-1,-4 4 0,-9 5 143,1 2 0,-27 25 0,33-27-82,0 1 1,1 0 0,0 1-1,1 0 1,0 0-1,1 0 1,0 1 0,1 0-1,-4 19 1,8-27-73,0 1 1,1-1-1,0 0 1,1 1-1,-1-1 1,1 1-1,0-1 1,1 1-1,0-1 1,0 0-1,2 7 1,-2-9-27,1 0 1,0 0-1,0 0 1,0-1-1,0 1 1,1-1-1,-1 0 1,1 1-1,0-1 1,0 0-1,0-1 1,0 1-1,1 0 1,-1-1-1,1 0 1,-1 0-1,1 0 1,6 2-1,-1-1-6,1-1 0,0 0-1,-1 0 1,1-1-1,0 0 1,0-1 0,-1 0-1,1-1 1,0 0-1,0 0 1,14-5 0,0 0-58,0-2 1,-1 0-1,32-17 1,-38 16-49,0 0 1,-1-2 0,0 0 0,0 0 0,19-21-1,-31 29 93,0-1-1,0 1 1,-1-1-1,0-1 1,0 1-1,0 0 1,0-1-1,-1 1 0,1-1 1,-1 0-1,0 0 1,-1 0-1,1 0 1,-1 0-1,0 0 1,0 0-1,-1 0 0,1-1 1,-1 1-1,0 0 1,-1 0-1,1-1 1,-1 1-1,-2-7 1,3 12 13,0-1 0,-1 1 1,1-1-1,0 1 1,0-1-1,-1 1 1,1-1-1,-1 1 1,1-1-1,0 1 1,-1 0-1,1-1 1,-1 1-1,1 0 1,0-1-1,-1 1 1,1 0-1,-1 0 1,1-1-1,-1 1 1,0 0-1,1 0 1,-1 0-1,1 0 1,-1 0-1,1-1 0,-1 1 1,1 0-1,-1 0 1,0 0-1,1 1 1,-1-1-1,1 0 1,-1 0-1,1 0 1,-1 0-1,1 0 1,-1 1-1,1-1 1,-1 0-1,1 1 1,-1-1-1,1 0 1,-1 1-1,1-1 1,0 0-1,-1 1 1,1-1-1,0 1 1,-1-1-1,1 1 0,0-1 1,-1 1-1,1-1 1,0 1-1,-22 28 189,18-22-152,2 0 1,-1 0 0,1 0 0,0 0 0,0 0 0,1 1-1,0-1 1,0 0 0,1 1 0,0-1 0,0 0 0,0 1-1,1-1 1,1 0 0,-1 1 0,4 8 0,-4-12-26,0 1 0,1 0 0,-1 0 0,1-1 1,0 1-1,1-1 0,-1 1 0,1-1 0,0 0 1,0 0-1,0 0 0,0 0 0,1-1 0,-1 1 1,1-1-1,0 0 0,0 0 0,0 0 0,1-1 0,-1 0 1,1 1-1,-1-1 0,1-1 0,9 3 0,0-4-120,0 0 0,0-2 1,0 1-1,0-2 0,-1 0 0,1 0 0,-1-2 0,1 1 0,-1-2 0,-1 0 0,1 0 0,-1-1 0,0-1 0,0 0 0,-1 0 0,0-1 0,-1-1 0,0 0 0,-1 0 0,15-20 0,-22 25 80,0-1 1,0 0-1,0 0 1,-1 0-1,0 0 1,0 0-1,0-1 0,-1 1 1,0 0-1,0 0 1,-1 0-1,-1-9 1,-1-18 302,-22 112 1407,24-76-1669,-3 15 157,0 1 0,-1 30-1,5-44-172,0 1 0,0-1 0,0 0 0,1 0-1,0 0 1,0 0 0,0 0 0,1 0 0,0 0 0,0 0-1,0-1 1,0 1 0,1-1 0,5 8 0,-7-10-52,0-1 0,1 0 0,-1-1 0,0 1 0,1 0 0,-1 0 0,1 0 0,-1-1 0,0 1 0,1-1 0,-1 1 0,1-1 0,0 0 0,-1 0 0,1 1 0,-1-1 0,1 0 0,-1 0 0,1 0 0,0-1 0,-1 1 0,1 0 0,2-1 0,38-15-696,-30 10-875,8 0 152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7539,'4'7'1260,"0"1"-1,0-1 0,0 1 0,-1 0 0,4 13 1,-5-10-697,1 1 1,-2 0 0,1 19 0,-2-13-361,-1 0 0,-1-1 0,-1 0 0,0 1 0,-1-1 0,-7 17 0,8-27 183,2-10-69,9-16-14,131-184-770,-135 197 240,0 1 0,1 0 0,-1 1 0,1-1 0,0 1-1,0 0 1,0 0 0,1 0 0,-1 1 0,12-5 0,36-11-4270,-19 10 1018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 3730,'-2'31'7210,"11"3"-3954,0 7-1631,-10-29-1360,0-1 1,0 1 0,-1-1-1,0 0 1,-1 0 0,0 0-1,-1 0 1,0-1 0,-1 1 0,-8 12-1,12-20-218,4-7-27,1 0 1,0 0-1,0 0 0,1 1 1,-1 0-1,9-5 0,15-12 33,-18 9-269,-1 0 0,0-1 0,-1 0 0,0 0 0,10-25 0,-9 21-415,0 0 1,16-24-1,-20 35 489,-1 0 1,0 0-1,1 1 0,0 0 1,0 0-1,0 0 0,1 0 1,-1 1-1,1 0 0,0 0 1,7-3-1,1 3-2713,-2 8 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43 192 7587,'-36'1'4796,"31"-2"-1959,26-1-1580,2 1-976,0-2 1,-1 0-1,1-1 1,25-9-1,-42 11-277,1 0-1,0-1 1,-1 0 0,1 0-1,-1 0 1,0-1-1,0 0 1,0 0 0,-1 0-1,0-1 1,1 0 0,-1 0-1,-1 0 1,1-1 0,-1 1-1,0-1 1,4-9 0,-7 13-7,1 0 0,-1 0 1,-1 0-1,1 0 0,0 0 1,0 0-1,-1 0 1,1 0-1,-1-1 0,0 1 1,0 0-1,0 0 0,0 0 1,0-1-1,0 1 1,0 0-1,-1 0 0,1 0 1,-1-1-1,0 1 1,0 0-1,1 0 0,-1 0 1,-1 0-1,1 0 0,0 1 1,0-1-1,-1 0 1,1 0-1,-1 1 0,1-1 1,-1 1-1,0-1 0,1 1 1,-1 0-1,0 0 1,-3-2-1,0 1 14,0 1 1,1 0-1,-1 0 0,0 0 1,0 0-1,1 1 0,-1-1 1,0 1-1,0 1 0,0-1 1,1 1-1,-1-1 1,0 1-1,0 1 0,1-1 1,-8 4-1,0 1 127,0 0 0,0 2 0,1-1-1,0 1 1,0 1 0,1 0 0,0 0 0,-16 21 0,21-24-48,1 0 0,-1 1 0,1-1 0,1 1 0,0 0 0,0 0-1,0 0 1,1 0 0,-1 1 0,2-1 0,-1 1 0,1-1 0,1 1 0,-1 0 0,1-1 0,0 1 0,2 8 0,-1-12-65,0 0 1,-1 0-1,2 0 0,-1-1 0,0 1 1,1-1-1,0 1 0,0-1 1,0 1-1,0-1 0,0 0 1,1 0-1,-1 0 0,1-1 0,0 1 1,0 0-1,4 2 0,-2-2-39,0 0 0,1-1 0,0 1 1,-1-1-1,1 0 0,0-1 0,0 0 0,0 0 0,0 0 0,7 0 0,3-1-362,1-1 0,-1 0 0,1-1 0,-1-1 0,0-1 0,0 0 1,20-9-1,51-28-5264,-51 20 1982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 5571,'-14'-16'4645,"8"16"-1369,6 34 31,1 4-2850,-6-17-117,0 0 1,-10 24-1,-8 38 568,23-83-903,0-1 0,0 1-1,1 0 1,-1 0 0,0 0 0,0 0 0,0 0 0,0 0 0,1 0 0,-1-1 0,0 1 0,0 0-1,0 0 1,1 0 0,-1 0 0,0 0 0,0 0 0,0 0 0,1 0 0,-1 0 0,0 0-1,0 0 1,0 0 0,1 0 0,-1 0 0,0 1 0,0-1 0,0 0 0,1 0 0,-1 0 0,0 0-1,0 0 1,0 0 0,0 0 0,1 0 0,-1 1 0,0-1 0,0 0 0,0 0 0,0 0-1,0 0 1,0 1 0,0-1 0,1 0 0,-1 0 0,0 0 0,0 0 0,0 1 0,0-1 0,0 0-1,0 0 1,0 0 0,0 1 0,13-19-13,-1-1-66,0 1 1,2 1-1,-1 0 1,2 1-1,1 0 1,23-18-1,-35 30 46,62-41-243,-61 42 273,0 0-1,0 1 0,0 0 0,0 0 0,1 0 0,-1 0 0,1 1 0,-1 0 0,1 0 0,-1 1 0,9-1 1,-12 2 13,0-1 0,1 1 1,-1 0-1,0 0 1,0 0-1,-1 0 0,1 0 1,0 0-1,0 1 1,0-1-1,-1 0 0,1 1 1,-1-1-1,1 1 1,-1 0-1,1 0 0,-1-1 1,0 1-1,0 0 1,0 0-1,0 0 0,0 0 1,-1 0-1,1 1 1,-1-1-1,1 0 0,0 4 1,0 5 36,1 0 0,-1 0 0,-1 0 0,-1 14 0,-23 130-594,26-143-1885,8-20-1258,1-6 35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0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6947,'0'8'2881,"0"8"465,-2 9-1809,6 15-97,-1 6-415,-6 6-129,5-3-416,-6 7-63,-1-10-305,-8-3-32,9-10-240,-5-3-240,-7-17-257,7-2-479,2-11-193,-6-8-2369,-1-4 545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9220,'18'2'3266,"15"2"303,4-4-2656,16-4-225,-1 4-576,2-5-272,-8-8-464,6 1-337,-14-3-2624,-6-6 367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62 5202,'1'-3'438,"0"1"-1,-1 0 1,1 0-1,-1 0 1,0 0-1,0-1 1,0 1-1,0 0 1,0 0-1,0 0 1,0-1-1,-1 1 1,1 0-1,-1 0 1,0 0-1,0 0 1,0 0-1,0 0 1,0 0-1,0 0 1,-3-3-1,2 3-288,0 1 0,0 0-1,0 0 1,0-1 0,-1 1-1,1 1 1,0-1 0,-1 0-1,1 0 1,-1 1 0,1 0-1,0-1 1,-1 1 0,1 0-1,-1 0 1,-2 1 0,-11 1-148,0 1 0,1 0 0,-1 1 0,-24 11 0,37-14 20,1 0 0,-1 0 0,1 0 0,0 0 1,-1 0-1,1 0 0,0 1 0,0-1 0,0 1 0,0 0 0,0-1 0,0 1 0,0 0 0,1 0 1,-1 0-1,1 0 0,-1 1 0,1-1 0,-1 3 0,1-3-4,1 1 0,0-1 0,0 0-1,0 1 1,0-1 0,0 0 0,0 1 0,1-1-1,-1 0 1,1 1 0,0-1 0,-1 0 0,1 0 0,0 1-1,0-1 1,1 0 0,0 2 0,9 10 30,0-1 1,1 0 0,0-1-1,24 19 1,-13-12-77,-11-8 31,-3-4-2,-1 0 1,0 1 0,-1-1 0,13 18 0,-19-23-1,0-1 0,0 1 0,0-1 0,-1 1 0,1 0 0,0-1 0,-1 1 1,1 0-1,-1 0 0,1-1 0,-1 1 0,0 0 0,0 0 0,0 0 0,0-1 0,0 1 0,0 0 0,0 0 0,-1 0 0,1 0 0,-1-1 0,1 1 0,-1 0 0,0-1 0,1 1 0,-1 0 0,0-1 0,0 1 0,0-1 0,-1 1 1,1-1-1,0 0 0,0 1 0,-1-1 0,-2 2 0,-4 2-8,-1 1 0,-1-2 0,1 1-1,-1-1 1,1 0 0,-1-1 0,0-1 0,0 1 0,0-1 0,-1-1 0,-10 1 0,14-2-10,1 1-1,-1-1 1,1 0 0,-1-1-1,1 1 1,-1-1-1,1 0 1,0-1 0,-1 0-1,1 0 1,0 0 0,0-1-1,0 1 1,0-2 0,1 1-1,-1-1 1,1 1 0,-7-7-1,11 8-57,-1-1 0,1 1-1,0 0 1,0 0 0,0 0 0,0-1 0,0 1-1,0-1 1,0 1 0,1 0 0,-1-1-1,1 1 1,0-1 0,0 0 0,0 1-1,0-1 1,0 1 0,1-1 0,-1 1 0,1-1-1,-1 1 1,1 0 0,0-1 0,2-2-1,-1 0-347,1 0-1,-1 1 0,1-1 0,1 1 0,-1 0 0,0 0 1,1 0-1,0 0 0,0 0 0,7-4 0,22-7-2720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23 7267,'0'-1'216,"1"-1"0,0 1 0,0-1 0,0 1 0,0 0 0,0-1 0,0 1 0,0 0 0,0 0 0,0 0 0,1 0 0,-1 0 0,0 0 0,1 0 0,-1 0 0,1 1 0,-1-1 0,1 1-1,-1-1 1,1 1 0,0-1 0,-1 1 0,1 0 0,-1 0 0,1 0 0,0-1 0,-1 2 0,1-1 0,2 0 0,-2 2-77,-1-1 0,1 0-1,0 1 1,0 0 0,-1-1 0,1 1 0,-1 0-1,0 0 1,1 0 0,-1 0 0,0 0 0,0 0-1,0 0 1,0 0 0,-1 0 0,1 0 0,0 1 0,-1-1-1,0 0 1,1 5 0,0 17 203,-1 0 1,-1 0-1,-1 0 1,-2 0-1,0 0 1,-1 0-1,-9 24 0,6-22-284,1 1 0,1 0 0,2 0 0,0 0 0,1 35 0,7-52-1975,4-17-2311,2-2 2217,9-9-2090</inkml:trace>
  <inkml:trace contextRef="#ctx0" brushRef="#br0" timeOffset="1">0 206 7411,'6'6'3202,"1"-5"159,11 1-1648,7-5-944,5 4-145,1-10-576,7 9-592,-4-1-417,-4 2-1008,-6-1-1520,1 15-33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133 140 4818,'1'2'232,"1"0"-1,1-1 0,-1 0 1,0 1-1,0-1 1,0 0-1,1 0 0,-1 0 1,1 0-1,-1 0 1,1-1-1,-1 1 0,1-1 1,-1 0-1,1 0 1,-1 0-1,1 0 1,-1 0-1,1 0 0,0-1 1,-1 1-1,1-1 1,-1 1-1,0-1 0,1 0 1,-1 0-1,0 0 1,1-1-1,-1 1 0,0 0 1,0-1-1,0 0 1,0 1-1,0-1 0,0 0 1,-1 0-1,3-3 1,1-1 55,-1 1 0,0-2 1,0 1-1,0 0 0,0-1 0,-1 0 1,0 0-1,-1 0 0,0 0 1,0 0-1,0 0 0,0-8 1,-2 14-258,0-1 1,0 1 0,0-1-1,0 1 1,0 0 0,0-1-1,-1 1 1,1 0 0,0-1-1,-1 1 1,0 0 0,1 0-1,-1-1 1,1 1 0,-1 0-1,0 0 1,0 0 0,0 0-1,0 0 1,0 0 0,0 0-1,0 0 1,0 0 0,0 0-1,0 1 1,0-1 0,-1 0-1,1 1 1,0-1 0,0 1-1,-1-1 1,1 1-1,0 0 1,-1 0 0,1-1-1,-1 1 1,1 0 0,0 0-1,-1 0 1,1 0 0,0 1-1,-3 0 1,-4-1 68,-1 2-1,1-1 1,0 1 0,0 0-1,-12 6 1,9-2 21,0 0 0,0 1 1,0 1-1,1-1 1,0 2-1,0-1 0,1 1 1,1 1-1,-1 0 0,1 0 1,1 0-1,0 1 0,0 0 1,1 1-1,1-1 0,0 1 1,1 0-1,-6 22 0,10-31-109,-1 0 0,1 1 0,0-1-1,-1 0 1,1 0 0,1 0 0,-1 1 0,1-1 0,-1 0-1,1 0 1,0 0 0,0 0 0,0 0 0,0 0-1,1 0 1,-1 0 0,1 0 0,0 0 0,0-1-1,0 1 1,0-1 0,0 1 0,0-1 0,1 0 0,-1 0-1,1 0 1,0 0 0,-1 0 0,1-1 0,0 1-1,0-1 1,0 0 0,0 0 0,6 1 0,-2 0-53,0-1 1,1-1-1,-1 1 1,0-1 0,1 0-1,-1-1 1,0 0-1,0 0 1,1 0-1,-1-1 1,0 0 0,0-1-1,0 1 1,9-6-1,-4 0-93,-1 1 0,1-2-1,-1 1 1,-1-1 0,0-1 0,12-14-1,-17 18 90,0 0 0,-1 0 0,0-1 0,-1 1 0,1-1 0,-1 0-1,0 0 1,-1 0 0,1 0 0,-2 0 0,1 0 0,-1-1 0,1-9 0,-2 15 45,0 1 0,0 0-1,0 0 1,0-1 0,0 1 0,0 0 0,0 0 0,0-1 0,-1 1 0,1 0 0,0 0 0,-1 0 0,1 0 0,-1-1 0,1 1 0,-1 0 0,0 0 0,-1-2-1,1 3 7,1 0 0,-1 0 0,1 0-1,-1 0 1,0-1 0,1 1 0,-1 0-1,0 0 1,1 0 0,-1 0 0,1 0-1,-1 1 1,0-1 0,1 0 0,-1 0-1,0 0 1,1 0 0,-1 1 0,1-1-1,-1 0 1,1 1 0,-1-1 0,1 0-1,-2 2 1,-2 1 38,0 0 0,1 1-1,-1-1 1,1 1 0,0 0-1,0 0 1,-3 7 0,3-5-4,1 0 0,-1 0 0,1 0-1,0 1 1,1-1 0,0 0 0,0 1 0,0 0 0,1-1 0,0 1 0,0 0 0,1-1 0,0 1-1,0-1 1,3 10 0,-3-11-31,1 0 0,0-1-1,0 1 1,0-1 0,1 0 0,0 0-1,0 0 1,0 0 0,0 0 0,0-1-1,1 1 1,-1-1 0,1 0 0,0 0-1,0 0 1,0-1 0,1 1 0,-1-1-1,1 0 1,-1 0 0,1-1 0,5 2-1,2-1-11,1 0 0,0-1 0,0 0 0,0-1 0,0 0 0,0-1 0,0-1 0,-1 0 0,1-1 0,0 0 0,18-8-1,-3 0-70,-1-2-1,-1 0 0,49-35 0,-71 44 71,0 0-1,-1 0 1,1 0-1,-1 0 1,0 0-1,-1-1 0,1 1 1,-1-1-1,0 0 1,0 0-1,0 0 1,-1 0-1,0 0 1,1 0-1,-2 0 1,1 0-1,-1 0 1,0-1-1,0 1 1,0 0-1,-2-7 1,2 9 12,0 0 1,0 0-1,-1 0 1,1 0-1,-1 0 1,0 0-1,0 0 1,0 0-1,0 0 1,-1 0-1,1 0 1,-1 1 0,1-1-1,-1 0 1,0 1-1,0 0 1,0-1-1,-1 1 1,1 0-1,0 0 1,-1 0-1,0 1 1,1-1-1,-1 0 1,0 1-1,0 0 1,0 0-1,1 0 1,-1 0-1,-1 0 1,1 0-1,0 1 1,0-1-1,0 1 1,-5 0-1,3 1 15,0 1 0,0-1 0,1 1 0,-1 0 0,0 0 0,1 1 0,0-1 0,-1 1 0,1 0 0,0 0 0,0 0 0,1 1-1,-1-1 1,1 1 0,0 0 0,-5 7 0,1 0 17,0 0 1,0 0-1,1 0 0,1 1 1,-5 14-1,7-18-23,1 0-1,0 0 1,0 0 0,1 0 0,0 1 0,1-1-1,0 10 1,0-16-16,0-1 0,0 1 0,0-1 0,1 0 0,-1 0 0,1 1 0,-1-1 0,1 0 0,-1 0 0,1 0 0,0 1 0,0-1 0,-1 0 0,1 0 0,0 0 0,0 0 0,0 0 0,0-1 0,3 3 0,-2-2-7,0-1 0,0 1 0,1-1-1,-1 1 1,0-1 0,1 0 0,-1 1 0,1-1 0,-1-1 0,0 1 0,1 0 0,-1 0 0,1-1 0,-1 0 0,3 0 0,1-2-37,1 0-1,-1 0 1,-1 0 0,1-1-1,0 0 1,-1 0 0,0 0 0,0-1-1,0 0 1,0 0 0,-1 0-1,7-10 1,30-29-260,-41 44 303,0 0 0,0 0 0,-1 1 0,1-1 0,0 0 0,0 0 1,0 1-1,0-1 0,0 0 0,0 0 0,0 1 0,0-1 0,0 0 0,0 1 0,0-1 1,0 0-1,0 0 0,0 1 0,0-1 0,0 0 0,0 0 0,0 1 0,0-1 0,1 0 1,-1 0-1,0 1 0,0-1 0,0 0 0,0 0 0,0 0 0,1 1 0,-1-1 1,0 0-1,0 0 0,0 0 0,1 0 0,-1 1 0,0-1 0,0 0 0,1 0 0,-1 0 1,0 0-1,0 0 0,1 0 0,-1 0 0,0 0 0,0 0 0,1 0 0,-1 0 0,0 0 1,1 0-1,-1 0 0,0 0 0,0 0 0,1 0 0,-1 0 0,0 0 0,0 0 1,1 0-1,-1 0 0,0 0 0,0-1 0,1 1 0,-1 0 0,0 0 0,0 0 0,0 0 1,1-1-1,-1 1 0,-5 26-10,5-25 9,-42 240 194,32-158-115,-42 155 1,47-225-71,1 0-1,-1 0 1,-1-1 0,-1 0-1,1 0 1,-13 16 0,14-23-2,0 1 0,0-1 0,0 1 0,-1-2 0,0 1 0,0-1 0,-1 1 0,1-2 0,-1 1 0,0-1 0,0 0 0,0 0 0,-12 2 0,7-2-1,1-2 1,-1 0-1,0 0 0,1-1 0,-1 0 0,1-1 1,-1 0-1,0-1 0,1 0 0,0-1 1,-1-1-1,1 1 0,1-2 0,-1 1 0,0-2 1,-18-12-1,22 13-151,0 0-1,0-1 1,0 0 0,1 0 0,0-1 0,0 1 0,1-1-1,-1-1 1,2 1 0,-1-1 0,1 1 0,0-1-1,1-1 1,0 1 0,0 0 0,1-1 0,0 0 0,0 1-1,1-1 1,0 0 0,0 0 0,2-16 0,2 9-1015,0 0 0,0 0 0,2 0 0,0 1 0,13-28 1,13-14-3300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0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27 6275,'0'0'176,"1"0"0,-1 0 0,0 0 1,1 1-1,-1-1 0,0 0 0,1 0 0,-1 1 1,0-1-1,0 0 0,1 1 0,-1-1 0,0 0 1,0 1-1,0-1 0,1 0 0,-1 1 0,0-1 1,0 0-1,0 1 0,0-1 0,0 0 0,0 1 1,0-1-1,0 1 0,0-1 0,0 0 0,0 1 1,0-1-1,0 0 0,0 2 0,-3 22 1302,-9 18-972,10-40-461,0 1 0,0 0 0,1-1 0,-1 1 0,1 0 0,-1 0 0,1 0 0,0 0 0,0 0 0,1 0 0,-1 0 0,1 1 0,-1-1 0,1 0 0,0 0 0,0 0 0,0 0 0,1 1 0,-1-1-1,1 0 1,0 0 0,0 0 0,0 0 0,0 0 0,0 0 0,1 0 0,1 3 0,-3-6-46,0 1 0,0-1 0,0 0 0,0 1 0,0-1 0,0 1-1,0-1 1,0 0 0,0 1 0,0-1 0,0 1 0,0-1 0,0 0 0,0 1-1,-1-1 1,1 1 0,0-1 0,0 0 0,0 1 0,-1-1 0,1 0 0,0 1 0,-1-1-1,1 0 1,0 0 0,0 1 0,-1-1 0,1 0 0,0 0 0,-1 0 0,1 1-1,-1-1 1,1 0 0,0 0 0,-1 0 0,1 0 0,-1 0 0,1 0 0,0 0-1,-1 0 1,1 0 0,-1 0 0,1 0 0,0 0 0,-1 0 0,1 0 0,-1 0 0,0 0-2,0 0 0,1 0 0,-1 0 0,0 0 0,0 0 0,0 0 0,1 0 0,-1-1 0,0 1 0,0 0 0,1 0 0,-1-1 0,0 1 0,1-1 0,-1 1 0,0 0 0,1-1 0,-1 1 0,1-1 0,-1 1 0,0-1 0,1 0 0,-1 1 0,1-1 0,0 1 0,-1-1 0,1 0 0,-1 0 0,1 1 0,0-1 0,0 0 0,-1 1 1,1-2-1,0-1 0,0 0 0,1 0 1,-1 0-1,1 0 0,0 0 1,-1 0-1,1 0 0,0 0 1,1 1-1,-1-1 1,1 0-1,-1 1 0,4-4 1,10-27 17,-14 32-15,0-8 8,1 1 1,0 0 0,0-1-1,1 1 1,5-10 0,-6 14 1,1 0 0,0 1 0,-1 0 0,1 0 0,1 0 0,-1 0 0,0 0 0,1 0 0,0 1 0,-1 0 0,1 0 0,8-3 0,-10 3 2,0 1 1,0 0 0,0 0 0,0 0 0,0 1 0,0-1 0,0 0 0,1 1 0,-1-1-1,0 1 1,0 0 0,1 0 0,-1 0 0,0 0 0,0 0 0,1 0 0,-1 1-1,4 0 1,-3 2 30,-1-1 0,1 0 0,-1 1 0,1-1 0,-1 1 0,0 0 0,0 0 0,0 0-1,0 0 1,1 4 0,0-3-7,1 3 14,1-1 0,0 0-1,0 0 1,0 0 0,9 6 0,18 20 78,-31-31-125,0 0 0,0-1 1,0 1-1,0 0 0,-1 0 0,1 0 0,0 0 1,0 0-1,-1 1 0,1-1 0,-1 0 1,1 0-1,-1 0 0,1 0 0,-1 1 1,0-1-1,0 0 0,0 0 0,1 1 0,-1-1 1,0 0-1,0 0 0,-1 1 0,1 1 1,-2-1-31,0 0 1,-1-1 0,1 1-1,0-1 1,-1 1 0,1-1-1,0 0 1,-1 0 0,0 0-1,1 0 1,-1 0 0,-4 0-1,-6 2-562,2-1-845,16-2-1756,0 1 536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9 129 7764,'2'2'475,"-1"0"0,0-1 0,0 1 1,1-1-1,-1 0 0,1 1 1,-1-1-1,1 0 0,0 0 0,-1 0 1,1 0-1,0 0 0,0 0 0,0-1 1,-1 1-1,3 0 0,0-1-181,0 1-1,0-1 1,0 0-1,0 0 1,0 0-1,0 0 1,7-2 0,-3-1-238,1 1 1,-1-1 0,0-1 0,0 1 0,0-1 0,12-9 0,-9 5-14,-1 0 0,0-1-1,14-16 1,-22 22-39,0 0 0,0 1 0,0-1-1,0 0 1,0 0 0,-1 0-1,0-1 1,0 1 0,1-4 0,-1 6-1,-1 0-1,0 0 1,0 0 0,0 0 0,0 0 0,0-1 0,0 1 0,-1 0 0,1 0 0,0 0 0,0 0 0,-1 0 0,1 0 0,-1 0 0,1 0 0,-1 0 0,1 0 0,-1 0-1,0 0 1,1 0 0,-1 0 0,0 0 0,0 0 0,0 1 0,0-1 0,-1 0 0,0 0 13,0 0 0,0 0 1,0 1-1,0-1 0,0 1 0,0-1 1,0 1-1,-1 0 0,1 0 0,0 0 0,0 0 1,0 0-1,0 1 0,0-1 0,0 1 0,0-1 1,-1 1-1,1 0 0,1 0 0,-1 0 1,0 0-1,0 0 0,0 0 0,0 0 0,1 1 1,-4 2-1,-45 45 416,46-44-371,-10 10 171,1 0 0,0 1 0,1 0 0,1 1-1,-9 19 1,19-33-209,-1 0 0,1 0 0,-1 1 0,1-1 0,0 0-1,0 1 1,0-1 0,1 1 0,-1-1 0,1 1 0,0 0 0,0-1-1,0 1 1,0-1 0,1 1 0,-1-1 0,1 1 0,0-1 0,0 1-1,0-1 1,1 0 0,-1 1 0,1-1 0,0 0 0,0 0 0,0 0-1,0 0 1,0-1 0,1 1 0,-1-1 0,1 1 0,0-1 0,-1 0-1,1 0 1,0 0 0,0 0 0,4 1 0,3 2-233,1-1 0,0-1 0,0 0 0,0 0 0,0-1 0,1 0 1,-1-1-1,0-1 0,1 0 0,-1 0 0,1-1 0,19-4 0,4-2-2396,0-2-1,55-21 0,-37 7-1646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60 105 8916,'36'-48'6892,"-29"42"-6353,0-1 1,0 1 0,0 1-1,13-8 1,-15 10-463,0 0 0,0 1 1,1 0-1,-1 0 0,1 0 0,-1 0 0,1 1 0,0 0 0,0 0 1,-1 1-1,1 0 0,0 0 0,0 0 0,0 0 0,-1 1 0,1 0 1,0 0-1,9 4 0,-12-4-63,0 0 0,0 0 0,0 0 1,-1 1-1,1-1 0,-1 1 0,1-1 1,-1 1-1,1 0 0,-1 0 0,0 0 0,0 0 1,0 1-1,0-1 0,0 0 0,-1 1 0,1 0 1,-1-1-1,1 1 0,-1 0 0,2 5 1,-3-3-9,1 0 1,-1 0 0,0 0-1,-1 0 1,1 0 0,-1-1-1,0 1 1,0 0 0,0 0-1,-1 0 1,0-1 0,-2 6-1,-8 11 11,0 0 0,-1 0 0,-2-1-1,-18 19 1,32-37-12,-73 74 171,55-57 19,0-1-1,1 2 0,1 1 0,0 0 1,-22 40-1,37-59-180,2 0 0,-1 0 0,0-1 1,0 1-1,0 0 0,1 0 0,-1 0 0,1 0 0,0 0 0,-1 0 1,1 0-1,0 0 0,0 0 0,0 0 0,0 0 0,1 0 1,-1 0-1,0 0 0,1 0 0,0 0 0,-1 0 0,1 0 0,1 2 1,0-2-9,0 0 0,1 0 1,-1 0-1,0 0 1,1 0-1,-1 0 1,1-1-1,0 1 1,-1-1-1,1 1 1,0-1-1,0 0 1,5 1-1,9 1-61,1 0 0,0-2 0,-1 1 0,20-3 0,-36 1 47,33-1-601,46-7 0,-69 6-722,0 0 0,0-1 0,-1 0 0,16-7 0,-22 4-2596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323 212 4482,'2'1'316,"-1"-1"0,0 1 0,1-1 1,-1 0-1,0 0 0,1 0 0,-1 0 0,1 0 0,-1 0 0,0 0 1,1 0-1,-1-1 0,1 1 0,-1 0 0,0-1 0,1 1 0,-1-1 1,0 0-1,0 1 0,0-1 0,1 0 0,-1 0 0,0 0 0,0 0 0,0 0 1,0 0-1,0 0 0,0 0 0,-1 0 0,1 0 0,0 0 0,0-1 1,0-1-1,0-4 20,1 1 0,-2-1 0,1 1 1,-1-1-1,0 1 0,-1-10 0,0 10-287,1-1-1,0 1 1,0-1-1,1 1 0,1-12 1,0 13-20,0-1 1,0 0 0,0 0-1,-1 0 1,0 0 0,-1 0-1,1 0 1,-2-8 0,1 13-12,0 0 0,0 0 1,-1-1-1,1 1 1,0 0-1,-1 0 1,1 0-1,-1 0 0,0 0 1,1 0-1,-1 0 1,0 0-1,0 0 1,1 0-1,-1 0 0,0 0 1,0 0-1,0 0 1,-1 0-1,-1 0 17,1 0 0,0 0 0,-1 1 0,1-1 0,-1 1 0,1-1 0,-1 1 0,1 0 1,-1 0-1,1 0 0,-1 0 0,0 0 0,-2 1 0,-11 3 31,0 0 0,0 0 0,0 2 0,1 0 0,0 0 0,0 2-1,1 0 1,0 0 0,0 1 0,1 1 0,0 1 0,-17 17 0,17-15 16,1 1 0,0 1-1,1 0 1,0 1-1,1 0 1,1 1 0,1 0-1,0 0 1,2 1 0,-10 35-1,15-47-51,0-1 1,0 1-1,0 0 1,1 0-1,0 0 0,0 0 1,0 0-1,1-1 0,0 1 1,0 0-1,0 0 0,1-1 1,0 1-1,0-1 0,0 1 1,1-1-1,-1 0 0,1 0 1,1 0-1,-1 0 0,1 0 1,0-1-1,7 7 0,-5-7-24,0 0 0,-1 0 0,2-1 0,-1 0 0,0 0 0,1-1 0,-1 0 0,1 0 0,0 0 0,-1-1 0,1 0 0,0 0 0,0-1 0,0 0 0,0 0 0,0 0 0,0-1 0,0 0 0,-1-1 0,11-2 0,1-4-52,0 0 1,0-1-1,-1-1 0,-1 0 0,1-2 1,-2 0-1,23-21 0,-28 20-11,0 1-1,-1-2 0,0 1 0,-2-1 0,1-1 0,-2 0 0,0 0 0,0 0 0,6-32 0,-12 40 59,1 0-1,-2 0 0,1 0 0,-1 0 1,0 0-1,-2-8 0,3 13 3,-1 1 0,1 0 0,0 0 0,-1-1 0,1 1-1,-1 0 1,0 0 0,1 0 0,-1 0 0,0 0 0,1 0 0,-1 0-1,0 0 1,0 0 0,0 0 0,-2-1 0,2 2 0,0 0 1,0 0-1,0 0 1,0 0 0,0 0-1,1 0 1,-1 0-1,0 0 1,0 1-1,0-1 1,0 0-1,0 1 1,0-1-1,1 0 1,-1 1-1,0-1 1,0 1 0,1-1-1,-1 1 1,0 0-1,1-1 1,-1 1-1,0 0 1,1 0-1,-1-1 1,1 1-1,-1 1 1,-3 3 17,1 0-1,0 0 1,0 1-1,0-1 1,1 1 0,-1-1-1,1 1 1,1 0 0,-1 0-1,1 0 1,0 0 0,0 6-1,1 8 53,1 1 1,3 26-1,2 22 23,-6-62-189,1 1 0,-1-1 0,1 0-1,1 1 1,-1-1 0,1 0 0,1 0 0,-1 0-1,1 0 1,0-1 0,1 1 0,0-1 0,6 9 0,-7-13-306,0 0 1,0 0 0,0 0 0,0 0 0,1 0 0,-1-1 0,0 0 0,1 1-1,0-1 1,-1-1 0,1 1 0,0 0 0,-1-1 0,5 0 0,-2 1-954,14 0-2615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 8228,'-14'-9'6183,"26"14"-3170,91 55-1127,-101-59-1883,-1-1 0,1 1 0,-1 0 0,1 0 0,-1 0-1,0 0 1,0 0 0,1 0 0,-1 0 0,0 0 0,0 0 0,0 0-1,0 1 1,0-1 0,0 0 0,0 3 0,-1-3-2,0-1 1,0 1-1,0 0 0,0 0 1,0 0-1,0 0 1,0-1-1,0 1 0,0 0 1,0 0-1,-1 0 1,1 0-1,0-1 0,-1 1 1,1 0-1,-1-1 0,1 1 1,-1 0-1,1 0 1,-1-1-1,1 1 0,-2 0 1,-5 4 3,0 0 0,0 0 0,-1 0 0,1-1 0,-9 3 0,-11 7 4,9-6 6,4-2-24,14-6 8,-1 0 1,1 0-1,0 0 1,0 0-1,0 0 1,0 1-1,-1-1 1,1 0-1,0 0 1,0 0-1,0 0 1,0 0-1,0 1 1,0-1-1,0 0 1,-1 0-1,1 0 1,0 1-1,0-1 1,0 0-1,0 0 1,0 0-1,0 1 1,0-1-1,0 0 1,0 0-1,0 0 1,0 1-1,0-1 1,0 0-1,0 0 1,0 0-1,0 1 1,1-1-1,-1 0 1,0 0-1,0 0 1,0 0-1,0 1 1,0-1-1,0 0 1,0 0-1,1 0 1,-1 0-1,0 0 1,0 1-1,0-1 1,31 13-24,1 3 20,-24-13 3,-1 0 1,1 1-1,-1 0 1,0 0 0,-1 0-1,1 1 1,-1 0-1,0 1 1,10 10 0,-15-15 0,0 1 0,0-1 0,-1 0 1,1 0-1,0 0 0,-1 1 0,1-1 1,-1 0-1,0 0 0,1 1 1,-1-1-1,0 0 0,0 1 0,0-1 1,0 0-1,0 1 0,0-1 0,0 1 1,0-1-1,0 0 0,-1 0 1,1 1-1,-1-1 0,0 3 0,-1-1 2,0-1-1,0 1 1,0-1-1,0 1 1,-1-1-1,1 0 0,-1 1 1,1-1-1,-1-1 1,-3 3-1,-5 2 5,1-1 0,-1 0 1,0-1-1,-22 5 0,-23-5 12,53-4-70,0 0 1,1 0 0,-1 0-1,1 0 1,-1-1 0,1 1 0,-1-1-1,1 0 1,-1 1 0,1-1-1,-1 0 1,1 0 0,0-1-1,0 1 1,0-1 0,-1 1-1,1-1 1,0 1 0,-2-4-1,3 4-7,1 1-1,0-1 0,-1 0 0,1 1 1,0-1-1,0 0 0,0 1 0,0-1 1,-1 0-1,1 1 0,0-1 0,0 1 1,0-1-1,0 0 0,0 1 0,1-1 0,-1 0 1,0 1-1,0-1 0,0 0 0,0 1 1,1-1-1,-1 1 0,0-1 0,1 0 1,-1 1-1,0-1 0,1 1 0,-1-1 1,1 1-1,-1-1 0,1 1 0,0-1 0,22-11-2906,-16 9 1772,17-9-2282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7940,'3'3'1171,"0"0"0,1 0 0,-1-1-1,1 1 1,0-1 0,0 0 0,5 2 0,57 13 12,-52-14-630,-12-3-541,-1 0-1,1 0 0,-1 0 0,1 0 0,-1 0 0,1 1 0,-1-1 0,1 0 0,-1 1 1,1-1-1,-1 1 0,0 0 0,1 0 0,-1-1 0,0 1 0,0 0 0,1 0 1,-1 0-1,0 0 0,0 0 0,0 0 0,0 1 0,0-1 0,0 0 0,-1 1 1,1-1-1,0 0 0,-1 1 0,1-1 0,-1 1 0,1-1 0,-1 2 0,0-1-5,-1 0-1,0 0 0,0 0 1,0-1-1,0 1 0,-1 0 0,1-1 1,0 1-1,-1-1 0,1 1 0,-1-1 1,1 1-1,-1-1 0,0 0 1,1 0-1,-1 0 0,0 0 0,0 0 1,0-1-1,0 1 0,0 0 0,0-1 1,0 1-1,-2-1 0,0 1 6,-19 8 8,23-8-20,0 0 0,0 0 0,0 1 0,0-1 0,0 0 0,1 0 0,-1 0 0,0 0 0,1 0 0,-1-1 0,0 1 0,1 0-1,-1 0 1,1 0 0,0 0 0,-1 0 0,1-1 0,0 1 0,-1 0 0,1 0 0,0-1 0,1 2 0,29 25-12,-23-22-6,0 1 0,-1 1 0,0-1-1,-1 1 1,12 16 0,-16-21 17,-1-1 1,0 1-1,-1 0 0,1 0 1,0 1-1,-1-1 0,1 0 1,-1 0-1,1 0 0,-1 0 0,0 0 1,0 1-1,0-1 0,0 0 1,-1 0-1,1 0 0,0 0 1,-1 0-1,0 1 0,1-1 1,-1 0-1,0 0 0,0-1 1,0 1-1,0 0 0,0 0 1,-1 0-1,1-1 0,-1 1 1,1 0-1,-4 2 0,-2 2 7,0 1 0,-1-1 0,0-1 0,0 0 0,0 0-1,-1 0 1,0-1 0,0 0 0,0-1 0,0 0 0,0 0 0,-1-1-1,1 0 1,-1-1 0,0 0 0,-10 0 0,19-1-42,-1 0 0,1 1 0,-1-1 0,1 0 0,-1 0 0,1 0 0,-1-1 0,1 1 0,-1 0 1,0 0-1,1-1 0,0 1 0,-1-1 0,1 0 0,-1 1 0,1-1 0,-1 0 0,1 0 0,0 0 0,0 0 0,0 0 0,-1 0 0,1 0 0,0 0 1,0 0-1,0 0 0,0-1 0,1 1 0,-1 0 0,0-1 0,1 1 0,-1-1 0,0-2 0,1 2-204,0-1 0,0 1-1,1 0 1,-1-1 0,1 1 0,-1 0-1,1 0 1,0-1 0,0 1 0,0 0 0,0 0-1,0 0 1,1 0 0,-1 0 0,1 1-1,-1-1 1,1 0 0,0 1 0,-1-1-1,1 1 1,3-3 0,23-14-3249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6643,'4'9'3298,"1"0"143,-1 8-1584,12 16-416,4-3-545,0 6-96,1 0-383,10 4-49,-4-12-256,-4 5 16,-9-8-208,8 0-144,-13-16-240,-7-3-353,1-5-463,17-1-2530,-7-5 512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8148,'-22'23'3409,"4"-1"353,-14 14-1713,1 0-688,-12 3-177,2-5-544,1 2-319,12-12-594,6-8-639,9-7-705,4-2-2625,2 2 305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260 131 6915,'-1'-26'4396,"0"20"-3990,1-1 0,0 1 1,0-1-1,0 1 0,3-11 0,-3 14-265,1 1 0,0-1 1,-1 0-1,1 0 0,-1 0 0,0 1 1,0-1-1,0 0 0,0 0 1,-1 0-1,1 0 0,-1 1 0,0-1 1,-1-3-1,1 5-103,1 0-1,-1 0 1,0 1 0,0-1-1,0 0 1,0 0-1,0 1 1,0-1 0,0 1-1,-1-1 1,1 1 0,0-1-1,0 1 1,0-1 0,-1 1-1,1 0 1,0 0-1,0 0 1,-1 0 0,1 0-1,0 0 1,0 0 0,0 0-1,-1 0 1,1 0-1,0 1 1,0-1 0,-1 1-1,1-1 1,0 1 0,0-1-1,0 1 1,-2 1 0,-16 9 158,1 2 1,0 0 0,1 1-1,1 0 1,0 1-1,-17 21 1,24-25-99,0 0-1,1 1 1,0 0-1,0 0 1,2 1-1,-1 0 1,2 0-1,-1 0 1,-5 26-1,10-34-85,0 0 0,0 0 0,0 0 0,1 0-1,-1 0 1,1 0 0,1 1 0,-1-1 0,1 0 0,0 0-1,0 0 1,0 0 0,0 0 0,1-1 0,0 1 0,0 0-1,1-1 1,-1 1 0,1-1 0,0 0 0,0 0 0,0 0-1,0 0 1,1 0 0,0-1 0,0 0 0,0 0 0,0 0-1,0 0 1,9 4 0,-7-5-12,-1 0 0,1-1 0,0 0 0,1 0-1,-1 0 1,0-1 0,0 1 0,0-1 0,0-1 0,1 1 0,-1-1-1,11-3 1,74-27-75,-78 26 51,23-11-107,-2-2 0,0-1 1,36-27-1,-60 39 90,-1-1 0,0 0 0,-1 0 0,1-1 0,-1 0 0,11-18 0,-15 21 36,-1 1-1,1-1 0,-1 0 1,0 0-1,-1 0 0,0-1 1,0 1-1,0-1 1,0 1-1,-1-1 0,0 1 1,-1-1-1,0-10 0,0 17 9,0 1 0,0-1-1,0 0 1,-1 1 0,1-1 0,0 0-1,0 1 1,0-1 0,-1 0 0,1 0-1,0 1 1,0-1 0,-1 0-1,1 0 1,0 0 0,-1 0 0,1 1-1,0-1 1,0 0 0,-1 0 0,1 0-1,0 0 1,-1 0 0,1 0-1,0 0 1,-1 0 0,1 0 0,-1 0-1,1 0 1,0 0 0,-1 0-1,1 0 1,0 0 0,-1 0 0,1 0-1,0 0 1,-1 0 0,1 0 0,0-1-1,0 1 1,-1 0 0,1 0-1,0 0 1,-1-1 0,1 1 0,0 0-1,0 0 1,0-1 0,-1 1 0,1 0-1,0 0 1,0-1 0,0 1-1,-1 0 1,1-1 0,0 1 0,0 0-1,0-1 1,0 1 0,0 0 0,0-1-1,0 1 1,0 0 0,0-1-1,0 1 1,0 0 0,0-1 0,0 1-1,-15 25 200,9-6-67,1 1 0,1 0 0,0 0 1,1 0-1,2 0 0,0 35 0,1-51-113,1 1-1,-1-1 0,0 0 1,1 0-1,0 0 0,0 0 1,0 0-1,1 0 0,-1-1 1,1 1-1,0 0 1,0-1-1,0 1 0,1-1 1,-1 0-1,1 1 0,0-1 1,0-1-1,0 1 0,0 0 1,0-1-1,0 1 1,1-1-1,0 0 0,-1 0 1,1 0-1,0-1 0,0 1 1,0-1-1,0 0 0,0 0 1,0-1-1,0 1 1,0-1-1,0 0 0,0 0 1,0 0-1,0 0 0,8-2 1,-2 0-50,1 0 1,-1 0-1,0-1 1,-1 0-1,1-1 1,0 0-1,-1-1 1,0 0-1,0 0 1,0-1-1,-1 0 1,0 0-1,13-14 0,1-5-156,0-1 0,32-51-1,-27 36 121,-12 3-10,-14 30 119,-10 25 85,-1 5-12,3-7 9,0 0 0,1 1 0,1 0 1,0 1-1,1-1 0,-4 33 0,8-37-69,0-1-1,0 1 0,1-1 1,1 1-1,0-1 0,0 0 0,1 1 1,5 11-1,-7-19-148,1-1 0,-1 0 0,1 0 0,0 0 0,0 0 0,0 0 0,1 0 0,-1 0 0,1-1 0,-1 1 0,1-1 0,0 0 0,0 0 0,0 0 0,0 0 0,0 0 0,0-1 0,1 1 0,-1-1 0,0 0 0,1 0 0,-1 0 0,1-1 0,-1 1 0,1-1 0,0 0 0,-1 0 0,1 0 0,6-1 0,36-12-3701,-26 5 1659,20-6-1840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47 6803,'-6'-3'5704,"4"14"-2428,4 32-1283,0 20-747,-4-45-953,2-5-179,-2 0-1,1-1 1,-2 1 0,1-1 0,-2 0 0,0 0 0,0 0 0,-8 15 0,47-74 159,0 0-1701,67-70 0,-81 94-145,30-27-961,-49 48 2512,1 0 0,-1 0 0,0 0 1,1 1-1,-1-1 0,1 1 0,-1 0 1,1 0-1,0 0 0,-1 0 0,1 0 0,0 0 1,0 1-1,0-1 0,0 1 0,-1 0 0,1 0 1,0 0-1,4 1 0,-6 0 120,1-1 0,-1 1-1,0 0 1,1 0 0,-1 0-1,0 0 1,0 0 0,0 0 0,0 0-1,0 0 1,0 0 0,0 1 0,0-1-1,0 0 1,-1 0 0,1 1 0,0-1-1,-1 1 1,0-1 0,1 1-1,-1-1 1,0 1 0,1-1 0,-1 1-1,0 1 1,0 47 2420,-1-31-1497,2 176 2405,2-184-3214,5-20-118,7-21-61,-8 11-34,-1-1-236,0 1 1,2 0-1,0 1 1,2 0-1,0 0 1,0 1-1,2 0 1,16-18 0,-10 11-845,7-7-1449,-6 18-5241,-9 9 4130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3 170 6659,'-1'2'242,"0"0"0,1-1 1,0 1-1,0 0 0,-1 0 0,1-1 0,0 1 1,0 0-1,0-1 0,1 1 0,-1 0 0,0 0 1,1-1-1,-1 1 0,1 0 0,-1-1 0,1 1 1,0-1-1,0 1 0,-1-1 0,1 1 1,0-1-1,1 0 0,-1 1 0,0-1 0,0 0 1,0 0-1,1 0 0,-1 0 0,2 1 0,1-1-78,0-1-1,0 1 1,0-1-1,0 0 1,0 0-1,0-1 1,0 1-1,0-1 1,0 0-1,0 0 1,0 0-1,6-4 1,17-5 144,0-2 0,33-19 0,-53 27-298,-1 0-1,1 0 0,-1-1 1,0 1-1,0-1 0,0-1 1,-1 1-1,0-1 0,0 0 1,0 0-1,-1 0 0,0-1 1,0 0-1,3-8 0,-6 13-4,0 1-1,0-1 0,-1 0 0,1 0 1,-1 0-1,1 0 0,-1 0 1,0 0-1,0 0 0,0 0 1,0 0-1,0 0 0,0 0 0,-1 0 1,1 0-1,0 0 0,-1 1 1,0-1-1,1 0 0,-1 0 0,0 0 1,0 1-1,0-1 0,0 0 1,0 1-1,-1-1 0,1 1 1,0-1-1,-1 1 0,1 0 0,-1-1 1,0 1-1,1 0 0,-1 0 1,0 0-1,1 0 0,-3 0 1,0 0 29,1 0-1,-1 1 1,1-1 0,-1 1 0,1 0 0,-1 0 0,1 0 0,-1 0 0,1 1 0,-1 0 0,1 0 0,-1-1 0,1 2 0,0-1 0,-1 0 0,1 1 0,0 0 0,0-1 0,-4 5 0,-6 5 203,0 1 0,1 0 0,0 1-1,1 1 1,1 0 0,0 0-1,-12 25 1,17-31-157,1 0 0,1 1 0,0-1 0,0 1 0,0 0 0,1 0-1,0 0 1,1 0 0,0 0 0,1 0 0,0 1 0,0-1 0,1 0 0,0 0 0,0 0 0,4 9-1,-4-14-85,0-1 0,0 0 0,0 0 0,1 1 0,0-1 0,0 0-1,0-1 1,0 1 0,0 0 0,0 0 0,1-1 0,-1 1-1,1-1 1,0 0 0,0 0 0,-1 0 0,1 0 0,1-1-1,3 3 1,-2-3-92,0 0 0,0 0 1,1 0-1,-1 0 0,1-1 0,-1 0 0,0 0 0,1 0 0,-1-1 0,1 0 0,6-2 0,4-2-1017,1 0 0,-2-2-1,1 0 1,-1-1 0,0 0-1,26-20 1,-4 0-2412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21:06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3 6899,'-1'0'85,"1"0"0,0 0-1,0 0 1,0-1 0,0 1 0,0 0 0,0 0-1,0 0 1,0 0 0,0 0 0,-1-1-1,1 1 1,0 0 0,0 0 0,0 0-1,0 0 1,0 0 0,-1 0 0,1 0-1,0 0 1,0 0 0,0 0 0,0 0 0,0-1-1,-1 1 1,1 0 0,0 0 0,0 0-1,0 0 1,0 0 0,-1 0 0,1 0-1,0 1 1,0-1 0,0 0 0,0 0-1,-1 0 1,1 0 0,0 0 0,0 0-1,0 0 1,0 0 0,-1 0 0,1 0 0,0 0-1,0 1 1,0-1 0,0 0 0,0 0-1,0 0 1,0 0 0,-1 0 0,1 0-1,0 1 1,0-1 0,0 0 0,0 0-1,0 0 1,0 0 0,0 1 0,0-1 0,0 0-1,0 0 1,0 0 0,0 0 0,0 1-1,0-1 1,0 0 0,0 0 0,-2 24 2068,4 27-918,-1-29-884,0 0 1,-1 0-1,-1-1 1,-1 1 0,-6 26-1,3-19-417,-2 52 0,7-81 37,0 0 1,0 1 0,0-1-1,0 0 1,0 0 0,0 1-1,0-1 1,0 0 0,0 0-1,0 0 1,0 1 0,0-1-1,0 0 1,0 0 0,0 1-1,0-1 1,0 0 0,-1 0-1,1 0 1,0 1-1,0-1 1,0 0 0,0 0-1,0 0 1,-1 1 0,1-1-1,0 0 1,0 0 0,0 0-1,0 0 1,-1 0 0,1 0-1,0 1 1,0-1 0,-1 0-1,1 0 1,0 0 0,0 0-1,0 0 1,-1 0 0,1 0-1,0 0 1,-1 0 0,1 0-96,0 0 0,0-1 0,-1 1 0,1 0 0,0 0 1,0-1-1,0 1 0,0 0 0,0-1 0,-1 1 0,1 0 0,0 0 1,0-1-1,0 1 0,0 0 0,0-1 0,0 1 0,0 0 0,0-1 1,0 1-1,0 0 0,0-1 0,0 1 0,0 0 0,0 0 0,1-1 1,-1 1-1,0 0 0,0-1 0,0 1 0,0 0 0,0 0 0,1-1 1,-1 1-1,0 0 0,0 0 0,0-1 0,1 1 0,6-11-3032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6963,'-7'5'998,"-1"-1"-1,1 1 1,0 1-1,0 0 1,1 0-1,0 0 0,0 1 1,-9 12-1,7-8-633,1 0-1,0 1 1,1 0-1,1 0 1,-1 1-1,2-1 1,0 1-1,-5 25 0,10-19 124,4-25-171,10-27-102,-10 21-225,0-1 0,2 1 0,-1 1 0,2-1 0,-1 1 1,1 0-1,1 1 0,0 0 0,1 0 0,0 1 0,0 0 0,1 1 0,0 0 0,0 0 0,1 2 0,0-1 1,0 2-1,0-1 0,1 2 0,0-1 0,0 2 0,15-3 0,-25 6 20,-1 0 0,1-1 0,0 1 0,-1 1 0,1-1 0,-1 0 0,1 1 0,0-1 0,-1 1 0,1 0 0,-1 0 0,1 0 0,-1 0 0,0 0 0,0 0 0,1 1 1,-1-1-1,0 1 0,0 0 0,0-1 0,0 1 0,-1 0 0,1 0 0,0 0 0,-1 0 0,1 1 0,-1-1 0,0 0 0,0 1 0,0-1 0,0 1 0,0-1 0,-1 1 0,1-1 0,0 5 0,2 12 151,-1 0 0,0 0 1,-2 0-1,-1 19 0,0-1 13,1-33-168,0-1-1,0 1 0,0-1 0,1 0 0,-1 1 0,1-1 0,-1 0 0,1 1 0,0-1 0,1 0 1,-1 0-1,0 0 0,1 0 0,0 0 0,-1 0 0,1 0 0,1 0 0,-1-1 0,0 1 1,0-1-1,4 3 0,-3-4-75,0-1 1,0 1 0,0-1 0,-1 0-1,1 0 1,0 0 0,0 0-1,0 0 1,0-1 0,0 1-1,0-1 1,-1 0 0,1 1-1,0-1 1,-1-1 0,1 1-1,0 0 1,-1-1 0,1 1 0,-1-1-1,0 0 1,0 0 0,0 0-1,4-4 1,82-73-7037,-55 47 3313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57 7475,'-1'-6'956,"-3"-27"2430,4 33-3226,0-1 0,0 0 0,0 0 1,0 1-1,0-1 0,0 0 0,0 1 0,0-1 0,0 0 0,0 0 1,-1 1-1,1-1 0,0 0 0,-1 1 0,1-1 0,0 1 0,-1-1 0,1 0 1,-1 1-1,1-1 0,-1 1 0,1-1 0,-1 1 0,1-1 0,-1 1 0,0 0 1,1-1-1,-2 0 0,0 4 10,-1 1-1,1-1 1,0 0 0,0 1-1,0-1 1,1 1 0,-1 0-1,1-1 1,0 1 0,0 0-1,0 0 1,1 0 0,0 0-1,-1 6 1,0 2 113,-53 322 2441,52-280-2731,1-20-656,0-30-334,-1-14-655,0-7-861,-3-10 947</inkml:trace>
  <inkml:trace contextRef="#ctx0" brushRef="#br0" timeOffset="1">1 263 6899,'0'-7'2785,"5"7"433,4 0-1761,11 7-145,3-1-415,6 3-113,5-2-416,6-5-48,-4 0-304,1-6-352,-6-1-528,-4 3-2738,-11-9 385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35 7684,'-2'-1'1738,"2"1"-1642,0 0 1,0-1 0,0 1-1,0 0 1,0 0-1,0 0 1,0 0-1,0 0 1,0 0 0,0-1-1,0 1 1,1-2 2220,-1 2-2220,1-1 0,-1 1-1,0 0 1,0 0-1,0 0 1,0 0-1,0 0 1,0 0 0,1 0-1,-1 0 1,0 0-1,0 0 1,-10-11 1639,1 8-1524,1 0 1,0 0-1,-1 1 1,1 0-1,-1 0 0,0 1 1,1 0-1,-1 1 1,-17 1-1,23-1-194,1 0-1,0 1 1,-1 0 0,1-1 0,0 1-1,0 0 1,0 0 0,0 0-1,0 0 1,0 1 0,0-1 0,0 0-1,0 1 1,1 0 0,-1-1 0,1 1-1,-3 2 1,3-1 5,-1 0 1,1 1-1,0-1 1,0 0-1,1 0 0,-1 0 1,0 1-1,1-1 1,0 0-1,0 1 0,0-1 1,0 0-1,1 0 0,-1 1 1,2 5-1,2 3 14,1-1-1,0 1 1,1-1 0,0 0-1,0 0 1,11 12 0,-7-8-35,0-1 1,-1 1 0,8 20 0,-15-31-2,-1 1 1,1-1-1,-1 0 1,0 0-1,-1 0 1,1 1-1,-1-1 0,0 0 1,0 1-1,0-1 1,0 0-1,-1 1 1,1-1-1,-1 0 0,0 0 1,-1 1-1,-2 5 1,2-6 2,-1 0 0,0 0 0,0 0 0,0-1 0,0 1-1,-1-1 1,1 1 0,-1-1 0,0 0 0,0-1 0,0 1 0,0-1 0,-1 0 0,1 0 0,-1 0 0,1 0 0,-1-1 0,0 0 0,1 0 0,-6 1 0,2-1-33,1 0 1,0-1-1,-1 0 1,1 0-1,-1 0 1,1-1-1,-1 0 1,1-1-1,0 0 1,0 0-1,-14-6 1,19 7-123,-1 0 0,1 0 0,0-1 0,0 1 1,0-1-1,0 0 0,0 1 0,0-1 0,0 0 0,1 0 0,-1 0 1,1 0-1,-1-1 0,1 1 0,0 0 0,0-1 0,0 1 0,0 0 1,0-1-1,1 1 0,-1-1 0,1 0 0,-1 1 0,1-1 0,0 1 1,0-1-1,0 0 0,0 1 0,1-1 0,-1 1 0,1-1 1,-1 1-1,1-1 0,0 1 0,0-1 0,0 1 0,1 0 0,-1 0 1,0-1-1,1 1 0,-1 0 0,1 0 0,3-2 0,20-21-3245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 7844,'0'-1'196,"1"1"0,0-1 0,0 1 0,0 0 1,-1-1-1,1 1 0,0 0 0,0-1 0,0 1 0,0 0 1,0 0-1,0 0 0,0 0 0,0 0 0,-1 0 1,1 0-1,0 0 0,0 0 0,0 0 0,0 0 1,0 1-1,0-1 0,0 0 0,0 1 0,-1-1 0,1 1 1,0-1-1,0 1 0,0-1 0,-1 1 0,1-1 1,0 2-1,1 0-43,-1 0 1,-1 1 0,1-1-1,0 0 1,0 1 0,-1-1-1,0 1 1,1-1 0,-1 1 0,0-1-1,0 0 1,-1 4 0,0 9 102,-2 0 0,0 0 1,-4 14-1,-81 217 2329,74-214-2410,6-14-309,0 1 1,2 0-1,-10 39 0,18-51-1475,4-14 719,5-15-1970,-4 1 594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8116,'0'4'6659,"10"1"-5091,8-7-623,11 4-273,2-2-352,12-4-448,-6-1-432,5 5-673,-4 2 2402,12 0-4867,-5-1 2098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252 126 7956,'-5'-3'7218,"0"-12"-5106,-3-15-1296,6 21-559,0 1 1,0 0-1,-1 0 1,0 0-1,-5-10 0,8 17-235,-1 0-1,1 0 1,-1 0-1,0 0 0,0-1 1,0 1-1,0 0 1,1 0-1,-1 1 0,0-1 1,-1 0-1,1 0 1,0 0-1,0 1 1,0-1-1,0 1 0,-1-1 1,1 1-1,0-1 1,-1 1-1,1 0 0,0-1 1,0 1-1,-1 0 1,1 0-1,-1 0 0,1 0 1,0 0-1,-1 0 1,1 1-1,0-1 0,0 0 1,-1 1-1,1-1 1,0 1-1,0-1 0,-1 1 1,1 0-1,0-1 1,0 1-1,-2 1 0,-9 7 61,1 1-1,0 0 0,0 0 0,1 1 1,0 1-1,0-1 0,-8 16 0,4-3 123,0 0 0,-19 50 0,31-69-174,0 0 0,0 0-1,1 1 1,0-1-1,0 0 1,0 1 0,1-1-1,0 1 1,0-1 0,0 0-1,3 11 1,-3-14-26,1 0-1,0 0 1,0 0 0,0-1 0,0 1 0,0 0-1,0 0 1,0-1 0,1 1 0,-1-1-1,1 1 1,-1-1 0,1 1 0,-1-1 0,1 0-1,0 0 1,0 0 0,-1 0 0,1 0 0,0 0-1,0-1 1,0 1 0,0 0 0,0-1 0,0 0-1,0 1 1,0-1 0,0 0 0,1 0 0,-1 0-1,0 0 1,0-1 0,0 1 0,2-1 0,11-3-42,0 0 1,-1-1 0,1-1 0,-1 0 0,-1 0 0,1-2 0,-1 0 0,22-17 0,-21 15-8,0-1 0,-1-1 0,0 0 0,-1-1 1,16-22-1,-32 44 44,0 0 1,0 0-1,0 0 1,1 0-1,1 0 1,-1 1-1,1-1 1,0 16-1,2-23-86,0 0 0,0 1-1,0-1 1,0 0 0,0 0 0,1 1-1,0-1 1,-1 0 0,1 0 0,0 0-1,0 0 1,0 0 0,0 0 0,0 0-1,1 0 1,-1 0 0,2 2 0,0-3-133,-1 1 0,0-1 1,1 0-1,-1 1 0,1-1 0,-1 0 1,1-1-1,-1 1 0,1 0 1,0-1-1,-1 0 0,1 1 1,0-1-1,0 0 0,-1-1 0,1 1 1,0 0-1,3-2 0,25-3-3451,2 2-85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558 216 6563,'4'-7'1022,"0"-1"0,0 1 0,-1 0 0,0-1 0,-1 0 0,1 0 0,-1 1 0,1-13 0,-3 7-654,1-1 0,-2 0 0,0 1 0,-1-1 0,0 0-1,-8-25 1,10 38-342,0 1-1,0-1 0,0 0 1,-1 1-1,1-1 0,0 0 1,-1 0-1,1 1 0,-1-1 0,1 1 1,0-1-1,-1 0 0,1 1 1,-1-1-1,0 1 0,1-1 1,-1 1-1,1-1 0,-1 1 0,0 0 1,1-1-1,-1 1 0,0 0 1,1-1-1,-1 1 0,0 0 1,0 0-1,-1 0 0,-23 7 337,-27 31-109,45-31-169,-16 12 133,-37 38 1,54-50-164,1-1 1,-1 1-1,1 1 1,1-1 0,-1 1-1,1-1 1,0 1-1,1 1 1,0-1 0,-3 14-1,5-20-49,1-1-1,-1 0 0,1 1 1,-1-1-1,1 1 1,0-1-1,0 0 0,0 1 1,0-1-1,0 1 1,0-1-1,0 1 0,0-1 1,0 1-1,1-1 1,-1 0-1,0 1 0,1-1 1,0 1-1,-1-1 1,1 0-1,0 0 0,-1 1 1,1-1-1,0 0 1,0 0-1,0 0 0,0 0 1,0 0-1,0 0 1,1 0-1,-1 0 0,0-1 1,0 1-1,1 0 1,-1-1-1,0 1 0,1-1 1,-1 1-1,0-1 1,1 1-1,-1-1 0,1 0 1,-1 0-1,1 0 1,-1 0-1,1 0 0,-1 0 1,0 0-1,1-1 1,-1 1-1,1 0 0,2-2 1,7-1-66,0 0 1,0-1-1,0-1 1,0 1-1,11-9 1,-10 8-14,-1-2 0,0 1 0,-1-2 0,0 1 0,0-2 0,-1 1 0,0-1 0,0 0-1,-1-1 1,0 0 0,11-19 0,-19 29 74,0 0-1,0 0 1,0 0-1,1 0 1,-1 0-1,0 0 1,0 0-1,0 1 1,0-1-1,0 0 1,0 0-1,0 0 1,1 0-1,-1 0 1,0 0-1,0 0 1,0 0-1,0 0 1,0 0-1,0 0 1,1 0-1,-1 0 1,0 0-1,0 0 1,0 0-1,0 0 1,0 0-1,0 0 1,1 0-1,-1 0 1,0 0-1,0 0 1,0-1-1,0 1 1,0 0-1,0 0 1,0 0-1,1 0 1,-1 0-1,0 0 1,0 0-1,-3 26 11,-11 39 63,-22 40 231,-94 191 0,118-272-217,-2 0-1,0-1 1,-1 0 0,-1-1 0,-1-1-1,-23 22 1,33-37-61,1-1 1,-1 1-1,0-2 0,-1 1 1,1-1-1,-1 0 1,0 0-1,0-1 0,0 0 1,-9 2-1,10-4-31,1 0 0,0-1 0,-1 0 0,1 0 1,0 0-1,-1-1 0,1 0 0,0 0 0,-1 0 0,1-1 0,0 0 1,0-1-1,0 1 0,1-1 0,-8-4 0,7 3-48,0-1 0,0 0 0,0 0 0,1 0 0,0-1 0,0 0 0,0 0 0,1 0 0,0-1 0,0 1 0,0-1 0,1 0 0,0 0 0,1 0 0,-1-1 0,1 1 0,1 0 0,-2-11 1,1 6-171,1-1 0,1 1 1,0 0-1,0-1 1,1 1-1,1 0 0,0-1 1,1 1-1,0 0 1,7-18-1,27-34-1322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1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60 201 7379,'33'2'6225,"2"-12"-4079,-25 6-1933,0-1 1,0 0-1,-1 0 0,11-9 0,-3 1 84,-8 8-199,-1-1 0,0 0 1,0-1-1,-1 0 1,0 0-1,0 0 0,-1-1 1,1 0-1,-2 0 1,10-18-1,-14 24-78,-1 1 0,1 0-1,-1-1 1,1 1 0,-1-1 0,0 1 0,0 0-1,0-1 1,0 1 0,0-1 0,0 1 0,0-1-1,0 1 1,-1-1 0,1 1 0,0 0-1,-1-1 1,1 1 0,-1 0 0,0-1 0,1 1-1,-1 0 1,0 0 0,0 0 0,0-1 0,0 1-1,0 0 1,0 0 0,0 0 0,0 0 0,0 1-1,-1-1 1,1 0 0,0 0 0,0 1 0,-1-1-1,1 1 1,-3-1 0,-1-1 41,0 1-1,1 0 1,-1 0 0,0 1 0,0-1 0,1 1-1,-1 0 1,0 0 0,0 1 0,-7 1 0,-1 3 71,-1 0 0,1 1 0,1 0 0,-1 1 0,1 1 0,1 0 1,-1 0-1,1 2 0,1-1 0,-1 1 0,2 0 0,-1 1 0,2 0 0,-1 1 1,1 0-1,1 0 0,1 1 0,-8 16 0,13-25-120,0 0 1,0 0-1,1 0 0,-1 0 0,1 0 1,0 0-1,0-1 0,0 1 0,1 0 1,-1 0-1,1 0 0,0 0 0,0 0 1,0 0-1,1-1 0,-1 1 0,1 0 0,0-1 1,0 0-1,0 1 0,0-1 0,1 0 1,-1 0-1,1 0 0,0 0 0,0-1 1,0 1-1,0-1 0,1 0 0,-1 0 1,0 0-1,1 0 0,0 0 0,-1-1 1,6 2-1,3 1-201,-1-1 0,1 0 0,-1-1 0,1 0 0,0-1 0,0 0 0,0-1 0,0-1 0,0 1 0,22-6 0,-21 2-521,1 0-1,-1-1 1,23-12 0,12-12-4042,-20 12 801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8628,'0'-4'432,"1"1"1,0 0-1,-1 0 1,1 0-1,1-1 0,-1 1 1,0 0-1,1 0 1,-1 0-1,1 1 1,0-1-1,0 0 0,0 1 1,5-5-1,-2 2-138,1 1 0,-1 0 1,1 0-1,0 1 0,0-1 0,12-3 0,0 1-75,-1 0 0,2 2-1,-1 1 1,30-3 0,-46 5-182,0 1-1,0 0 1,0-1 0,1 1-1,-1 0 1,0 0 0,0 0 0,0 0-1,1 1 1,-1-1 0,0 1-1,0-1 1,0 1 0,0 0-1,0 0 1,0 0 0,0 0-1,0 0 1,0 0 0,0 0 0,-1 1-1,1-1 1,0 1 0,-1-1-1,1 1 1,1 2 0,-2-1 4,-1 0-1,1 0 1,-1 1 0,0-1 0,1 0 0,-1 1 0,-1-1 0,1 0 0,0 1 0,-1-1 0,0 0 0,0 1-1,0-1 1,0 0 0,0 0 0,-3 5 0,-2 3-24,0 1 0,-1-2 0,0 1-1,0-1 1,-2 0 0,1 0 0,-1-1 0,0 0-1,-16 11 1,24-19-19,0 0 0,0 0 0,0 1-1,0-1 1,0 0 0,0 0 0,0 0 0,1 0-1,-1 1 1,1-1 0,-1 0 0,1 1-1,-1-1 1,1 1 0,0-1 0,-1 0 0,1 1-1,0-1 1,0 1 0,0-1 0,0 0 0,1 1-1,-1-1 1,0 1 0,0-1 0,1 0 0,-1 1-1,1-1 1,-1 0 0,1 1 0,0-1-1,0 0 1,-1 0 0,1 0 0,0 1 0,0-1-1,0 0 1,0 0 0,2 1 0,8 9-51,0 1-1,24 17 1,-20-17 10,-11-8 20,9 6-49,-2 1-1,1 0 1,-1 1 0,9 13 0,-18-22 70,0-1 0,0 1 0,-1-1 1,1 1-1,-1-1 0,0 1 0,0 0 0,0 0 1,0 0-1,0 0 0,0 0 0,-1 0 0,0 0 0,1 0 1,-1 0-1,0 0 0,0 0 0,-1 0 0,1 0 0,-1 0 1,1 0-1,-1-1 0,0 1 0,0 0 0,0 0 0,-1 0 1,1-1-1,-3 5 0,-3 1 50,-1 0 0,0-1-1,0 0 1,0 0 0,-1-1 0,0 0 0,0 0 0,-1-1 0,0 0-1,0-1 1,-14 5 0,11-5 4,0 0 1,0-1-1,0-1 1,0 0-1,0-1 0,-1 0 1,1-1-1,-25-3 1,37 3-102,-1 0-1,1 0 1,0 0 0,-1 0 0,1-1 0,0 1 0,-1 0-1,1 0 1,0-1 0,0 1 0,-1-1 0,1 1-1,0-1 1,0 0 0,0 1 0,0-1 0,0 0 0,0 0-1,0 0 1,0 0 0,0 0 0,0 0 0,0 0 0,0 0-1,1 0 1,-1 0 0,0-1 0,0 0 0,2 0-160,-1 1 0,1 0 0,0-1 0,-1 1 0,1 0 0,0 0 0,0-1 0,0 1 0,0 0 0,0 0 1,0 0-1,1 0 0,-1 0 0,0 0 0,0 1 0,1-1 0,-1 0 0,0 1 0,1-1 0,-1 1 0,1-1 0,-1 1 0,3-1 0,27-8-2968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50:2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 7075,'5'-2'5006,"21"1"-3880,33 2-1002,-40 2 7,0 0 0,-1 1 0,1 0 0,-1 2 0,0 0 0,0 1 0,-1 1 0,0 1 0,0 0-1,-1 1 1,0 1 0,-1 0 0,0 1 0,20 22 0,-33-31-107,1 1 0,-1-1 0,0 0 0,0 1 0,0-1 0,-1 1 0,0 0 0,1 0 0,-1 0 0,0-1 0,-1 1 0,1 0 0,-1 0 0,0 0 0,0 0 0,0 0 0,0 0 0,0 0 0,-1 0 0,0 0 0,0 0 0,0 0 0,-1 0 0,1-1 0,-1 1 0,0-1 0,1 1 0,-2-1 0,-4 7 0,-6 7 134,-2 1 0,0-2-1,-1 0 1,-20 15 0,14-11 8,-13 12 15,1 2 0,2 1 0,1 2-1,2 0 1,1 3 0,-36 69 0,55-93-172,2 1 0,0 0 0,1 0 0,1 1 0,0 0 0,2 0 1,0 0-1,0 0 0,2 0 0,0 0 0,2 1 0,0-1 0,0 0 0,2 0 0,0 0 1,2 0-1,0 0 0,0-1 0,2 0 0,10 20 0,-5-17-9,2-1 0,0 0 0,1-1 0,1-1 0,0 0 0,19 14 0,-12-11-1,-1 1 0,29 37 0,-50-56 2,0-1 0,0 1-1,0 0 1,0 0 0,0 0 0,0 0-1,0 0 1,-1 0 0,1 0-1,-1 0 1,1 0 0,-1 0-1,0 0 1,0 0 0,0 0-1,0 0 1,0 0 0,-1 0-1,1 0 1,0 0 0,-1 0 0,0 0-1,1 0 1,-1 0 0,0 0-1,0 0 1,0 0 0,0-1-1,0 1 1,-1 0 0,-2 2-1,-5 6 9,-1-1-1,-1 0 1,1-1-1,-14 8 1,-11 10 12,29-19-6,0-1 0,0 2 0,1-1 0,0 1 0,0 0 0,1 0 0,0 0 0,0 0 0,1 1 0,0-1 0,0 1 0,1 0 0,1 0 0,-2 12 0,1 15 34,1 1 0,5 46 0,-1-45-42,7 60-48,5-1-1,32 110 1,17 107-316,-39-140 198,20 215 169,-44-371 123,0 0 0,-2 0 0,0 0-1,-2 0 1,0 0 0,0 0 0,-2-1 0,0 0 0,-15 33-1,15-41-59,0 0-1,0-1 1,-1 1-1,0-1 1,-1 0-1,0 0 1,0-1-1,-1 0 1,0-1-1,0 1 1,0-1-1,-1-1 0,0 0 1,0 0-1,0-1 1,-1 0-1,1 0 1,-17 3-1,11-4-138,-1 0 1,0-1-1,0 0 0,0-2 0,0 0 1,-1 0-1,-28-6 0,37 4-308,0 0-1,0 0 1,1-1 0,-1 1-1,1-2 1,0 1 0,0-1-1,0 0 1,0-1-1,1 1 1,-1-1 0,1-1-1,1 1 1,-1-1 0,1 0-1,0 0 1,-7-11 0,-10-34-3433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D6895-D12E-BA48-AF36-2539B1771A2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C04E-C38F-8844-AB62-CC00CBB8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Binominals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BC04E-C38F-8844-AB62-CC00CBB82F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BC04E-C38F-8844-AB62-CC00CBB82F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D0E-CCB1-3E56-34DE-578A5C1E8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095C-4A55-02AC-EC57-4E23CFECA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E69A4-91FF-4AB1-DABB-6F8D0E11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43BC-EACC-B73F-1951-4F75C3B3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5A0E-E530-A615-1CF7-3802D5CA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22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9335-B071-C725-BFD0-89895EB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2A98-1908-CA72-39EE-4CE65BE7F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E5CE-8C66-87B8-24F0-0DCF18CC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423D-B791-C8E1-89DF-534C5CF7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D57D-F68E-1405-8AFF-483419DE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6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2F3E9-3CDE-B86B-AB47-6A9EE3222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640E1-EECA-71CF-A7E0-D62849A72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441A-6FD1-400D-8C28-F56304D5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57DC-E7A9-9C51-D6DA-BC8AA41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1932A-19AF-1006-80C7-76DA9648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0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0CA0-EDCB-97AE-C6FD-3B966B2C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FAB2-129B-9681-DEDD-38F5D17B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F9C9-8B4D-C9F9-083B-7D004A09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6953-9DFC-2E7F-86C9-FD2314BB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EE3B-E731-AAFD-69A4-47DE81BE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0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CFFE-B9BC-2298-AECE-4569620D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87FE-AA5D-7634-217C-7E604167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EF42-2E02-1DE2-ABA6-6C7A134F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56C7-B343-F8C4-2B30-2C3B851F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35D3-01F5-A239-B0A4-458B2382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5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D8BA-737B-4288-9C32-CFEDC128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FA00-1188-D132-EEA8-92462DA8B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5D657-95CF-6CB7-55DA-D263CFA7B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DAEC4-5F83-3E8E-2DB1-88E6F64F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F4F7-C4FB-CBF1-197F-2F6E216D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8B858-DC01-5E2E-3A83-983862EC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4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99D2-B585-C043-C049-3498EF3A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CA5A-60AF-CA77-5B6F-02AA4715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FD8AD-BCE5-5101-3BD8-D84079E2B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8A45-D1E0-1186-D13F-51E794AA9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51D7A-FCB7-8F04-7E05-56C1946FC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5F13-3C86-7A55-840B-AA0265D1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86E3D-2429-1DB4-99DF-91C8BE90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D339D-825C-950E-C978-2C1DBC6D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72C-FABA-ACEF-8D4E-A535C90D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EAA82-7675-6384-4ABD-F32BF744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7BAC-C795-FFC0-B5BA-A8576C71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DF2FF-5512-EA1B-30A4-3DE35A6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0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8E59-E9DC-B31C-F469-290D63D5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8F464-5955-BCCA-4FF9-9AA0EC17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E840-F32D-301E-D8A5-4A84FAC3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2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33B-6CC2-6412-C218-B012A9BC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B4BC-D9A5-DA10-8C97-ED967BA5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8AC92-EABA-F358-8A13-47D22D1D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718CC-CBC8-6734-F88B-7DA009A5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15150-22C8-A6CC-8B13-7C74FC6D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D9FA7-468A-3689-B879-537E672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5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6436-EAA9-1A67-00E8-7F7302DA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61619-0BF2-4FC9-BBA3-5D08D2BBE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32DFD-F514-6C8E-C2F1-B0A186EA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C5AC3-769B-DBC1-EF02-E0743575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59BA-2E71-4A17-77FD-0919A095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865E5-88B3-244F-EB12-67F0ED2C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3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E55D-4DBC-6A8B-6777-56BB277D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9EEAD-5B5C-9843-4F9E-64D480C8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984A-B9CA-6060-D1F9-A79A42EDC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629A-5E2E-48E2-8DFB-743DBCD3A42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C9D6-641E-3150-DC3A-287A848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0FD16-3D73-A414-9660-21E0C7FFC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8EFE-D2DA-42A1-B3EC-59F78F5E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4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.png"/><Relationship Id="rId299" Type="http://schemas.openxmlformats.org/officeDocument/2006/relationships/image" Target="../media/image158.png"/><Relationship Id="rId21" Type="http://schemas.openxmlformats.org/officeDocument/2006/relationships/image" Target="../media/image19.png"/><Relationship Id="rId63" Type="http://schemas.openxmlformats.org/officeDocument/2006/relationships/image" Target="../media/image40.png"/><Relationship Id="rId159" Type="http://schemas.openxmlformats.org/officeDocument/2006/relationships/image" Target="../media/image88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25.png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76.png"/><Relationship Id="rId377" Type="http://schemas.openxmlformats.org/officeDocument/2006/relationships/image" Target="../media/image197.png"/><Relationship Id="rId5" Type="http://schemas.openxmlformats.org/officeDocument/2006/relationships/image" Target="../media/image11.png"/><Relationship Id="rId181" Type="http://schemas.openxmlformats.org/officeDocument/2006/relationships/image" Target="../media/image99.png"/><Relationship Id="rId237" Type="http://schemas.openxmlformats.org/officeDocument/2006/relationships/image" Target="../media/image127.png"/><Relationship Id="rId402" Type="http://schemas.openxmlformats.org/officeDocument/2006/relationships/customXml" Target="../ink/ink201.xml"/><Relationship Id="rId279" Type="http://schemas.openxmlformats.org/officeDocument/2006/relationships/image" Target="../media/image148.png"/><Relationship Id="rId444" Type="http://schemas.openxmlformats.org/officeDocument/2006/relationships/customXml" Target="../ink/ink222.xml"/><Relationship Id="rId43" Type="http://schemas.openxmlformats.org/officeDocument/2006/relationships/image" Target="../media/image30.png"/><Relationship Id="rId139" Type="http://schemas.openxmlformats.org/officeDocument/2006/relationships/image" Target="../media/image78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51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15.png"/><Relationship Id="rId248" Type="http://schemas.openxmlformats.org/officeDocument/2006/relationships/customXml" Target="../ink/ink124.xml"/><Relationship Id="rId455" Type="http://schemas.openxmlformats.org/officeDocument/2006/relationships/image" Target="../media/image236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6.png"/><Relationship Id="rId357" Type="http://schemas.openxmlformats.org/officeDocument/2006/relationships/image" Target="../media/image18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9.png"/><Relationship Id="rId217" Type="http://schemas.openxmlformats.org/officeDocument/2006/relationships/image" Target="../media/image117.png"/><Relationship Id="rId399" Type="http://schemas.openxmlformats.org/officeDocument/2006/relationships/image" Target="../media/image208.png"/><Relationship Id="rId259" Type="http://schemas.openxmlformats.org/officeDocument/2006/relationships/image" Target="../media/image138.png"/><Relationship Id="rId424" Type="http://schemas.openxmlformats.org/officeDocument/2006/relationships/customXml" Target="../ink/ink212.xml"/><Relationship Id="rId23" Type="http://schemas.openxmlformats.org/officeDocument/2006/relationships/image" Target="../media/image20.png"/><Relationship Id="rId119" Type="http://schemas.openxmlformats.org/officeDocument/2006/relationships/image" Target="../media/image68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41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26.png"/><Relationship Id="rId281" Type="http://schemas.openxmlformats.org/officeDocument/2006/relationships/image" Target="../media/image149.png"/><Relationship Id="rId337" Type="http://schemas.openxmlformats.org/officeDocument/2006/relationships/image" Target="../media/image17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9.png"/><Relationship Id="rId379" Type="http://schemas.openxmlformats.org/officeDocument/2006/relationships/image" Target="../media/image198.png"/><Relationship Id="rId7" Type="http://schemas.openxmlformats.org/officeDocument/2006/relationships/image" Target="../media/image12.png"/><Relationship Id="rId183" Type="http://schemas.openxmlformats.org/officeDocument/2006/relationships/image" Target="../media/image100.png"/><Relationship Id="rId239" Type="http://schemas.openxmlformats.org/officeDocument/2006/relationships/image" Target="../media/image128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31.png"/><Relationship Id="rId87" Type="http://schemas.openxmlformats.org/officeDocument/2006/relationships/image" Target="../media/image5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16.png"/><Relationship Id="rId457" Type="http://schemas.openxmlformats.org/officeDocument/2006/relationships/image" Target="../media/image237.png"/><Relationship Id="rId261" Type="http://schemas.openxmlformats.org/officeDocument/2006/relationships/image" Target="../media/image139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7.png"/><Relationship Id="rId359" Type="http://schemas.openxmlformats.org/officeDocument/2006/relationships/image" Target="../media/image188.png"/><Relationship Id="rId98" Type="http://schemas.openxmlformats.org/officeDocument/2006/relationships/customXml" Target="../ink/ink49.xml"/><Relationship Id="rId121" Type="http://schemas.openxmlformats.org/officeDocument/2006/relationships/image" Target="../media/image69.png"/><Relationship Id="rId163" Type="http://schemas.openxmlformats.org/officeDocument/2006/relationships/image" Target="../media/image90.png"/><Relationship Id="rId219" Type="http://schemas.openxmlformats.org/officeDocument/2006/relationships/image" Target="../media/image118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25" Type="http://schemas.openxmlformats.org/officeDocument/2006/relationships/image" Target="../media/image21.png"/><Relationship Id="rId67" Type="http://schemas.openxmlformats.org/officeDocument/2006/relationships/image" Target="../media/image42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9.png"/><Relationship Id="rId241" Type="http://schemas.openxmlformats.org/officeDocument/2006/relationships/image" Target="../media/image129.png"/><Relationship Id="rId437" Type="http://schemas.openxmlformats.org/officeDocument/2006/relationships/image" Target="../media/image227.png"/><Relationship Id="rId36" Type="http://schemas.openxmlformats.org/officeDocument/2006/relationships/customXml" Target="../ink/ink18.xml"/><Relationship Id="rId283" Type="http://schemas.openxmlformats.org/officeDocument/2006/relationships/image" Target="../media/image150.png"/><Relationship Id="rId339" Type="http://schemas.openxmlformats.org/officeDocument/2006/relationships/image" Target="../media/image178.png"/><Relationship Id="rId78" Type="http://schemas.openxmlformats.org/officeDocument/2006/relationships/customXml" Target="../ink/ink39.xml"/><Relationship Id="rId101" Type="http://schemas.openxmlformats.org/officeDocument/2006/relationships/image" Target="../media/image59.png"/><Relationship Id="rId143" Type="http://schemas.openxmlformats.org/officeDocument/2006/relationships/image" Target="../media/image80.png"/><Relationship Id="rId185" Type="http://schemas.openxmlformats.org/officeDocument/2006/relationships/image" Target="../media/image101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13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32.png"/><Relationship Id="rId89" Type="http://schemas.openxmlformats.org/officeDocument/2006/relationships/image" Target="../media/image53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9.png"/><Relationship Id="rId196" Type="http://schemas.openxmlformats.org/officeDocument/2006/relationships/customXml" Target="../ink/ink98.xml"/><Relationship Id="rId417" Type="http://schemas.openxmlformats.org/officeDocument/2006/relationships/image" Target="../media/image217.png"/><Relationship Id="rId459" Type="http://schemas.openxmlformats.org/officeDocument/2006/relationships/image" Target="../media/image238.png"/><Relationship Id="rId16" Type="http://schemas.openxmlformats.org/officeDocument/2006/relationships/customXml" Target="../ink/ink8.xml"/><Relationship Id="rId221" Type="http://schemas.openxmlformats.org/officeDocument/2006/relationships/image" Target="../media/image119.png"/><Relationship Id="rId263" Type="http://schemas.openxmlformats.org/officeDocument/2006/relationships/image" Target="../media/image140.png"/><Relationship Id="rId319" Type="http://schemas.openxmlformats.org/officeDocument/2006/relationships/image" Target="../media/image168.png"/><Relationship Id="rId58" Type="http://schemas.openxmlformats.org/officeDocument/2006/relationships/customXml" Target="../ink/ink29.xml"/><Relationship Id="rId123" Type="http://schemas.openxmlformats.org/officeDocument/2006/relationships/image" Target="../media/image70.png"/><Relationship Id="rId330" Type="http://schemas.openxmlformats.org/officeDocument/2006/relationships/customXml" Target="../ink/ink165.xml"/><Relationship Id="rId165" Type="http://schemas.openxmlformats.org/officeDocument/2006/relationships/image" Target="../media/image91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27" Type="http://schemas.openxmlformats.org/officeDocument/2006/relationships/image" Target="../media/image22.png"/><Relationship Id="rId69" Type="http://schemas.openxmlformats.org/officeDocument/2006/relationships/image" Target="../media/image43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9.png"/><Relationship Id="rId383" Type="http://schemas.openxmlformats.org/officeDocument/2006/relationships/image" Target="../media/image200.png"/><Relationship Id="rId439" Type="http://schemas.openxmlformats.org/officeDocument/2006/relationships/image" Target="../media/image228.png"/><Relationship Id="rId201" Type="http://schemas.openxmlformats.org/officeDocument/2006/relationships/image" Target="../media/image109.png"/><Relationship Id="rId243" Type="http://schemas.openxmlformats.org/officeDocument/2006/relationships/image" Target="../media/image130.png"/><Relationship Id="rId285" Type="http://schemas.openxmlformats.org/officeDocument/2006/relationships/image" Target="../media/image151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60.png"/><Relationship Id="rId310" Type="http://schemas.openxmlformats.org/officeDocument/2006/relationships/customXml" Target="../ink/ink155.xml"/><Relationship Id="rId91" Type="http://schemas.openxmlformats.org/officeDocument/2006/relationships/image" Target="../media/image54.png"/><Relationship Id="rId145" Type="http://schemas.openxmlformats.org/officeDocument/2006/relationships/image" Target="../media/image81.png"/><Relationship Id="rId187" Type="http://schemas.openxmlformats.org/officeDocument/2006/relationships/image" Target="../media/image102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33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9.png"/><Relationship Id="rId363" Type="http://schemas.openxmlformats.org/officeDocument/2006/relationships/image" Target="../media/image190.png"/><Relationship Id="rId419" Type="http://schemas.openxmlformats.org/officeDocument/2006/relationships/image" Target="../media/image218.png"/><Relationship Id="rId223" Type="http://schemas.openxmlformats.org/officeDocument/2006/relationships/image" Target="../media/image120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41.png"/><Relationship Id="rId125" Type="http://schemas.openxmlformats.org/officeDocument/2006/relationships/image" Target="../media/image71.png"/><Relationship Id="rId167" Type="http://schemas.openxmlformats.org/officeDocument/2006/relationships/image" Target="../media/image92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44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3.png"/><Relationship Id="rId255" Type="http://schemas.openxmlformats.org/officeDocument/2006/relationships/image" Target="../media/image136.png"/><Relationship Id="rId276" Type="http://schemas.openxmlformats.org/officeDocument/2006/relationships/customXml" Target="../ink/ink138.xml"/><Relationship Id="rId297" Type="http://schemas.openxmlformats.org/officeDocument/2006/relationships/image" Target="../media/image157.png"/><Relationship Id="rId441" Type="http://schemas.openxmlformats.org/officeDocument/2006/relationships/image" Target="../media/image229.png"/><Relationship Id="rId40" Type="http://schemas.openxmlformats.org/officeDocument/2006/relationships/customXml" Target="../ink/ink20.xml"/><Relationship Id="rId115" Type="http://schemas.openxmlformats.org/officeDocument/2006/relationships/image" Target="../media/image66.png"/><Relationship Id="rId136" Type="http://schemas.openxmlformats.org/officeDocument/2006/relationships/customXml" Target="../ink/ink68.xml"/><Relationship Id="rId157" Type="http://schemas.openxmlformats.org/officeDocument/2006/relationships/image" Target="../media/image87.png"/><Relationship Id="rId178" Type="http://schemas.openxmlformats.org/officeDocument/2006/relationships/customXml" Target="../ink/ink89.xml"/><Relationship Id="rId301" Type="http://schemas.openxmlformats.org/officeDocument/2006/relationships/image" Target="../media/image159.png"/><Relationship Id="rId322" Type="http://schemas.openxmlformats.org/officeDocument/2006/relationships/customXml" Target="../ink/ink161.xml"/><Relationship Id="rId343" Type="http://schemas.openxmlformats.org/officeDocument/2006/relationships/image" Target="../media/image180.png"/><Relationship Id="rId364" Type="http://schemas.openxmlformats.org/officeDocument/2006/relationships/customXml" Target="../ink/ink182.xml"/><Relationship Id="rId61" Type="http://schemas.openxmlformats.org/officeDocument/2006/relationships/image" Target="../media/image39.png"/><Relationship Id="rId82" Type="http://schemas.openxmlformats.org/officeDocument/2006/relationships/customXml" Target="../ink/ink41.xml"/><Relationship Id="rId199" Type="http://schemas.openxmlformats.org/officeDocument/2006/relationships/image" Target="../media/image108.png"/><Relationship Id="rId203" Type="http://schemas.openxmlformats.org/officeDocument/2006/relationships/image" Target="../media/image110.png"/><Relationship Id="rId385" Type="http://schemas.openxmlformats.org/officeDocument/2006/relationships/image" Target="../media/image201.png"/><Relationship Id="rId19" Type="http://schemas.openxmlformats.org/officeDocument/2006/relationships/image" Target="../media/image18.png"/><Relationship Id="rId224" Type="http://schemas.openxmlformats.org/officeDocument/2006/relationships/customXml" Target="../ink/ink112.xml"/><Relationship Id="rId245" Type="http://schemas.openxmlformats.org/officeDocument/2006/relationships/image" Target="../media/image131.png"/><Relationship Id="rId266" Type="http://schemas.openxmlformats.org/officeDocument/2006/relationships/customXml" Target="../ink/ink133.xml"/><Relationship Id="rId287" Type="http://schemas.openxmlformats.org/officeDocument/2006/relationships/image" Target="../media/image152.png"/><Relationship Id="rId410" Type="http://schemas.openxmlformats.org/officeDocument/2006/relationships/customXml" Target="../ink/ink205.xml"/><Relationship Id="rId431" Type="http://schemas.openxmlformats.org/officeDocument/2006/relationships/image" Target="../media/image224.png"/><Relationship Id="rId452" Type="http://schemas.openxmlformats.org/officeDocument/2006/relationships/customXml" Target="../ink/ink226.xml"/><Relationship Id="rId30" Type="http://schemas.openxmlformats.org/officeDocument/2006/relationships/customXml" Target="../ink/ink15.xml"/><Relationship Id="rId105" Type="http://schemas.openxmlformats.org/officeDocument/2006/relationships/image" Target="../media/image61.png"/><Relationship Id="rId126" Type="http://schemas.openxmlformats.org/officeDocument/2006/relationships/customXml" Target="../ink/ink63.xml"/><Relationship Id="rId147" Type="http://schemas.openxmlformats.org/officeDocument/2006/relationships/image" Target="../media/image82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75.png"/><Relationship Id="rId354" Type="http://schemas.openxmlformats.org/officeDocument/2006/relationships/customXml" Target="../ink/ink177.xml"/><Relationship Id="rId51" Type="http://schemas.openxmlformats.org/officeDocument/2006/relationships/image" Target="../media/image34.png"/><Relationship Id="rId72" Type="http://schemas.openxmlformats.org/officeDocument/2006/relationships/customXml" Target="../ink/ink36.xml"/><Relationship Id="rId93" Type="http://schemas.openxmlformats.org/officeDocument/2006/relationships/image" Target="../media/image55.png"/><Relationship Id="rId189" Type="http://schemas.openxmlformats.org/officeDocument/2006/relationships/image" Target="../media/image103.png"/><Relationship Id="rId375" Type="http://schemas.openxmlformats.org/officeDocument/2006/relationships/image" Target="../media/image196.png"/><Relationship Id="rId396" Type="http://schemas.openxmlformats.org/officeDocument/2006/relationships/customXml" Target="../ink/ink198.xml"/><Relationship Id="rId3" Type="http://schemas.openxmlformats.org/officeDocument/2006/relationships/image" Target="../media/image10.png"/><Relationship Id="rId214" Type="http://schemas.openxmlformats.org/officeDocument/2006/relationships/customXml" Target="../ink/ink107.xml"/><Relationship Id="rId235" Type="http://schemas.openxmlformats.org/officeDocument/2006/relationships/image" Target="../media/image126.png"/><Relationship Id="rId256" Type="http://schemas.openxmlformats.org/officeDocument/2006/relationships/customXml" Target="../ink/ink128.xml"/><Relationship Id="rId277" Type="http://schemas.openxmlformats.org/officeDocument/2006/relationships/image" Target="../media/image147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9.png"/><Relationship Id="rId442" Type="http://schemas.openxmlformats.org/officeDocument/2006/relationships/customXml" Target="../ink/ink221.xml"/><Relationship Id="rId116" Type="http://schemas.openxmlformats.org/officeDocument/2006/relationships/customXml" Target="../ink/ink58.xml"/><Relationship Id="rId137" Type="http://schemas.openxmlformats.org/officeDocument/2006/relationships/image" Target="../media/image77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70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62" Type="http://schemas.openxmlformats.org/officeDocument/2006/relationships/customXml" Target="../ink/ink31.xml"/><Relationship Id="rId83" Type="http://schemas.openxmlformats.org/officeDocument/2006/relationships/image" Target="../media/image50.png"/><Relationship Id="rId179" Type="http://schemas.openxmlformats.org/officeDocument/2006/relationships/image" Target="../media/image98.png"/><Relationship Id="rId365" Type="http://schemas.openxmlformats.org/officeDocument/2006/relationships/image" Target="../media/image191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21.png"/><Relationship Id="rId246" Type="http://schemas.openxmlformats.org/officeDocument/2006/relationships/customXml" Target="../ink/ink123.xml"/><Relationship Id="rId267" Type="http://schemas.openxmlformats.org/officeDocument/2006/relationships/image" Target="../media/image142.png"/><Relationship Id="rId288" Type="http://schemas.openxmlformats.org/officeDocument/2006/relationships/customXml" Target="../ink/ink144.xml"/><Relationship Id="rId411" Type="http://schemas.openxmlformats.org/officeDocument/2006/relationships/image" Target="../media/image214.png"/><Relationship Id="rId432" Type="http://schemas.openxmlformats.org/officeDocument/2006/relationships/customXml" Target="../ink/ink216.xml"/><Relationship Id="rId453" Type="http://schemas.openxmlformats.org/officeDocument/2006/relationships/image" Target="../media/image235.png"/><Relationship Id="rId106" Type="http://schemas.openxmlformats.org/officeDocument/2006/relationships/customXml" Target="../ink/ink53.xml"/><Relationship Id="rId127" Type="http://schemas.openxmlformats.org/officeDocument/2006/relationships/image" Target="../media/image72.png"/><Relationship Id="rId313" Type="http://schemas.openxmlformats.org/officeDocument/2006/relationships/image" Target="../media/image165.png"/><Relationship Id="rId10" Type="http://schemas.openxmlformats.org/officeDocument/2006/relationships/customXml" Target="../ink/ink5.xml"/><Relationship Id="rId31" Type="http://schemas.openxmlformats.org/officeDocument/2006/relationships/image" Target="../media/image24.png"/><Relationship Id="rId52" Type="http://schemas.openxmlformats.org/officeDocument/2006/relationships/customXml" Target="../ink/ink26.xml"/><Relationship Id="rId73" Type="http://schemas.openxmlformats.org/officeDocument/2006/relationships/image" Target="../media/image45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3.png"/><Relationship Id="rId334" Type="http://schemas.openxmlformats.org/officeDocument/2006/relationships/customXml" Target="../ink/ink167.xml"/><Relationship Id="rId355" Type="http://schemas.openxmlformats.org/officeDocument/2006/relationships/image" Target="../media/image186.png"/><Relationship Id="rId376" Type="http://schemas.openxmlformats.org/officeDocument/2006/relationships/customXml" Target="../ink/ink188.xml"/><Relationship Id="rId397" Type="http://schemas.openxmlformats.org/officeDocument/2006/relationships/image" Target="../media/image207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6.png"/><Relationship Id="rId236" Type="http://schemas.openxmlformats.org/officeDocument/2006/relationships/customXml" Target="../ink/ink118.xml"/><Relationship Id="rId257" Type="http://schemas.openxmlformats.org/officeDocument/2006/relationships/image" Target="../media/image137.png"/><Relationship Id="rId278" Type="http://schemas.openxmlformats.org/officeDocument/2006/relationships/customXml" Target="../ink/ink139.xml"/><Relationship Id="rId401" Type="http://schemas.openxmlformats.org/officeDocument/2006/relationships/image" Target="../media/image209.png"/><Relationship Id="rId422" Type="http://schemas.openxmlformats.org/officeDocument/2006/relationships/customXml" Target="../ink/ink211.xml"/><Relationship Id="rId443" Type="http://schemas.openxmlformats.org/officeDocument/2006/relationships/image" Target="../media/image230.png"/><Relationship Id="rId303" Type="http://schemas.openxmlformats.org/officeDocument/2006/relationships/image" Target="../media/image160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81.png"/><Relationship Id="rId387" Type="http://schemas.openxmlformats.org/officeDocument/2006/relationships/image" Target="../media/image202.png"/><Relationship Id="rId191" Type="http://schemas.openxmlformats.org/officeDocument/2006/relationships/image" Target="../media/image104.png"/><Relationship Id="rId205" Type="http://schemas.openxmlformats.org/officeDocument/2006/relationships/image" Target="../media/image111.png"/><Relationship Id="rId247" Type="http://schemas.openxmlformats.org/officeDocument/2006/relationships/image" Target="../media/image132.png"/><Relationship Id="rId412" Type="http://schemas.openxmlformats.org/officeDocument/2006/relationships/customXml" Target="../ink/ink206.xml"/><Relationship Id="rId107" Type="http://schemas.openxmlformats.org/officeDocument/2006/relationships/image" Target="../media/image62.png"/><Relationship Id="rId289" Type="http://schemas.openxmlformats.org/officeDocument/2006/relationships/image" Target="../media/image153.png"/><Relationship Id="rId454" Type="http://schemas.openxmlformats.org/officeDocument/2006/relationships/customXml" Target="../ink/ink227.xml"/><Relationship Id="rId11" Type="http://schemas.openxmlformats.org/officeDocument/2006/relationships/image" Target="../media/image14.png"/><Relationship Id="rId53" Type="http://schemas.openxmlformats.org/officeDocument/2006/relationships/image" Target="../media/image35.png"/><Relationship Id="rId149" Type="http://schemas.openxmlformats.org/officeDocument/2006/relationships/image" Target="../media/image83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56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20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71.png"/><Relationship Id="rId367" Type="http://schemas.openxmlformats.org/officeDocument/2006/relationships/image" Target="../media/image192.png"/><Relationship Id="rId171" Type="http://schemas.openxmlformats.org/officeDocument/2006/relationships/image" Target="../media/image94.png"/><Relationship Id="rId227" Type="http://schemas.openxmlformats.org/officeDocument/2006/relationships/image" Target="../media/image122.png"/><Relationship Id="rId269" Type="http://schemas.openxmlformats.org/officeDocument/2006/relationships/image" Target="../media/image143.png"/><Relationship Id="rId434" Type="http://schemas.openxmlformats.org/officeDocument/2006/relationships/customXml" Target="../ink/ink217.xml"/><Relationship Id="rId33" Type="http://schemas.openxmlformats.org/officeDocument/2006/relationships/image" Target="../media/image25.png"/><Relationship Id="rId129" Type="http://schemas.openxmlformats.org/officeDocument/2006/relationships/image" Target="../media/image73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46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10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31.png"/><Relationship Id="rId291" Type="http://schemas.openxmlformats.org/officeDocument/2006/relationships/image" Target="../media/image154.png"/><Relationship Id="rId305" Type="http://schemas.openxmlformats.org/officeDocument/2006/relationships/image" Target="../media/image161.png"/><Relationship Id="rId347" Type="http://schemas.openxmlformats.org/officeDocument/2006/relationships/image" Target="../media/image18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84.png"/><Relationship Id="rId389" Type="http://schemas.openxmlformats.org/officeDocument/2006/relationships/image" Target="../media/image203.png"/><Relationship Id="rId193" Type="http://schemas.openxmlformats.org/officeDocument/2006/relationships/image" Target="../media/image105.png"/><Relationship Id="rId207" Type="http://schemas.openxmlformats.org/officeDocument/2006/relationships/image" Target="../media/image112.png"/><Relationship Id="rId249" Type="http://schemas.openxmlformats.org/officeDocument/2006/relationships/image" Target="../media/image133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15.png"/><Relationship Id="rId109" Type="http://schemas.openxmlformats.org/officeDocument/2006/relationships/image" Target="../media/image63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36.png"/><Relationship Id="rId97" Type="http://schemas.openxmlformats.org/officeDocument/2006/relationships/image" Target="../media/image57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21.png"/><Relationship Id="rId271" Type="http://schemas.openxmlformats.org/officeDocument/2006/relationships/image" Target="../media/image144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74.png"/><Relationship Id="rId327" Type="http://schemas.openxmlformats.org/officeDocument/2006/relationships/image" Target="../media/image172.png"/><Relationship Id="rId369" Type="http://schemas.openxmlformats.org/officeDocument/2006/relationships/image" Target="../media/image193.png"/><Relationship Id="rId173" Type="http://schemas.openxmlformats.org/officeDocument/2006/relationships/image" Target="../media/image95.png"/><Relationship Id="rId229" Type="http://schemas.openxmlformats.org/officeDocument/2006/relationships/image" Target="../media/image123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35" Type="http://schemas.openxmlformats.org/officeDocument/2006/relationships/image" Target="../media/image26.png"/><Relationship Id="rId77" Type="http://schemas.openxmlformats.org/officeDocument/2006/relationships/image" Target="../media/image47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204.png"/><Relationship Id="rId405" Type="http://schemas.openxmlformats.org/officeDocument/2006/relationships/image" Target="../media/image211.png"/><Relationship Id="rId447" Type="http://schemas.openxmlformats.org/officeDocument/2006/relationships/image" Target="../media/image232.png"/><Relationship Id="rId251" Type="http://schemas.openxmlformats.org/officeDocument/2006/relationships/image" Target="../media/image134.png"/><Relationship Id="rId46" Type="http://schemas.openxmlformats.org/officeDocument/2006/relationships/customXml" Target="../ink/ink23.xml"/><Relationship Id="rId293" Type="http://schemas.openxmlformats.org/officeDocument/2006/relationships/image" Target="../media/image155.png"/><Relationship Id="rId307" Type="http://schemas.openxmlformats.org/officeDocument/2006/relationships/image" Target="../media/image162.png"/><Relationship Id="rId349" Type="http://schemas.openxmlformats.org/officeDocument/2006/relationships/image" Target="../media/image183.png"/><Relationship Id="rId88" Type="http://schemas.openxmlformats.org/officeDocument/2006/relationships/customXml" Target="../ink/ink44.xml"/><Relationship Id="rId111" Type="http://schemas.openxmlformats.org/officeDocument/2006/relationships/image" Target="../media/image64.png"/><Relationship Id="rId153" Type="http://schemas.openxmlformats.org/officeDocument/2006/relationships/image" Target="../media/image85.png"/><Relationship Id="rId195" Type="http://schemas.openxmlformats.org/officeDocument/2006/relationships/image" Target="../media/image106.png"/><Relationship Id="rId209" Type="http://schemas.openxmlformats.org/officeDocument/2006/relationships/image" Target="../media/image113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16.png"/><Relationship Id="rId57" Type="http://schemas.openxmlformats.org/officeDocument/2006/relationships/image" Target="../media/image37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8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94.png"/><Relationship Id="rId427" Type="http://schemas.openxmlformats.org/officeDocument/2006/relationships/image" Target="../media/image222.png"/><Relationship Id="rId26" Type="http://schemas.openxmlformats.org/officeDocument/2006/relationships/customXml" Target="../ink/ink13.xml"/><Relationship Id="rId231" Type="http://schemas.openxmlformats.org/officeDocument/2006/relationships/image" Target="../media/image124.png"/><Relationship Id="rId273" Type="http://schemas.openxmlformats.org/officeDocument/2006/relationships/image" Target="../media/image145.png"/><Relationship Id="rId329" Type="http://schemas.openxmlformats.org/officeDocument/2006/relationships/image" Target="../media/image173.png"/><Relationship Id="rId68" Type="http://schemas.openxmlformats.org/officeDocument/2006/relationships/customXml" Target="../ink/ink34.xml"/><Relationship Id="rId133" Type="http://schemas.openxmlformats.org/officeDocument/2006/relationships/image" Target="../media/image75.png"/><Relationship Id="rId175" Type="http://schemas.openxmlformats.org/officeDocument/2006/relationships/image" Target="../media/image96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27.png"/><Relationship Id="rId79" Type="http://schemas.openxmlformats.org/officeDocument/2006/relationships/image" Target="../media/image4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84.png"/><Relationship Id="rId393" Type="http://schemas.openxmlformats.org/officeDocument/2006/relationships/image" Target="../media/image205.png"/><Relationship Id="rId407" Type="http://schemas.openxmlformats.org/officeDocument/2006/relationships/image" Target="../media/image212.png"/><Relationship Id="rId449" Type="http://schemas.openxmlformats.org/officeDocument/2006/relationships/image" Target="../media/image233.png"/><Relationship Id="rId211" Type="http://schemas.openxmlformats.org/officeDocument/2006/relationships/image" Target="../media/image114.png"/><Relationship Id="rId253" Type="http://schemas.openxmlformats.org/officeDocument/2006/relationships/image" Target="../media/image135.png"/><Relationship Id="rId295" Type="http://schemas.openxmlformats.org/officeDocument/2006/relationships/image" Target="../media/image156.png"/><Relationship Id="rId309" Type="http://schemas.openxmlformats.org/officeDocument/2006/relationships/image" Target="../media/image163.png"/><Relationship Id="rId48" Type="http://schemas.openxmlformats.org/officeDocument/2006/relationships/customXml" Target="../ink/ink24.xml"/><Relationship Id="rId113" Type="http://schemas.openxmlformats.org/officeDocument/2006/relationships/image" Target="../media/image65.png"/><Relationship Id="rId320" Type="http://schemas.openxmlformats.org/officeDocument/2006/relationships/customXml" Target="../ink/ink160.xml"/><Relationship Id="rId155" Type="http://schemas.openxmlformats.org/officeDocument/2006/relationships/image" Target="../media/image86.png"/><Relationship Id="rId197" Type="http://schemas.openxmlformats.org/officeDocument/2006/relationships/image" Target="../media/image107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17" Type="http://schemas.openxmlformats.org/officeDocument/2006/relationships/image" Target="../media/image17.png"/><Relationship Id="rId59" Type="http://schemas.openxmlformats.org/officeDocument/2006/relationships/image" Target="../media/image38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74.png"/><Relationship Id="rId373" Type="http://schemas.openxmlformats.org/officeDocument/2006/relationships/image" Target="../media/image195.png"/><Relationship Id="rId429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5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46.png"/><Relationship Id="rId300" Type="http://schemas.openxmlformats.org/officeDocument/2006/relationships/customXml" Target="../ink/ink150.xml"/><Relationship Id="rId81" Type="http://schemas.openxmlformats.org/officeDocument/2006/relationships/image" Target="../media/image49.png"/><Relationship Id="rId135" Type="http://schemas.openxmlformats.org/officeDocument/2006/relationships/image" Target="../media/image76.png"/><Relationship Id="rId177" Type="http://schemas.openxmlformats.org/officeDocument/2006/relationships/image" Target="../media/image97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28.png"/><Relationship Id="rId286" Type="http://schemas.openxmlformats.org/officeDocument/2006/relationships/customXml" Target="../ink/ink143.xml"/><Relationship Id="rId451" Type="http://schemas.openxmlformats.org/officeDocument/2006/relationships/image" Target="../media/image234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64.png"/><Relationship Id="rId353" Type="http://schemas.openxmlformats.org/officeDocument/2006/relationships/image" Target="../media/image185.png"/><Relationship Id="rId395" Type="http://schemas.openxmlformats.org/officeDocument/2006/relationships/image" Target="../media/image206.png"/><Relationship Id="rId409" Type="http://schemas.openxmlformats.org/officeDocument/2006/relationships/image" Target="../media/image213.png"/><Relationship Id="rId92" Type="http://schemas.openxmlformats.org/officeDocument/2006/relationships/customXml" Target="../ink/ink46.xml"/><Relationship Id="rId213" Type="http://schemas.openxmlformats.org/officeDocument/2006/relationships/image" Target="../media/image115.png"/><Relationship Id="rId420" Type="http://schemas.openxmlformats.org/officeDocument/2006/relationships/customXml" Target="../ink/ink210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6.png"/><Relationship Id="rId299" Type="http://schemas.openxmlformats.org/officeDocument/2006/relationships/image" Target="../media/image387.png"/><Relationship Id="rId21" Type="http://schemas.openxmlformats.org/officeDocument/2006/relationships/image" Target="../media/image248.png"/><Relationship Id="rId63" Type="http://schemas.openxmlformats.org/officeDocument/2006/relationships/image" Target="../media/image269.png"/><Relationship Id="rId159" Type="http://schemas.openxmlformats.org/officeDocument/2006/relationships/image" Target="../media/image317.png"/><Relationship Id="rId324" Type="http://schemas.openxmlformats.org/officeDocument/2006/relationships/customXml" Target="../ink/ink391.xml"/><Relationship Id="rId366" Type="http://schemas.openxmlformats.org/officeDocument/2006/relationships/customXml" Target="../ink/ink412.xml"/><Relationship Id="rId170" Type="http://schemas.openxmlformats.org/officeDocument/2006/relationships/customXml" Target="../ink/ink314.xml"/><Relationship Id="rId226" Type="http://schemas.openxmlformats.org/officeDocument/2006/relationships/customXml" Target="../ink/ink342.xml"/><Relationship Id="rId433" Type="http://schemas.openxmlformats.org/officeDocument/2006/relationships/image" Target="../media/image454.png"/><Relationship Id="rId268" Type="http://schemas.openxmlformats.org/officeDocument/2006/relationships/customXml" Target="../ink/ink363.xml"/><Relationship Id="rId32" Type="http://schemas.openxmlformats.org/officeDocument/2006/relationships/customXml" Target="../ink/ink245.xml"/><Relationship Id="rId74" Type="http://schemas.openxmlformats.org/officeDocument/2006/relationships/customXml" Target="../ink/ink266.xml"/><Relationship Id="rId128" Type="http://schemas.openxmlformats.org/officeDocument/2006/relationships/customXml" Target="../ink/ink293.xml"/><Relationship Id="rId335" Type="http://schemas.openxmlformats.org/officeDocument/2006/relationships/image" Target="../media/image405.png"/><Relationship Id="rId377" Type="http://schemas.openxmlformats.org/officeDocument/2006/relationships/image" Target="../media/image426.png"/><Relationship Id="rId5" Type="http://schemas.openxmlformats.org/officeDocument/2006/relationships/image" Target="../media/image240.png"/><Relationship Id="rId181" Type="http://schemas.openxmlformats.org/officeDocument/2006/relationships/image" Target="../media/image328.png"/><Relationship Id="rId237" Type="http://schemas.openxmlformats.org/officeDocument/2006/relationships/image" Target="../media/image356.png"/><Relationship Id="rId402" Type="http://schemas.openxmlformats.org/officeDocument/2006/relationships/customXml" Target="../ink/ink430.xml"/><Relationship Id="rId279" Type="http://schemas.openxmlformats.org/officeDocument/2006/relationships/image" Target="../media/image377.png"/><Relationship Id="rId444" Type="http://schemas.openxmlformats.org/officeDocument/2006/relationships/customXml" Target="../ink/ink451.xml"/><Relationship Id="rId43" Type="http://schemas.openxmlformats.org/officeDocument/2006/relationships/image" Target="../media/image259.png"/><Relationship Id="rId139" Type="http://schemas.openxmlformats.org/officeDocument/2006/relationships/image" Target="../media/image307.png"/><Relationship Id="rId290" Type="http://schemas.openxmlformats.org/officeDocument/2006/relationships/customXml" Target="../ink/ink374.xml"/><Relationship Id="rId304" Type="http://schemas.openxmlformats.org/officeDocument/2006/relationships/customXml" Target="../ink/ink381.xml"/><Relationship Id="rId346" Type="http://schemas.openxmlformats.org/officeDocument/2006/relationships/customXml" Target="../ink/ink402.xml"/><Relationship Id="rId388" Type="http://schemas.openxmlformats.org/officeDocument/2006/relationships/customXml" Target="../ink/ink423.xml"/><Relationship Id="rId85" Type="http://schemas.openxmlformats.org/officeDocument/2006/relationships/image" Target="../media/image280.png"/><Relationship Id="rId150" Type="http://schemas.openxmlformats.org/officeDocument/2006/relationships/customXml" Target="../ink/ink304.xml"/><Relationship Id="rId192" Type="http://schemas.openxmlformats.org/officeDocument/2006/relationships/customXml" Target="../ink/ink325.xml"/><Relationship Id="rId206" Type="http://schemas.openxmlformats.org/officeDocument/2006/relationships/customXml" Target="../ink/ink332.xml"/><Relationship Id="rId413" Type="http://schemas.openxmlformats.org/officeDocument/2006/relationships/image" Target="../media/image444.png"/><Relationship Id="rId248" Type="http://schemas.openxmlformats.org/officeDocument/2006/relationships/customXml" Target="../ink/ink353.xml"/><Relationship Id="rId455" Type="http://schemas.openxmlformats.org/officeDocument/2006/relationships/image" Target="../media/image465.png"/><Relationship Id="rId12" Type="http://schemas.openxmlformats.org/officeDocument/2006/relationships/customXml" Target="../ink/ink235.xml"/><Relationship Id="rId108" Type="http://schemas.openxmlformats.org/officeDocument/2006/relationships/customXml" Target="../ink/ink283.xml"/><Relationship Id="rId315" Type="http://schemas.openxmlformats.org/officeDocument/2006/relationships/image" Target="../media/image395.png"/><Relationship Id="rId357" Type="http://schemas.openxmlformats.org/officeDocument/2006/relationships/image" Target="../media/image416.png"/><Relationship Id="rId54" Type="http://schemas.openxmlformats.org/officeDocument/2006/relationships/customXml" Target="../ink/ink256.xml"/><Relationship Id="rId96" Type="http://schemas.openxmlformats.org/officeDocument/2006/relationships/customXml" Target="../ink/ink277.xml"/><Relationship Id="rId161" Type="http://schemas.openxmlformats.org/officeDocument/2006/relationships/image" Target="../media/image318.png"/><Relationship Id="rId217" Type="http://schemas.openxmlformats.org/officeDocument/2006/relationships/image" Target="../media/image346.png"/><Relationship Id="rId399" Type="http://schemas.openxmlformats.org/officeDocument/2006/relationships/image" Target="../media/image437.png"/><Relationship Id="rId259" Type="http://schemas.openxmlformats.org/officeDocument/2006/relationships/image" Target="../media/image367.png"/><Relationship Id="rId424" Type="http://schemas.openxmlformats.org/officeDocument/2006/relationships/customXml" Target="../ink/ink441.xml"/><Relationship Id="rId23" Type="http://schemas.openxmlformats.org/officeDocument/2006/relationships/image" Target="../media/image249.png"/><Relationship Id="rId119" Type="http://schemas.openxmlformats.org/officeDocument/2006/relationships/image" Target="../media/image297.png"/><Relationship Id="rId270" Type="http://schemas.openxmlformats.org/officeDocument/2006/relationships/customXml" Target="../ink/ink364.xml"/><Relationship Id="rId326" Type="http://schemas.openxmlformats.org/officeDocument/2006/relationships/customXml" Target="../ink/ink392.xml"/><Relationship Id="rId65" Type="http://schemas.openxmlformats.org/officeDocument/2006/relationships/image" Target="../media/image270.png"/><Relationship Id="rId130" Type="http://schemas.openxmlformats.org/officeDocument/2006/relationships/customXml" Target="../ink/ink294.xml"/><Relationship Id="rId368" Type="http://schemas.openxmlformats.org/officeDocument/2006/relationships/customXml" Target="../ink/ink413.xml"/><Relationship Id="rId172" Type="http://schemas.openxmlformats.org/officeDocument/2006/relationships/customXml" Target="../ink/ink315.xml"/><Relationship Id="rId228" Type="http://schemas.openxmlformats.org/officeDocument/2006/relationships/customXml" Target="../ink/ink343.xml"/><Relationship Id="rId435" Type="http://schemas.openxmlformats.org/officeDocument/2006/relationships/image" Target="../media/image455.png"/><Relationship Id="rId281" Type="http://schemas.openxmlformats.org/officeDocument/2006/relationships/image" Target="../media/image378.png"/><Relationship Id="rId337" Type="http://schemas.openxmlformats.org/officeDocument/2006/relationships/image" Target="../media/image406.png"/><Relationship Id="rId34" Type="http://schemas.openxmlformats.org/officeDocument/2006/relationships/customXml" Target="../ink/ink246.xml"/><Relationship Id="rId76" Type="http://schemas.openxmlformats.org/officeDocument/2006/relationships/customXml" Target="../ink/ink267.xml"/><Relationship Id="rId141" Type="http://schemas.openxmlformats.org/officeDocument/2006/relationships/image" Target="../media/image308.png"/><Relationship Id="rId379" Type="http://schemas.openxmlformats.org/officeDocument/2006/relationships/image" Target="../media/image427.png"/><Relationship Id="rId7" Type="http://schemas.openxmlformats.org/officeDocument/2006/relationships/image" Target="../media/image241.png"/><Relationship Id="rId183" Type="http://schemas.openxmlformats.org/officeDocument/2006/relationships/image" Target="../media/image329.png"/><Relationship Id="rId239" Type="http://schemas.openxmlformats.org/officeDocument/2006/relationships/image" Target="../media/image357.png"/><Relationship Id="rId390" Type="http://schemas.openxmlformats.org/officeDocument/2006/relationships/customXml" Target="../ink/ink424.xml"/><Relationship Id="rId404" Type="http://schemas.openxmlformats.org/officeDocument/2006/relationships/customXml" Target="../ink/ink431.xml"/><Relationship Id="rId446" Type="http://schemas.openxmlformats.org/officeDocument/2006/relationships/customXml" Target="../ink/ink452.xml"/><Relationship Id="rId250" Type="http://schemas.openxmlformats.org/officeDocument/2006/relationships/customXml" Target="../ink/ink354.xml"/><Relationship Id="rId292" Type="http://schemas.openxmlformats.org/officeDocument/2006/relationships/customXml" Target="../ink/ink375.xml"/><Relationship Id="rId306" Type="http://schemas.openxmlformats.org/officeDocument/2006/relationships/customXml" Target="../ink/ink382.xml"/><Relationship Id="rId45" Type="http://schemas.openxmlformats.org/officeDocument/2006/relationships/image" Target="../media/image260.png"/><Relationship Id="rId87" Type="http://schemas.openxmlformats.org/officeDocument/2006/relationships/image" Target="../media/image281.png"/><Relationship Id="rId110" Type="http://schemas.openxmlformats.org/officeDocument/2006/relationships/customXml" Target="../ink/ink284.xml"/><Relationship Id="rId348" Type="http://schemas.openxmlformats.org/officeDocument/2006/relationships/customXml" Target="../ink/ink403.xml"/><Relationship Id="rId152" Type="http://schemas.openxmlformats.org/officeDocument/2006/relationships/customXml" Target="../ink/ink305.xml"/><Relationship Id="rId194" Type="http://schemas.openxmlformats.org/officeDocument/2006/relationships/customXml" Target="../ink/ink326.xml"/><Relationship Id="rId208" Type="http://schemas.openxmlformats.org/officeDocument/2006/relationships/customXml" Target="../ink/ink333.xml"/><Relationship Id="rId415" Type="http://schemas.openxmlformats.org/officeDocument/2006/relationships/image" Target="../media/image445.png"/><Relationship Id="rId457" Type="http://schemas.openxmlformats.org/officeDocument/2006/relationships/image" Target="../media/image466.png"/><Relationship Id="rId261" Type="http://schemas.openxmlformats.org/officeDocument/2006/relationships/image" Target="../media/image368.png"/><Relationship Id="rId14" Type="http://schemas.openxmlformats.org/officeDocument/2006/relationships/customXml" Target="../ink/ink236.xml"/><Relationship Id="rId56" Type="http://schemas.openxmlformats.org/officeDocument/2006/relationships/customXml" Target="../ink/ink257.xml"/><Relationship Id="rId317" Type="http://schemas.openxmlformats.org/officeDocument/2006/relationships/image" Target="../media/image396.png"/><Relationship Id="rId359" Type="http://schemas.openxmlformats.org/officeDocument/2006/relationships/image" Target="../media/image417.png"/><Relationship Id="rId98" Type="http://schemas.openxmlformats.org/officeDocument/2006/relationships/customXml" Target="../ink/ink278.xml"/><Relationship Id="rId121" Type="http://schemas.openxmlformats.org/officeDocument/2006/relationships/image" Target="../media/image298.png"/><Relationship Id="rId163" Type="http://schemas.openxmlformats.org/officeDocument/2006/relationships/image" Target="../media/image319.png"/><Relationship Id="rId219" Type="http://schemas.openxmlformats.org/officeDocument/2006/relationships/image" Target="../media/image347.png"/><Relationship Id="rId370" Type="http://schemas.openxmlformats.org/officeDocument/2006/relationships/customXml" Target="../ink/ink414.xml"/><Relationship Id="rId426" Type="http://schemas.openxmlformats.org/officeDocument/2006/relationships/customXml" Target="../ink/ink442.xml"/><Relationship Id="rId230" Type="http://schemas.openxmlformats.org/officeDocument/2006/relationships/customXml" Target="../ink/ink344.xml"/><Relationship Id="rId25" Type="http://schemas.openxmlformats.org/officeDocument/2006/relationships/image" Target="../media/image250.png"/><Relationship Id="rId67" Type="http://schemas.openxmlformats.org/officeDocument/2006/relationships/image" Target="../media/image271.png"/><Relationship Id="rId272" Type="http://schemas.openxmlformats.org/officeDocument/2006/relationships/customXml" Target="../ink/ink365.xml"/><Relationship Id="rId328" Type="http://schemas.openxmlformats.org/officeDocument/2006/relationships/customXml" Target="../ink/ink393.xml"/><Relationship Id="rId132" Type="http://schemas.openxmlformats.org/officeDocument/2006/relationships/customXml" Target="../ink/ink295.xml"/><Relationship Id="rId174" Type="http://schemas.openxmlformats.org/officeDocument/2006/relationships/customXml" Target="../ink/ink316.xml"/><Relationship Id="rId381" Type="http://schemas.openxmlformats.org/officeDocument/2006/relationships/image" Target="../media/image428.png"/><Relationship Id="rId241" Type="http://schemas.openxmlformats.org/officeDocument/2006/relationships/image" Target="../media/image358.png"/><Relationship Id="rId437" Type="http://schemas.openxmlformats.org/officeDocument/2006/relationships/image" Target="../media/image456.png"/><Relationship Id="rId36" Type="http://schemas.openxmlformats.org/officeDocument/2006/relationships/customXml" Target="../ink/ink247.xml"/><Relationship Id="rId283" Type="http://schemas.openxmlformats.org/officeDocument/2006/relationships/image" Target="../media/image379.png"/><Relationship Id="rId339" Type="http://schemas.openxmlformats.org/officeDocument/2006/relationships/image" Target="../media/image407.png"/><Relationship Id="rId78" Type="http://schemas.openxmlformats.org/officeDocument/2006/relationships/customXml" Target="../ink/ink268.xml"/><Relationship Id="rId101" Type="http://schemas.openxmlformats.org/officeDocument/2006/relationships/image" Target="../media/image288.png"/><Relationship Id="rId143" Type="http://schemas.openxmlformats.org/officeDocument/2006/relationships/image" Target="../media/image309.png"/><Relationship Id="rId185" Type="http://schemas.openxmlformats.org/officeDocument/2006/relationships/image" Target="../media/image330.png"/><Relationship Id="rId350" Type="http://schemas.openxmlformats.org/officeDocument/2006/relationships/customXml" Target="../ink/ink404.xml"/><Relationship Id="rId406" Type="http://schemas.openxmlformats.org/officeDocument/2006/relationships/customXml" Target="../ink/ink432.xml"/><Relationship Id="rId9" Type="http://schemas.openxmlformats.org/officeDocument/2006/relationships/image" Target="../media/image242.png"/><Relationship Id="rId210" Type="http://schemas.openxmlformats.org/officeDocument/2006/relationships/customXml" Target="../ink/ink334.xml"/><Relationship Id="rId392" Type="http://schemas.openxmlformats.org/officeDocument/2006/relationships/customXml" Target="../ink/ink425.xml"/><Relationship Id="rId448" Type="http://schemas.openxmlformats.org/officeDocument/2006/relationships/customXml" Target="../ink/ink453.xml"/><Relationship Id="rId252" Type="http://schemas.openxmlformats.org/officeDocument/2006/relationships/customXml" Target="../ink/ink355.xml"/><Relationship Id="rId294" Type="http://schemas.openxmlformats.org/officeDocument/2006/relationships/customXml" Target="../ink/ink376.xml"/><Relationship Id="rId308" Type="http://schemas.openxmlformats.org/officeDocument/2006/relationships/customXml" Target="../ink/ink383.xml"/><Relationship Id="rId47" Type="http://schemas.openxmlformats.org/officeDocument/2006/relationships/image" Target="../media/image261.png"/><Relationship Id="rId89" Type="http://schemas.openxmlformats.org/officeDocument/2006/relationships/image" Target="../media/image282.png"/><Relationship Id="rId112" Type="http://schemas.openxmlformats.org/officeDocument/2006/relationships/customXml" Target="../ink/ink285.xml"/><Relationship Id="rId154" Type="http://schemas.openxmlformats.org/officeDocument/2006/relationships/customXml" Target="../ink/ink306.xml"/><Relationship Id="rId361" Type="http://schemas.openxmlformats.org/officeDocument/2006/relationships/image" Target="../media/image418.png"/><Relationship Id="rId196" Type="http://schemas.openxmlformats.org/officeDocument/2006/relationships/customXml" Target="../ink/ink327.xml"/><Relationship Id="rId417" Type="http://schemas.openxmlformats.org/officeDocument/2006/relationships/image" Target="../media/image446.png"/><Relationship Id="rId459" Type="http://schemas.openxmlformats.org/officeDocument/2006/relationships/image" Target="../media/image467.png"/><Relationship Id="rId16" Type="http://schemas.openxmlformats.org/officeDocument/2006/relationships/customXml" Target="../ink/ink237.xml"/><Relationship Id="rId221" Type="http://schemas.openxmlformats.org/officeDocument/2006/relationships/image" Target="../media/image348.png"/><Relationship Id="rId263" Type="http://schemas.openxmlformats.org/officeDocument/2006/relationships/image" Target="../media/image369.png"/><Relationship Id="rId319" Type="http://schemas.openxmlformats.org/officeDocument/2006/relationships/image" Target="../media/image397.png"/><Relationship Id="rId58" Type="http://schemas.openxmlformats.org/officeDocument/2006/relationships/customXml" Target="../ink/ink258.xml"/><Relationship Id="rId123" Type="http://schemas.openxmlformats.org/officeDocument/2006/relationships/image" Target="../media/image299.png"/><Relationship Id="rId330" Type="http://schemas.openxmlformats.org/officeDocument/2006/relationships/customXml" Target="../ink/ink394.xml"/><Relationship Id="rId165" Type="http://schemas.openxmlformats.org/officeDocument/2006/relationships/image" Target="../media/image320.png"/><Relationship Id="rId372" Type="http://schemas.openxmlformats.org/officeDocument/2006/relationships/customXml" Target="../ink/ink415.xml"/><Relationship Id="rId428" Type="http://schemas.openxmlformats.org/officeDocument/2006/relationships/customXml" Target="../ink/ink443.xml"/><Relationship Id="rId232" Type="http://schemas.openxmlformats.org/officeDocument/2006/relationships/customXml" Target="../ink/ink345.xml"/><Relationship Id="rId274" Type="http://schemas.openxmlformats.org/officeDocument/2006/relationships/customXml" Target="../ink/ink366.xml"/><Relationship Id="rId27" Type="http://schemas.openxmlformats.org/officeDocument/2006/relationships/image" Target="../media/image251.png"/><Relationship Id="rId69" Type="http://schemas.openxmlformats.org/officeDocument/2006/relationships/image" Target="../media/image272.png"/><Relationship Id="rId134" Type="http://schemas.openxmlformats.org/officeDocument/2006/relationships/customXml" Target="../ink/ink296.xml"/><Relationship Id="rId80" Type="http://schemas.openxmlformats.org/officeDocument/2006/relationships/customXml" Target="../ink/ink269.xml"/><Relationship Id="rId176" Type="http://schemas.openxmlformats.org/officeDocument/2006/relationships/customXml" Target="../ink/ink317.xml"/><Relationship Id="rId341" Type="http://schemas.openxmlformats.org/officeDocument/2006/relationships/image" Target="../media/image408.png"/><Relationship Id="rId383" Type="http://schemas.openxmlformats.org/officeDocument/2006/relationships/image" Target="../media/image429.png"/><Relationship Id="rId439" Type="http://schemas.openxmlformats.org/officeDocument/2006/relationships/image" Target="../media/image457.png"/><Relationship Id="rId201" Type="http://schemas.openxmlformats.org/officeDocument/2006/relationships/image" Target="../media/image338.png"/><Relationship Id="rId243" Type="http://schemas.openxmlformats.org/officeDocument/2006/relationships/image" Target="../media/image359.png"/><Relationship Id="rId285" Type="http://schemas.openxmlformats.org/officeDocument/2006/relationships/image" Target="../media/image380.png"/><Relationship Id="rId450" Type="http://schemas.openxmlformats.org/officeDocument/2006/relationships/customXml" Target="../ink/ink454.xml"/><Relationship Id="rId38" Type="http://schemas.openxmlformats.org/officeDocument/2006/relationships/customXml" Target="../ink/ink248.xml"/><Relationship Id="rId103" Type="http://schemas.openxmlformats.org/officeDocument/2006/relationships/image" Target="../media/image289.png"/><Relationship Id="rId310" Type="http://schemas.openxmlformats.org/officeDocument/2006/relationships/customXml" Target="../ink/ink384.xml"/><Relationship Id="rId91" Type="http://schemas.openxmlformats.org/officeDocument/2006/relationships/image" Target="../media/image283.png"/><Relationship Id="rId145" Type="http://schemas.openxmlformats.org/officeDocument/2006/relationships/image" Target="../media/image310.png"/><Relationship Id="rId187" Type="http://schemas.openxmlformats.org/officeDocument/2006/relationships/image" Target="../media/image331.png"/><Relationship Id="rId352" Type="http://schemas.openxmlformats.org/officeDocument/2006/relationships/customXml" Target="../ink/ink405.xml"/><Relationship Id="rId394" Type="http://schemas.openxmlformats.org/officeDocument/2006/relationships/customXml" Target="../ink/ink426.xml"/><Relationship Id="rId408" Type="http://schemas.openxmlformats.org/officeDocument/2006/relationships/customXml" Target="../ink/ink433.xml"/><Relationship Id="rId212" Type="http://schemas.openxmlformats.org/officeDocument/2006/relationships/customXml" Target="../ink/ink335.xml"/><Relationship Id="rId254" Type="http://schemas.openxmlformats.org/officeDocument/2006/relationships/customXml" Target="../ink/ink356.xml"/><Relationship Id="rId49" Type="http://schemas.openxmlformats.org/officeDocument/2006/relationships/image" Target="../media/image262.png"/><Relationship Id="rId114" Type="http://schemas.openxmlformats.org/officeDocument/2006/relationships/customXml" Target="../ink/ink286.xml"/><Relationship Id="rId296" Type="http://schemas.openxmlformats.org/officeDocument/2006/relationships/customXml" Target="../ink/ink377.xml"/><Relationship Id="rId461" Type="http://schemas.openxmlformats.org/officeDocument/2006/relationships/image" Target="../media/image468.png"/><Relationship Id="rId60" Type="http://schemas.openxmlformats.org/officeDocument/2006/relationships/customXml" Target="../ink/ink259.xml"/><Relationship Id="rId156" Type="http://schemas.openxmlformats.org/officeDocument/2006/relationships/customXml" Target="../ink/ink307.xml"/><Relationship Id="rId198" Type="http://schemas.openxmlformats.org/officeDocument/2006/relationships/customXml" Target="../ink/ink328.xml"/><Relationship Id="rId321" Type="http://schemas.openxmlformats.org/officeDocument/2006/relationships/image" Target="../media/image398.png"/><Relationship Id="rId363" Type="http://schemas.openxmlformats.org/officeDocument/2006/relationships/image" Target="../media/image419.png"/><Relationship Id="rId419" Type="http://schemas.openxmlformats.org/officeDocument/2006/relationships/image" Target="../media/image447.png"/><Relationship Id="rId223" Type="http://schemas.openxmlformats.org/officeDocument/2006/relationships/image" Target="../media/image349.png"/><Relationship Id="rId430" Type="http://schemas.openxmlformats.org/officeDocument/2006/relationships/customXml" Target="../ink/ink444.xml"/><Relationship Id="rId18" Type="http://schemas.openxmlformats.org/officeDocument/2006/relationships/customXml" Target="../ink/ink238.xml"/><Relationship Id="rId265" Type="http://schemas.openxmlformats.org/officeDocument/2006/relationships/image" Target="../media/image370.png"/><Relationship Id="rId125" Type="http://schemas.openxmlformats.org/officeDocument/2006/relationships/image" Target="../media/image300.png"/><Relationship Id="rId167" Type="http://schemas.openxmlformats.org/officeDocument/2006/relationships/image" Target="../media/image321.png"/><Relationship Id="rId332" Type="http://schemas.openxmlformats.org/officeDocument/2006/relationships/customXml" Target="../ink/ink395.xml"/><Relationship Id="rId374" Type="http://schemas.openxmlformats.org/officeDocument/2006/relationships/customXml" Target="../ink/ink416.xml"/><Relationship Id="rId71" Type="http://schemas.openxmlformats.org/officeDocument/2006/relationships/image" Target="../media/image273.png"/><Relationship Id="rId234" Type="http://schemas.openxmlformats.org/officeDocument/2006/relationships/customXml" Target="../ink/ink346.xml"/><Relationship Id="rId2" Type="http://schemas.openxmlformats.org/officeDocument/2006/relationships/customXml" Target="../ink/ink230.xml"/><Relationship Id="rId29" Type="http://schemas.openxmlformats.org/officeDocument/2006/relationships/image" Target="../media/image252.png"/><Relationship Id="rId276" Type="http://schemas.openxmlformats.org/officeDocument/2006/relationships/customXml" Target="../ink/ink367.xml"/><Relationship Id="rId441" Type="http://schemas.openxmlformats.org/officeDocument/2006/relationships/image" Target="../media/image458.png"/><Relationship Id="rId40" Type="http://schemas.openxmlformats.org/officeDocument/2006/relationships/customXml" Target="../ink/ink249.xml"/><Relationship Id="rId115" Type="http://schemas.openxmlformats.org/officeDocument/2006/relationships/image" Target="../media/image295.png"/><Relationship Id="rId136" Type="http://schemas.openxmlformats.org/officeDocument/2006/relationships/customXml" Target="../ink/ink297.xml"/><Relationship Id="rId157" Type="http://schemas.openxmlformats.org/officeDocument/2006/relationships/image" Target="../media/image316.png"/><Relationship Id="rId178" Type="http://schemas.openxmlformats.org/officeDocument/2006/relationships/customXml" Target="../ink/ink318.xml"/><Relationship Id="rId301" Type="http://schemas.openxmlformats.org/officeDocument/2006/relationships/image" Target="../media/image388.png"/><Relationship Id="rId322" Type="http://schemas.openxmlformats.org/officeDocument/2006/relationships/customXml" Target="../ink/ink390.xml"/><Relationship Id="rId343" Type="http://schemas.openxmlformats.org/officeDocument/2006/relationships/image" Target="../media/image409.png"/><Relationship Id="rId364" Type="http://schemas.openxmlformats.org/officeDocument/2006/relationships/customXml" Target="../ink/ink411.xml"/><Relationship Id="rId61" Type="http://schemas.openxmlformats.org/officeDocument/2006/relationships/image" Target="../media/image268.png"/><Relationship Id="rId82" Type="http://schemas.openxmlformats.org/officeDocument/2006/relationships/customXml" Target="../ink/ink270.xml"/><Relationship Id="rId199" Type="http://schemas.openxmlformats.org/officeDocument/2006/relationships/image" Target="../media/image337.png"/><Relationship Id="rId203" Type="http://schemas.openxmlformats.org/officeDocument/2006/relationships/image" Target="../media/image339.png"/><Relationship Id="rId385" Type="http://schemas.openxmlformats.org/officeDocument/2006/relationships/image" Target="../media/image430.png"/><Relationship Id="rId19" Type="http://schemas.openxmlformats.org/officeDocument/2006/relationships/image" Target="../media/image247.png"/><Relationship Id="rId224" Type="http://schemas.openxmlformats.org/officeDocument/2006/relationships/customXml" Target="../ink/ink341.xml"/><Relationship Id="rId245" Type="http://schemas.openxmlformats.org/officeDocument/2006/relationships/image" Target="../media/image360.png"/><Relationship Id="rId266" Type="http://schemas.openxmlformats.org/officeDocument/2006/relationships/customXml" Target="../ink/ink362.xml"/><Relationship Id="rId287" Type="http://schemas.openxmlformats.org/officeDocument/2006/relationships/image" Target="../media/image381.png"/><Relationship Id="rId410" Type="http://schemas.openxmlformats.org/officeDocument/2006/relationships/customXml" Target="../ink/ink434.xml"/><Relationship Id="rId431" Type="http://schemas.openxmlformats.org/officeDocument/2006/relationships/image" Target="../media/image453.png"/><Relationship Id="rId452" Type="http://schemas.openxmlformats.org/officeDocument/2006/relationships/customXml" Target="../ink/ink455.xml"/><Relationship Id="rId30" Type="http://schemas.openxmlformats.org/officeDocument/2006/relationships/customXml" Target="../ink/ink244.xml"/><Relationship Id="rId105" Type="http://schemas.openxmlformats.org/officeDocument/2006/relationships/image" Target="../media/image290.png"/><Relationship Id="rId126" Type="http://schemas.openxmlformats.org/officeDocument/2006/relationships/customXml" Target="../ink/ink292.xml"/><Relationship Id="rId147" Type="http://schemas.openxmlformats.org/officeDocument/2006/relationships/image" Target="../media/image311.png"/><Relationship Id="rId168" Type="http://schemas.openxmlformats.org/officeDocument/2006/relationships/customXml" Target="../ink/ink313.xml"/><Relationship Id="rId312" Type="http://schemas.openxmlformats.org/officeDocument/2006/relationships/customXml" Target="../ink/ink385.xml"/><Relationship Id="rId333" Type="http://schemas.openxmlformats.org/officeDocument/2006/relationships/image" Target="../media/image404.png"/><Relationship Id="rId354" Type="http://schemas.openxmlformats.org/officeDocument/2006/relationships/customXml" Target="../ink/ink406.xml"/><Relationship Id="rId51" Type="http://schemas.openxmlformats.org/officeDocument/2006/relationships/image" Target="../media/image263.png"/><Relationship Id="rId72" Type="http://schemas.openxmlformats.org/officeDocument/2006/relationships/customXml" Target="../ink/ink265.xml"/><Relationship Id="rId93" Type="http://schemas.openxmlformats.org/officeDocument/2006/relationships/image" Target="../media/image284.png"/><Relationship Id="rId189" Type="http://schemas.openxmlformats.org/officeDocument/2006/relationships/image" Target="../media/image332.png"/><Relationship Id="rId375" Type="http://schemas.openxmlformats.org/officeDocument/2006/relationships/image" Target="../media/image425.png"/><Relationship Id="rId396" Type="http://schemas.openxmlformats.org/officeDocument/2006/relationships/customXml" Target="../ink/ink427.xml"/><Relationship Id="rId3" Type="http://schemas.openxmlformats.org/officeDocument/2006/relationships/image" Target="../media/image239.png"/><Relationship Id="rId214" Type="http://schemas.openxmlformats.org/officeDocument/2006/relationships/customXml" Target="../ink/ink336.xml"/><Relationship Id="rId235" Type="http://schemas.openxmlformats.org/officeDocument/2006/relationships/image" Target="../media/image355.png"/><Relationship Id="rId256" Type="http://schemas.openxmlformats.org/officeDocument/2006/relationships/customXml" Target="../ink/ink357.xml"/><Relationship Id="rId277" Type="http://schemas.openxmlformats.org/officeDocument/2006/relationships/image" Target="../media/image376.png"/><Relationship Id="rId298" Type="http://schemas.openxmlformats.org/officeDocument/2006/relationships/customXml" Target="../ink/ink378.xml"/><Relationship Id="rId400" Type="http://schemas.openxmlformats.org/officeDocument/2006/relationships/customXml" Target="../ink/ink429.xml"/><Relationship Id="rId421" Type="http://schemas.openxmlformats.org/officeDocument/2006/relationships/image" Target="../media/image448.png"/><Relationship Id="rId442" Type="http://schemas.openxmlformats.org/officeDocument/2006/relationships/customXml" Target="../ink/ink450.xml"/><Relationship Id="rId116" Type="http://schemas.openxmlformats.org/officeDocument/2006/relationships/customXml" Target="../ink/ink287.xml"/><Relationship Id="rId137" Type="http://schemas.openxmlformats.org/officeDocument/2006/relationships/image" Target="../media/image306.png"/><Relationship Id="rId158" Type="http://schemas.openxmlformats.org/officeDocument/2006/relationships/customXml" Target="../ink/ink308.xml"/><Relationship Id="rId302" Type="http://schemas.openxmlformats.org/officeDocument/2006/relationships/customXml" Target="../ink/ink380.xml"/><Relationship Id="rId323" Type="http://schemas.openxmlformats.org/officeDocument/2006/relationships/image" Target="../media/image399.png"/><Relationship Id="rId344" Type="http://schemas.openxmlformats.org/officeDocument/2006/relationships/customXml" Target="../ink/ink401.xml"/><Relationship Id="rId20" Type="http://schemas.openxmlformats.org/officeDocument/2006/relationships/customXml" Target="../ink/ink239.xml"/><Relationship Id="rId41" Type="http://schemas.openxmlformats.org/officeDocument/2006/relationships/image" Target="../media/image258.png"/><Relationship Id="rId62" Type="http://schemas.openxmlformats.org/officeDocument/2006/relationships/customXml" Target="../ink/ink260.xml"/><Relationship Id="rId83" Type="http://schemas.openxmlformats.org/officeDocument/2006/relationships/image" Target="../media/image279.png"/><Relationship Id="rId179" Type="http://schemas.openxmlformats.org/officeDocument/2006/relationships/image" Target="../media/image327.png"/><Relationship Id="rId365" Type="http://schemas.openxmlformats.org/officeDocument/2006/relationships/image" Target="../media/image420.png"/><Relationship Id="rId386" Type="http://schemas.openxmlformats.org/officeDocument/2006/relationships/customXml" Target="../ink/ink422.xml"/><Relationship Id="rId190" Type="http://schemas.openxmlformats.org/officeDocument/2006/relationships/customXml" Target="../ink/ink324.xml"/><Relationship Id="rId204" Type="http://schemas.openxmlformats.org/officeDocument/2006/relationships/customXml" Target="../ink/ink331.xml"/><Relationship Id="rId225" Type="http://schemas.openxmlformats.org/officeDocument/2006/relationships/image" Target="../media/image350.png"/><Relationship Id="rId246" Type="http://schemas.openxmlformats.org/officeDocument/2006/relationships/customXml" Target="../ink/ink352.xml"/><Relationship Id="rId267" Type="http://schemas.openxmlformats.org/officeDocument/2006/relationships/image" Target="../media/image371.png"/><Relationship Id="rId288" Type="http://schemas.openxmlformats.org/officeDocument/2006/relationships/customXml" Target="../ink/ink373.xml"/><Relationship Id="rId411" Type="http://schemas.openxmlformats.org/officeDocument/2006/relationships/image" Target="../media/image443.png"/><Relationship Id="rId432" Type="http://schemas.openxmlformats.org/officeDocument/2006/relationships/customXml" Target="../ink/ink445.xml"/><Relationship Id="rId453" Type="http://schemas.openxmlformats.org/officeDocument/2006/relationships/image" Target="../media/image464.png"/><Relationship Id="rId106" Type="http://schemas.openxmlformats.org/officeDocument/2006/relationships/customXml" Target="../ink/ink282.xml"/><Relationship Id="rId127" Type="http://schemas.openxmlformats.org/officeDocument/2006/relationships/image" Target="../media/image301.png"/><Relationship Id="rId313" Type="http://schemas.openxmlformats.org/officeDocument/2006/relationships/image" Target="../media/image394.png"/><Relationship Id="rId10" Type="http://schemas.openxmlformats.org/officeDocument/2006/relationships/customXml" Target="../ink/ink234.xml"/><Relationship Id="rId31" Type="http://schemas.openxmlformats.org/officeDocument/2006/relationships/image" Target="../media/image253.png"/><Relationship Id="rId52" Type="http://schemas.openxmlformats.org/officeDocument/2006/relationships/customXml" Target="../ink/ink255.xml"/><Relationship Id="rId73" Type="http://schemas.openxmlformats.org/officeDocument/2006/relationships/image" Target="../media/image274.png"/><Relationship Id="rId94" Type="http://schemas.openxmlformats.org/officeDocument/2006/relationships/customXml" Target="../ink/ink276.xml"/><Relationship Id="rId148" Type="http://schemas.openxmlformats.org/officeDocument/2006/relationships/customXml" Target="../ink/ink303.xml"/><Relationship Id="rId169" Type="http://schemas.openxmlformats.org/officeDocument/2006/relationships/image" Target="../media/image322.png"/><Relationship Id="rId334" Type="http://schemas.openxmlformats.org/officeDocument/2006/relationships/customXml" Target="../ink/ink396.xml"/><Relationship Id="rId355" Type="http://schemas.openxmlformats.org/officeDocument/2006/relationships/image" Target="../media/image415.png"/><Relationship Id="rId376" Type="http://schemas.openxmlformats.org/officeDocument/2006/relationships/customXml" Target="../ink/ink417.xml"/><Relationship Id="rId397" Type="http://schemas.openxmlformats.org/officeDocument/2006/relationships/image" Target="../media/image436.png"/><Relationship Id="rId4" Type="http://schemas.openxmlformats.org/officeDocument/2006/relationships/customXml" Target="../ink/ink231.xml"/><Relationship Id="rId180" Type="http://schemas.openxmlformats.org/officeDocument/2006/relationships/customXml" Target="../ink/ink319.xml"/><Relationship Id="rId215" Type="http://schemas.openxmlformats.org/officeDocument/2006/relationships/image" Target="../media/image345.png"/><Relationship Id="rId236" Type="http://schemas.openxmlformats.org/officeDocument/2006/relationships/customXml" Target="../ink/ink347.xml"/><Relationship Id="rId257" Type="http://schemas.openxmlformats.org/officeDocument/2006/relationships/image" Target="../media/image366.png"/><Relationship Id="rId278" Type="http://schemas.openxmlformats.org/officeDocument/2006/relationships/customXml" Target="../ink/ink368.xml"/><Relationship Id="rId401" Type="http://schemas.openxmlformats.org/officeDocument/2006/relationships/image" Target="../media/image438.png"/><Relationship Id="rId422" Type="http://schemas.openxmlformats.org/officeDocument/2006/relationships/customXml" Target="../ink/ink440.xml"/><Relationship Id="rId443" Type="http://schemas.openxmlformats.org/officeDocument/2006/relationships/image" Target="../media/image459.png"/><Relationship Id="rId303" Type="http://schemas.openxmlformats.org/officeDocument/2006/relationships/image" Target="../media/image389.png"/><Relationship Id="rId42" Type="http://schemas.openxmlformats.org/officeDocument/2006/relationships/customXml" Target="../ink/ink250.xml"/><Relationship Id="rId84" Type="http://schemas.openxmlformats.org/officeDocument/2006/relationships/customXml" Target="../ink/ink271.xml"/><Relationship Id="rId138" Type="http://schemas.openxmlformats.org/officeDocument/2006/relationships/customXml" Target="../ink/ink298.xml"/><Relationship Id="rId345" Type="http://schemas.openxmlformats.org/officeDocument/2006/relationships/image" Target="../media/image410.png"/><Relationship Id="rId387" Type="http://schemas.openxmlformats.org/officeDocument/2006/relationships/image" Target="../media/image431.png"/><Relationship Id="rId191" Type="http://schemas.openxmlformats.org/officeDocument/2006/relationships/image" Target="../media/image333.png"/><Relationship Id="rId205" Type="http://schemas.openxmlformats.org/officeDocument/2006/relationships/image" Target="../media/image340.png"/><Relationship Id="rId247" Type="http://schemas.openxmlformats.org/officeDocument/2006/relationships/image" Target="../media/image361.png"/><Relationship Id="rId412" Type="http://schemas.openxmlformats.org/officeDocument/2006/relationships/customXml" Target="../ink/ink435.xml"/><Relationship Id="rId107" Type="http://schemas.openxmlformats.org/officeDocument/2006/relationships/image" Target="../media/image291.png"/><Relationship Id="rId289" Type="http://schemas.openxmlformats.org/officeDocument/2006/relationships/image" Target="../media/image382.png"/><Relationship Id="rId454" Type="http://schemas.openxmlformats.org/officeDocument/2006/relationships/customXml" Target="../ink/ink456.xml"/><Relationship Id="rId11" Type="http://schemas.openxmlformats.org/officeDocument/2006/relationships/image" Target="../media/image243.png"/><Relationship Id="rId53" Type="http://schemas.openxmlformats.org/officeDocument/2006/relationships/image" Target="../media/image264.png"/><Relationship Id="rId149" Type="http://schemas.openxmlformats.org/officeDocument/2006/relationships/image" Target="../media/image312.png"/><Relationship Id="rId314" Type="http://schemas.openxmlformats.org/officeDocument/2006/relationships/customXml" Target="../ink/ink386.xml"/><Relationship Id="rId356" Type="http://schemas.openxmlformats.org/officeDocument/2006/relationships/customXml" Target="../ink/ink407.xml"/><Relationship Id="rId398" Type="http://schemas.openxmlformats.org/officeDocument/2006/relationships/customXml" Target="../ink/ink428.xml"/><Relationship Id="rId95" Type="http://schemas.openxmlformats.org/officeDocument/2006/relationships/image" Target="../media/image285.png"/><Relationship Id="rId160" Type="http://schemas.openxmlformats.org/officeDocument/2006/relationships/customXml" Target="../ink/ink309.xml"/><Relationship Id="rId216" Type="http://schemas.openxmlformats.org/officeDocument/2006/relationships/customXml" Target="../ink/ink337.xml"/><Relationship Id="rId423" Type="http://schemas.openxmlformats.org/officeDocument/2006/relationships/image" Target="../media/image449.png"/><Relationship Id="rId258" Type="http://schemas.openxmlformats.org/officeDocument/2006/relationships/customXml" Target="../ink/ink358.xml"/><Relationship Id="rId22" Type="http://schemas.openxmlformats.org/officeDocument/2006/relationships/customXml" Target="../ink/ink240.xml"/><Relationship Id="rId64" Type="http://schemas.openxmlformats.org/officeDocument/2006/relationships/customXml" Target="../ink/ink261.xml"/><Relationship Id="rId118" Type="http://schemas.openxmlformats.org/officeDocument/2006/relationships/customXml" Target="../ink/ink288.xml"/><Relationship Id="rId325" Type="http://schemas.openxmlformats.org/officeDocument/2006/relationships/image" Target="../media/image400.png"/><Relationship Id="rId367" Type="http://schemas.openxmlformats.org/officeDocument/2006/relationships/image" Target="../media/image421.png"/><Relationship Id="rId171" Type="http://schemas.openxmlformats.org/officeDocument/2006/relationships/image" Target="../media/image323.png"/><Relationship Id="rId227" Type="http://schemas.openxmlformats.org/officeDocument/2006/relationships/image" Target="../media/image351.png"/><Relationship Id="rId269" Type="http://schemas.openxmlformats.org/officeDocument/2006/relationships/image" Target="../media/image372.png"/><Relationship Id="rId434" Type="http://schemas.openxmlformats.org/officeDocument/2006/relationships/customXml" Target="../ink/ink446.xml"/><Relationship Id="rId33" Type="http://schemas.openxmlformats.org/officeDocument/2006/relationships/image" Target="../media/image254.png"/><Relationship Id="rId129" Type="http://schemas.openxmlformats.org/officeDocument/2006/relationships/image" Target="../media/image302.png"/><Relationship Id="rId280" Type="http://schemas.openxmlformats.org/officeDocument/2006/relationships/customXml" Target="../ink/ink369.xml"/><Relationship Id="rId336" Type="http://schemas.openxmlformats.org/officeDocument/2006/relationships/customXml" Target="../ink/ink397.xml"/><Relationship Id="rId75" Type="http://schemas.openxmlformats.org/officeDocument/2006/relationships/image" Target="../media/image275.png"/><Relationship Id="rId140" Type="http://schemas.openxmlformats.org/officeDocument/2006/relationships/customXml" Target="../ink/ink299.xml"/><Relationship Id="rId182" Type="http://schemas.openxmlformats.org/officeDocument/2006/relationships/customXml" Target="../ink/ink320.xml"/><Relationship Id="rId378" Type="http://schemas.openxmlformats.org/officeDocument/2006/relationships/customXml" Target="../ink/ink418.xml"/><Relationship Id="rId403" Type="http://schemas.openxmlformats.org/officeDocument/2006/relationships/image" Target="../media/image439.png"/><Relationship Id="rId6" Type="http://schemas.openxmlformats.org/officeDocument/2006/relationships/customXml" Target="../ink/ink232.xml"/><Relationship Id="rId238" Type="http://schemas.openxmlformats.org/officeDocument/2006/relationships/customXml" Target="../ink/ink348.xml"/><Relationship Id="rId445" Type="http://schemas.openxmlformats.org/officeDocument/2006/relationships/image" Target="../media/image460.png"/><Relationship Id="rId291" Type="http://schemas.openxmlformats.org/officeDocument/2006/relationships/image" Target="../media/image383.png"/><Relationship Id="rId305" Type="http://schemas.openxmlformats.org/officeDocument/2006/relationships/image" Target="../media/image390.png"/><Relationship Id="rId347" Type="http://schemas.openxmlformats.org/officeDocument/2006/relationships/image" Target="../media/image411.png"/><Relationship Id="rId44" Type="http://schemas.openxmlformats.org/officeDocument/2006/relationships/customXml" Target="../ink/ink251.xml"/><Relationship Id="rId86" Type="http://schemas.openxmlformats.org/officeDocument/2006/relationships/customXml" Target="../ink/ink272.xml"/><Relationship Id="rId151" Type="http://schemas.openxmlformats.org/officeDocument/2006/relationships/image" Target="../media/image313.png"/><Relationship Id="rId389" Type="http://schemas.openxmlformats.org/officeDocument/2006/relationships/image" Target="../media/image432.png"/><Relationship Id="rId193" Type="http://schemas.openxmlformats.org/officeDocument/2006/relationships/image" Target="../media/image334.png"/><Relationship Id="rId207" Type="http://schemas.openxmlformats.org/officeDocument/2006/relationships/image" Target="../media/image341.png"/><Relationship Id="rId249" Type="http://schemas.openxmlformats.org/officeDocument/2006/relationships/image" Target="../media/image362.png"/><Relationship Id="rId414" Type="http://schemas.openxmlformats.org/officeDocument/2006/relationships/customXml" Target="../ink/ink436.xml"/><Relationship Id="rId456" Type="http://schemas.openxmlformats.org/officeDocument/2006/relationships/customXml" Target="../ink/ink457.xml"/><Relationship Id="rId13" Type="http://schemas.openxmlformats.org/officeDocument/2006/relationships/image" Target="../media/image244.png"/><Relationship Id="rId109" Type="http://schemas.openxmlformats.org/officeDocument/2006/relationships/image" Target="../media/image292.png"/><Relationship Id="rId260" Type="http://schemas.openxmlformats.org/officeDocument/2006/relationships/customXml" Target="../ink/ink359.xml"/><Relationship Id="rId316" Type="http://schemas.openxmlformats.org/officeDocument/2006/relationships/customXml" Target="../ink/ink387.xml"/><Relationship Id="rId55" Type="http://schemas.openxmlformats.org/officeDocument/2006/relationships/image" Target="../media/image265.png"/><Relationship Id="rId97" Type="http://schemas.openxmlformats.org/officeDocument/2006/relationships/image" Target="../media/image286.png"/><Relationship Id="rId120" Type="http://schemas.openxmlformats.org/officeDocument/2006/relationships/customXml" Target="../ink/ink289.xml"/><Relationship Id="rId358" Type="http://schemas.openxmlformats.org/officeDocument/2006/relationships/customXml" Target="../ink/ink408.xml"/><Relationship Id="rId162" Type="http://schemas.openxmlformats.org/officeDocument/2006/relationships/customXml" Target="../ink/ink310.xml"/><Relationship Id="rId218" Type="http://schemas.openxmlformats.org/officeDocument/2006/relationships/customXml" Target="../ink/ink338.xml"/><Relationship Id="rId425" Type="http://schemas.openxmlformats.org/officeDocument/2006/relationships/image" Target="../media/image450.png"/><Relationship Id="rId271" Type="http://schemas.openxmlformats.org/officeDocument/2006/relationships/image" Target="../media/image373.png"/><Relationship Id="rId24" Type="http://schemas.openxmlformats.org/officeDocument/2006/relationships/customXml" Target="../ink/ink241.xml"/><Relationship Id="rId66" Type="http://schemas.openxmlformats.org/officeDocument/2006/relationships/customXml" Target="../ink/ink262.xml"/><Relationship Id="rId131" Type="http://schemas.openxmlformats.org/officeDocument/2006/relationships/image" Target="../media/image303.png"/><Relationship Id="rId327" Type="http://schemas.openxmlformats.org/officeDocument/2006/relationships/image" Target="../media/image401.png"/><Relationship Id="rId369" Type="http://schemas.openxmlformats.org/officeDocument/2006/relationships/image" Target="../media/image422.png"/><Relationship Id="rId173" Type="http://schemas.openxmlformats.org/officeDocument/2006/relationships/image" Target="../media/image324.png"/><Relationship Id="rId229" Type="http://schemas.openxmlformats.org/officeDocument/2006/relationships/image" Target="../media/image352.png"/><Relationship Id="rId380" Type="http://schemas.openxmlformats.org/officeDocument/2006/relationships/customXml" Target="../ink/ink419.xml"/><Relationship Id="rId436" Type="http://schemas.openxmlformats.org/officeDocument/2006/relationships/customXml" Target="../ink/ink447.xml"/><Relationship Id="rId240" Type="http://schemas.openxmlformats.org/officeDocument/2006/relationships/customXml" Target="../ink/ink349.xml"/><Relationship Id="rId35" Type="http://schemas.openxmlformats.org/officeDocument/2006/relationships/image" Target="../media/image255.png"/><Relationship Id="rId77" Type="http://schemas.openxmlformats.org/officeDocument/2006/relationships/image" Target="../media/image276.png"/><Relationship Id="rId100" Type="http://schemas.openxmlformats.org/officeDocument/2006/relationships/customXml" Target="../ink/ink279.xml"/><Relationship Id="rId282" Type="http://schemas.openxmlformats.org/officeDocument/2006/relationships/customXml" Target="../ink/ink370.xml"/><Relationship Id="rId338" Type="http://schemas.openxmlformats.org/officeDocument/2006/relationships/customXml" Target="../ink/ink398.xml"/><Relationship Id="rId8" Type="http://schemas.openxmlformats.org/officeDocument/2006/relationships/customXml" Target="../ink/ink233.xml"/><Relationship Id="rId142" Type="http://schemas.openxmlformats.org/officeDocument/2006/relationships/customXml" Target="../ink/ink300.xml"/><Relationship Id="rId184" Type="http://schemas.openxmlformats.org/officeDocument/2006/relationships/customXml" Target="../ink/ink321.xml"/><Relationship Id="rId391" Type="http://schemas.openxmlformats.org/officeDocument/2006/relationships/image" Target="../media/image433.png"/><Relationship Id="rId405" Type="http://schemas.openxmlformats.org/officeDocument/2006/relationships/image" Target="../media/image440.png"/><Relationship Id="rId447" Type="http://schemas.openxmlformats.org/officeDocument/2006/relationships/image" Target="../media/image461.png"/><Relationship Id="rId251" Type="http://schemas.openxmlformats.org/officeDocument/2006/relationships/image" Target="../media/image363.png"/><Relationship Id="rId46" Type="http://schemas.openxmlformats.org/officeDocument/2006/relationships/customXml" Target="../ink/ink252.xml"/><Relationship Id="rId293" Type="http://schemas.openxmlformats.org/officeDocument/2006/relationships/image" Target="../media/image384.png"/><Relationship Id="rId307" Type="http://schemas.openxmlformats.org/officeDocument/2006/relationships/image" Target="../media/image391.png"/><Relationship Id="rId349" Type="http://schemas.openxmlformats.org/officeDocument/2006/relationships/image" Target="../media/image412.png"/><Relationship Id="rId88" Type="http://schemas.openxmlformats.org/officeDocument/2006/relationships/customXml" Target="../ink/ink273.xml"/><Relationship Id="rId111" Type="http://schemas.openxmlformats.org/officeDocument/2006/relationships/image" Target="../media/image293.png"/><Relationship Id="rId153" Type="http://schemas.openxmlformats.org/officeDocument/2006/relationships/image" Target="../media/image314.png"/><Relationship Id="rId195" Type="http://schemas.openxmlformats.org/officeDocument/2006/relationships/image" Target="../media/image335.png"/><Relationship Id="rId209" Type="http://schemas.openxmlformats.org/officeDocument/2006/relationships/image" Target="../media/image342.png"/><Relationship Id="rId360" Type="http://schemas.openxmlformats.org/officeDocument/2006/relationships/customXml" Target="../ink/ink409.xml"/><Relationship Id="rId416" Type="http://schemas.openxmlformats.org/officeDocument/2006/relationships/customXml" Target="../ink/ink437.xml"/><Relationship Id="rId220" Type="http://schemas.openxmlformats.org/officeDocument/2006/relationships/customXml" Target="../ink/ink339.xml"/><Relationship Id="rId458" Type="http://schemas.openxmlformats.org/officeDocument/2006/relationships/customXml" Target="../ink/ink458.xml"/><Relationship Id="rId15" Type="http://schemas.openxmlformats.org/officeDocument/2006/relationships/image" Target="../media/image245.png"/><Relationship Id="rId57" Type="http://schemas.openxmlformats.org/officeDocument/2006/relationships/image" Target="../media/image266.png"/><Relationship Id="rId262" Type="http://schemas.openxmlformats.org/officeDocument/2006/relationships/customXml" Target="../ink/ink360.xml"/><Relationship Id="rId318" Type="http://schemas.openxmlformats.org/officeDocument/2006/relationships/customXml" Target="../ink/ink388.xml"/><Relationship Id="rId99" Type="http://schemas.openxmlformats.org/officeDocument/2006/relationships/image" Target="../media/image287.png"/><Relationship Id="rId122" Type="http://schemas.openxmlformats.org/officeDocument/2006/relationships/customXml" Target="../ink/ink290.xml"/><Relationship Id="rId164" Type="http://schemas.openxmlformats.org/officeDocument/2006/relationships/customXml" Target="../ink/ink311.xml"/><Relationship Id="rId371" Type="http://schemas.openxmlformats.org/officeDocument/2006/relationships/image" Target="../media/image423.png"/><Relationship Id="rId427" Type="http://schemas.openxmlformats.org/officeDocument/2006/relationships/image" Target="../media/image451.png"/><Relationship Id="rId26" Type="http://schemas.openxmlformats.org/officeDocument/2006/relationships/customXml" Target="../ink/ink242.xml"/><Relationship Id="rId231" Type="http://schemas.openxmlformats.org/officeDocument/2006/relationships/image" Target="../media/image353.png"/><Relationship Id="rId273" Type="http://schemas.openxmlformats.org/officeDocument/2006/relationships/image" Target="../media/image374.png"/><Relationship Id="rId329" Type="http://schemas.openxmlformats.org/officeDocument/2006/relationships/image" Target="../media/image402.png"/><Relationship Id="rId68" Type="http://schemas.openxmlformats.org/officeDocument/2006/relationships/customXml" Target="../ink/ink263.xml"/><Relationship Id="rId133" Type="http://schemas.openxmlformats.org/officeDocument/2006/relationships/image" Target="../media/image304.png"/><Relationship Id="rId175" Type="http://schemas.openxmlformats.org/officeDocument/2006/relationships/image" Target="../media/image325.png"/><Relationship Id="rId340" Type="http://schemas.openxmlformats.org/officeDocument/2006/relationships/customXml" Target="../ink/ink399.xml"/><Relationship Id="rId200" Type="http://schemas.openxmlformats.org/officeDocument/2006/relationships/customXml" Target="../ink/ink329.xml"/><Relationship Id="rId382" Type="http://schemas.openxmlformats.org/officeDocument/2006/relationships/customXml" Target="../ink/ink420.xml"/><Relationship Id="rId438" Type="http://schemas.openxmlformats.org/officeDocument/2006/relationships/customXml" Target="../ink/ink448.xml"/><Relationship Id="rId242" Type="http://schemas.openxmlformats.org/officeDocument/2006/relationships/customXml" Target="../ink/ink350.xml"/><Relationship Id="rId284" Type="http://schemas.openxmlformats.org/officeDocument/2006/relationships/customXml" Target="../ink/ink371.xml"/><Relationship Id="rId37" Type="http://schemas.openxmlformats.org/officeDocument/2006/relationships/image" Target="../media/image256.png"/><Relationship Id="rId79" Type="http://schemas.openxmlformats.org/officeDocument/2006/relationships/image" Target="../media/image277.png"/><Relationship Id="rId102" Type="http://schemas.openxmlformats.org/officeDocument/2006/relationships/customXml" Target="../ink/ink280.xml"/><Relationship Id="rId144" Type="http://schemas.openxmlformats.org/officeDocument/2006/relationships/customXml" Target="../ink/ink301.xml"/><Relationship Id="rId90" Type="http://schemas.openxmlformats.org/officeDocument/2006/relationships/customXml" Target="../ink/ink274.xml"/><Relationship Id="rId186" Type="http://schemas.openxmlformats.org/officeDocument/2006/relationships/customXml" Target="../ink/ink322.xml"/><Relationship Id="rId351" Type="http://schemas.openxmlformats.org/officeDocument/2006/relationships/image" Target="../media/image413.png"/><Relationship Id="rId393" Type="http://schemas.openxmlformats.org/officeDocument/2006/relationships/image" Target="../media/image434.png"/><Relationship Id="rId407" Type="http://schemas.openxmlformats.org/officeDocument/2006/relationships/image" Target="../media/image441.png"/><Relationship Id="rId449" Type="http://schemas.openxmlformats.org/officeDocument/2006/relationships/image" Target="../media/image462.png"/><Relationship Id="rId211" Type="http://schemas.openxmlformats.org/officeDocument/2006/relationships/image" Target="../media/image343.png"/><Relationship Id="rId253" Type="http://schemas.openxmlformats.org/officeDocument/2006/relationships/image" Target="../media/image364.png"/><Relationship Id="rId295" Type="http://schemas.openxmlformats.org/officeDocument/2006/relationships/image" Target="../media/image385.png"/><Relationship Id="rId309" Type="http://schemas.openxmlformats.org/officeDocument/2006/relationships/image" Target="../media/image392.png"/><Relationship Id="rId460" Type="http://schemas.openxmlformats.org/officeDocument/2006/relationships/customXml" Target="../ink/ink459.xml"/><Relationship Id="rId48" Type="http://schemas.openxmlformats.org/officeDocument/2006/relationships/customXml" Target="../ink/ink253.xml"/><Relationship Id="rId113" Type="http://schemas.openxmlformats.org/officeDocument/2006/relationships/image" Target="../media/image294.png"/><Relationship Id="rId320" Type="http://schemas.openxmlformats.org/officeDocument/2006/relationships/customXml" Target="../ink/ink389.xml"/><Relationship Id="rId155" Type="http://schemas.openxmlformats.org/officeDocument/2006/relationships/image" Target="../media/image315.png"/><Relationship Id="rId197" Type="http://schemas.openxmlformats.org/officeDocument/2006/relationships/image" Target="../media/image336.png"/><Relationship Id="rId362" Type="http://schemas.openxmlformats.org/officeDocument/2006/relationships/customXml" Target="../ink/ink410.xml"/><Relationship Id="rId418" Type="http://schemas.openxmlformats.org/officeDocument/2006/relationships/customXml" Target="../ink/ink438.xml"/><Relationship Id="rId222" Type="http://schemas.openxmlformats.org/officeDocument/2006/relationships/customXml" Target="../ink/ink340.xml"/><Relationship Id="rId264" Type="http://schemas.openxmlformats.org/officeDocument/2006/relationships/customXml" Target="../ink/ink361.xml"/><Relationship Id="rId17" Type="http://schemas.openxmlformats.org/officeDocument/2006/relationships/image" Target="../media/image246.png"/><Relationship Id="rId59" Type="http://schemas.openxmlformats.org/officeDocument/2006/relationships/image" Target="../media/image267.png"/><Relationship Id="rId124" Type="http://schemas.openxmlformats.org/officeDocument/2006/relationships/customXml" Target="../ink/ink291.xml"/><Relationship Id="rId70" Type="http://schemas.openxmlformats.org/officeDocument/2006/relationships/customXml" Target="../ink/ink264.xml"/><Relationship Id="rId166" Type="http://schemas.openxmlformats.org/officeDocument/2006/relationships/customXml" Target="../ink/ink312.xml"/><Relationship Id="rId331" Type="http://schemas.openxmlformats.org/officeDocument/2006/relationships/image" Target="../media/image403.png"/><Relationship Id="rId373" Type="http://schemas.openxmlformats.org/officeDocument/2006/relationships/image" Target="../media/image424.png"/><Relationship Id="rId429" Type="http://schemas.openxmlformats.org/officeDocument/2006/relationships/image" Target="../media/image452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54.png"/><Relationship Id="rId440" Type="http://schemas.openxmlformats.org/officeDocument/2006/relationships/customXml" Target="../ink/ink449.xml"/><Relationship Id="rId28" Type="http://schemas.openxmlformats.org/officeDocument/2006/relationships/customXml" Target="../ink/ink243.xml"/><Relationship Id="rId275" Type="http://schemas.openxmlformats.org/officeDocument/2006/relationships/image" Target="../media/image375.png"/><Relationship Id="rId300" Type="http://schemas.openxmlformats.org/officeDocument/2006/relationships/customXml" Target="../ink/ink379.xml"/><Relationship Id="rId81" Type="http://schemas.openxmlformats.org/officeDocument/2006/relationships/image" Target="../media/image278.png"/><Relationship Id="rId135" Type="http://schemas.openxmlformats.org/officeDocument/2006/relationships/image" Target="../media/image305.png"/><Relationship Id="rId177" Type="http://schemas.openxmlformats.org/officeDocument/2006/relationships/image" Target="../media/image326.png"/><Relationship Id="rId342" Type="http://schemas.openxmlformats.org/officeDocument/2006/relationships/customXml" Target="../ink/ink400.xml"/><Relationship Id="rId384" Type="http://schemas.openxmlformats.org/officeDocument/2006/relationships/customXml" Target="../ink/ink421.xml"/><Relationship Id="rId202" Type="http://schemas.openxmlformats.org/officeDocument/2006/relationships/customXml" Target="../ink/ink330.xml"/><Relationship Id="rId244" Type="http://schemas.openxmlformats.org/officeDocument/2006/relationships/customXml" Target="../ink/ink351.xml"/><Relationship Id="rId39" Type="http://schemas.openxmlformats.org/officeDocument/2006/relationships/image" Target="../media/image257.png"/><Relationship Id="rId286" Type="http://schemas.openxmlformats.org/officeDocument/2006/relationships/customXml" Target="../ink/ink372.xml"/><Relationship Id="rId451" Type="http://schemas.openxmlformats.org/officeDocument/2006/relationships/image" Target="../media/image463.png"/><Relationship Id="rId50" Type="http://schemas.openxmlformats.org/officeDocument/2006/relationships/customXml" Target="../ink/ink254.xml"/><Relationship Id="rId104" Type="http://schemas.openxmlformats.org/officeDocument/2006/relationships/customXml" Target="../ink/ink281.xml"/><Relationship Id="rId146" Type="http://schemas.openxmlformats.org/officeDocument/2006/relationships/customXml" Target="../ink/ink302.xml"/><Relationship Id="rId188" Type="http://schemas.openxmlformats.org/officeDocument/2006/relationships/customXml" Target="../ink/ink323.xml"/><Relationship Id="rId311" Type="http://schemas.openxmlformats.org/officeDocument/2006/relationships/image" Target="../media/image393.png"/><Relationship Id="rId353" Type="http://schemas.openxmlformats.org/officeDocument/2006/relationships/image" Target="../media/image414.png"/><Relationship Id="rId395" Type="http://schemas.openxmlformats.org/officeDocument/2006/relationships/image" Target="../media/image435.png"/><Relationship Id="rId409" Type="http://schemas.openxmlformats.org/officeDocument/2006/relationships/image" Target="../media/image442.png"/><Relationship Id="rId92" Type="http://schemas.openxmlformats.org/officeDocument/2006/relationships/customXml" Target="../ink/ink275.xml"/><Relationship Id="rId213" Type="http://schemas.openxmlformats.org/officeDocument/2006/relationships/image" Target="../media/image344.png"/><Relationship Id="rId420" Type="http://schemas.openxmlformats.org/officeDocument/2006/relationships/customXml" Target="../ink/ink439.xml"/><Relationship Id="rId255" Type="http://schemas.openxmlformats.org/officeDocument/2006/relationships/image" Target="../media/image365.png"/><Relationship Id="rId297" Type="http://schemas.openxmlformats.org/officeDocument/2006/relationships/image" Target="../media/image386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6.png"/><Relationship Id="rId299" Type="http://schemas.openxmlformats.org/officeDocument/2006/relationships/image" Target="../media/image617.png"/><Relationship Id="rId21" Type="http://schemas.openxmlformats.org/officeDocument/2006/relationships/image" Target="../media/image478.png"/><Relationship Id="rId63" Type="http://schemas.openxmlformats.org/officeDocument/2006/relationships/image" Target="../media/image499.png"/><Relationship Id="rId159" Type="http://schemas.openxmlformats.org/officeDocument/2006/relationships/image" Target="../media/image547.png"/><Relationship Id="rId324" Type="http://schemas.openxmlformats.org/officeDocument/2006/relationships/customXml" Target="../ink/ink621.xml"/><Relationship Id="rId366" Type="http://schemas.openxmlformats.org/officeDocument/2006/relationships/customXml" Target="../ink/ink642.xml"/><Relationship Id="rId170" Type="http://schemas.openxmlformats.org/officeDocument/2006/relationships/customXml" Target="../ink/ink544.xml"/><Relationship Id="rId226" Type="http://schemas.openxmlformats.org/officeDocument/2006/relationships/customXml" Target="../ink/ink572.xml"/><Relationship Id="rId268" Type="http://schemas.openxmlformats.org/officeDocument/2006/relationships/customXml" Target="../ink/ink593.xml"/><Relationship Id="rId32" Type="http://schemas.openxmlformats.org/officeDocument/2006/relationships/customXml" Target="../ink/ink475.xml"/><Relationship Id="rId74" Type="http://schemas.openxmlformats.org/officeDocument/2006/relationships/customXml" Target="../ink/ink496.xml"/><Relationship Id="rId128" Type="http://schemas.openxmlformats.org/officeDocument/2006/relationships/customXml" Target="../ink/ink523.xml"/><Relationship Id="rId335" Type="http://schemas.openxmlformats.org/officeDocument/2006/relationships/image" Target="../media/image635.png"/><Relationship Id="rId5" Type="http://schemas.openxmlformats.org/officeDocument/2006/relationships/image" Target="../media/image470.png"/><Relationship Id="rId181" Type="http://schemas.openxmlformats.org/officeDocument/2006/relationships/image" Target="../media/image558.png"/><Relationship Id="rId237" Type="http://schemas.openxmlformats.org/officeDocument/2006/relationships/image" Target="../media/image586.png"/><Relationship Id="rId279" Type="http://schemas.openxmlformats.org/officeDocument/2006/relationships/image" Target="../media/image607.png"/><Relationship Id="rId43" Type="http://schemas.openxmlformats.org/officeDocument/2006/relationships/image" Target="../media/image489.png"/><Relationship Id="rId139" Type="http://schemas.openxmlformats.org/officeDocument/2006/relationships/image" Target="../media/image537.png"/><Relationship Id="rId290" Type="http://schemas.openxmlformats.org/officeDocument/2006/relationships/customXml" Target="../ink/ink604.xml"/><Relationship Id="rId304" Type="http://schemas.openxmlformats.org/officeDocument/2006/relationships/customXml" Target="../ink/ink611.xml"/><Relationship Id="rId346" Type="http://schemas.openxmlformats.org/officeDocument/2006/relationships/customXml" Target="../ink/ink632.xml"/><Relationship Id="rId85" Type="http://schemas.openxmlformats.org/officeDocument/2006/relationships/image" Target="../media/image510.png"/><Relationship Id="rId150" Type="http://schemas.openxmlformats.org/officeDocument/2006/relationships/customXml" Target="../ink/ink534.xml"/><Relationship Id="rId192" Type="http://schemas.openxmlformats.org/officeDocument/2006/relationships/customXml" Target="../ink/ink555.xml"/><Relationship Id="rId206" Type="http://schemas.openxmlformats.org/officeDocument/2006/relationships/customXml" Target="../ink/ink562.xml"/><Relationship Id="rId248" Type="http://schemas.openxmlformats.org/officeDocument/2006/relationships/customXml" Target="../ink/ink583.xml"/><Relationship Id="rId12" Type="http://schemas.openxmlformats.org/officeDocument/2006/relationships/customXml" Target="../ink/ink465.xml"/><Relationship Id="rId108" Type="http://schemas.openxmlformats.org/officeDocument/2006/relationships/customXml" Target="../ink/ink513.xml"/><Relationship Id="rId315" Type="http://schemas.openxmlformats.org/officeDocument/2006/relationships/image" Target="../media/image625.png"/><Relationship Id="rId357" Type="http://schemas.openxmlformats.org/officeDocument/2006/relationships/image" Target="../media/image646.png"/><Relationship Id="rId54" Type="http://schemas.openxmlformats.org/officeDocument/2006/relationships/customXml" Target="../ink/ink486.xml"/><Relationship Id="rId96" Type="http://schemas.openxmlformats.org/officeDocument/2006/relationships/customXml" Target="../ink/ink507.xml"/><Relationship Id="rId161" Type="http://schemas.openxmlformats.org/officeDocument/2006/relationships/image" Target="../media/image548.png"/><Relationship Id="rId217" Type="http://schemas.openxmlformats.org/officeDocument/2006/relationships/image" Target="../media/image576.png"/><Relationship Id="rId259" Type="http://schemas.openxmlformats.org/officeDocument/2006/relationships/image" Target="../media/image597.png"/><Relationship Id="rId23" Type="http://schemas.openxmlformats.org/officeDocument/2006/relationships/image" Target="../media/image479.png"/><Relationship Id="rId119" Type="http://schemas.openxmlformats.org/officeDocument/2006/relationships/image" Target="../media/image527.png"/><Relationship Id="rId270" Type="http://schemas.openxmlformats.org/officeDocument/2006/relationships/customXml" Target="../ink/ink594.xml"/><Relationship Id="rId326" Type="http://schemas.openxmlformats.org/officeDocument/2006/relationships/customXml" Target="../ink/ink622.xml"/><Relationship Id="rId65" Type="http://schemas.openxmlformats.org/officeDocument/2006/relationships/image" Target="../media/image500.png"/><Relationship Id="rId130" Type="http://schemas.openxmlformats.org/officeDocument/2006/relationships/customXml" Target="../ink/ink524.xml"/><Relationship Id="rId368" Type="http://schemas.openxmlformats.org/officeDocument/2006/relationships/customXml" Target="../ink/ink643.xml"/><Relationship Id="rId172" Type="http://schemas.openxmlformats.org/officeDocument/2006/relationships/customXml" Target="../ink/ink545.xml"/><Relationship Id="rId228" Type="http://schemas.openxmlformats.org/officeDocument/2006/relationships/customXml" Target="../ink/ink573.xml"/><Relationship Id="rId281" Type="http://schemas.openxmlformats.org/officeDocument/2006/relationships/image" Target="../media/image608.png"/><Relationship Id="rId337" Type="http://schemas.openxmlformats.org/officeDocument/2006/relationships/image" Target="../media/image636.png"/><Relationship Id="rId34" Type="http://schemas.openxmlformats.org/officeDocument/2006/relationships/customXml" Target="../ink/ink476.xml"/><Relationship Id="rId76" Type="http://schemas.openxmlformats.org/officeDocument/2006/relationships/customXml" Target="../ink/ink497.xml"/><Relationship Id="rId141" Type="http://schemas.openxmlformats.org/officeDocument/2006/relationships/image" Target="../media/image538.png"/><Relationship Id="rId7" Type="http://schemas.openxmlformats.org/officeDocument/2006/relationships/image" Target="../media/image471.png"/><Relationship Id="rId183" Type="http://schemas.openxmlformats.org/officeDocument/2006/relationships/image" Target="../media/image559.png"/><Relationship Id="rId239" Type="http://schemas.openxmlformats.org/officeDocument/2006/relationships/image" Target="../media/image587.png"/><Relationship Id="rId250" Type="http://schemas.openxmlformats.org/officeDocument/2006/relationships/customXml" Target="../ink/ink584.xml"/><Relationship Id="rId292" Type="http://schemas.openxmlformats.org/officeDocument/2006/relationships/customXml" Target="../ink/ink605.xml"/><Relationship Id="rId306" Type="http://schemas.openxmlformats.org/officeDocument/2006/relationships/customXml" Target="../ink/ink612.xml"/><Relationship Id="rId45" Type="http://schemas.openxmlformats.org/officeDocument/2006/relationships/image" Target="../media/image490.png"/><Relationship Id="rId87" Type="http://schemas.openxmlformats.org/officeDocument/2006/relationships/image" Target="../media/image511.png"/><Relationship Id="rId110" Type="http://schemas.openxmlformats.org/officeDocument/2006/relationships/customXml" Target="../ink/ink514.xml"/><Relationship Id="rId348" Type="http://schemas.openxmlformats.org/officeDocument/2006/relationships/customXml" Target="../ink/ink633.xml"/><Relationship Id="rId152" Type="http://schemas.openxmlformats.org/officeDocument/2006/relationships/customXml" Target="../ink/ink535.xml"/><Relationship Id="rId194" Type="http://schemas.openxmlformats.org/officeDocument/2006/relationships/customXml" Target="../ink/ink556.xml"/><Relationship Id="rId208" Type="http://schemas.openxmlformats.org/officeDocument/2006/relationships/customXml" Target="../ink/ink563.xml"/><Relationship Id="rId261" Type="http://schemas.openxmlformats.org/officeDocument/2006/relationships/image" Target="../media/image598.png"/><Relationship Id="rId14" Type="http://schemas.openxmlformats.org/officeDocument/2006/relationships/customXml" Target="../ink/ink466.xml"/><Relationship Id="rId56" Type="http://schemas.openxmlformats.org/officeDocument/2006/relationships/customXml" Target="../ink/ink487.xml"/><Relationship Id="rId317" Type="http://schemas.openxmlformats.org/officeDocument/2006/relationships/image" Target="../media/image626.png"/><Relationship Id="rId359" Type="http://schemas.openxmlformats.org/officeDocument/2006/relationships/image" Target="../media/image647.png"/><Relationship Id="rId98" Type="http://schemas.openxmlformats.org/officeDocument/2006/relationships/customXml" Target="../ink/ink508.xml"/><Relationship Id="rId121" Type="http://schemas.openxmlformats.org/officeDocument/2006/relationships/image" Target="../media/image528.png"/><Relationship Id="rId163" Type="http://schemas.openxmlformats.org/officeDocument/2006/relationships/image" Target="../media/image549.png"/><Relationship Id="rId219" Type="http://schemas.openxmlformats.org/officeDocument/2006/relationships/image" Target="../media/image577.png"/><Relationship Id="rId370" Type="http://schemas.openxmlformats.org/officeDocument/2006/relationships/customXml" Target="../ink/ink644.xml"/><Relationship Id="rId230" Type="http://schemas.openxmlformats.org/officeDocument/2006/relationships/customXml" Target="../ink/ink574.xml"/><Relationship Id="rId25" Type="http://schemas.openxmlformats.org/officeDocument/2006/relationships/image" Target="../media/image480.png"/><Relationship Id="rId67" Type="http://schemas.openxmlformats.org/officeDocument/2006/relationships/image" Target="../media/image501.png"/><Relationship Id="rId272" Type="http://schemas.openxmlformats.org/officeDocument/2006/relationships/customXml" Target="../ink/ink595.xml"/><Relationship Id="rId328" Type="http://schemas.openxmlformats.org/officeDocument/2006/relationships/customXml" Target="../ink/ink623.xml"/><Relationship Id="rId132" Type="http://schemas.openxmlformats.org/officeDocument/2006/relationships/customXml" Target="../ink/ink525.xml"/><Relationship Id="rId174" Type="http://schemas.openxmlformats.org/officeDocument/2006/relationships/customXml" Target="../ink/ink546.xml"/><Relationship Id="rId241" Type="http://schemas.openxmlformats.org/officeDocument/2006/relationships/image" Target="../media/image588.png"/><Relationship Id="rId36" Type="http://schemas.openxmlformats.org/officeDocument/2006/relationships/customXml" Target="../ink/ink477.xml"/><Relationship Id="rId283" Type="http://schemas.openxmlformats.org/officeDocument/2006/relationships/image" Target="../media/image609.png"/><Relationship Id="rId339" Type="http://schemas.openxmlformats.org/officeDocument/2006/relationships/image" Target="../media/image637.png"/><Relationship Id="rId78" Type="http://schemas.openxmlformats.org/officeDocument/2006/relationships/customXml" Target="../ink/ink498.xml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122" Type="http://schemas.openxmlformats.org/officeDocument/2006/relationships/customXml" Target="../ink/ink520.xml"/><Relationship Id="rId143" Type="http://schemas.openxmlformats.org/officeDocument/2006/relationships/image" Target="../media/image539.png"/><Relationship Id="rId164" Type="http://schemas.openxmlformats.org/officeDocument/2006/relationships/customXml" Target="../ink/ink541.xml"/><Relationship Id="rId185" Type="http://schemas.openxmlformats.org/officeDocument/2006/relationships/image" Target="../media/image560.png"/><Relationship Id="rId350" Type="http://schemas.openxmlformats.org/officeDocument/2006/relationships/customXml" Target="../ink/ink634.xml"/><Relationship Id="rId371" Type="http://schemas.openxmlformats.org/officeDocument/2006/relationships/image" Target="../media/image653.png"/><Relationship Id="rId9" Type="http://schemas.openxmlformats.org/officeDocument/2006/relationships/image" Target="../media/image472.png"/><Relationship Id="rId210" Type="http://schemas.openxmlformats.org/officeDocument/2006/relationships/customXml" Target="../ink/ink564.xml"/><Relationship Id="rId26" Type="http://schemas.openxmlformats.org/officeDocument/2006/relationships/customXml" Target="../ink/ink472.xml"/><Relationship Id="rId231" Type="http://schemas.openxmlformats.org/officeDocument/2006/relationships/image" Target="../media/image583.png"/><Relationship Id="rId252" Type="http://schemas.openxmlformats.org/officeDocument/2006/relationships/customXml" Target="../ink/ink585.xml"/><Relationship Id="rId273" Type="http://schemas.openxmlformats.org/officeDocument/2006/relationships/image" Target="../media/image604.png"/><Relationship Id="rId294" Type="http://schemas.openxmlformats.org/officeDocument/2006/relationships/customXml" Target="../ink/ink606.xml"/><Relationship Id="rId308" Type="http://schemas.openxmlformats.org/officeDocument/2006/relationships/customXml" Target="../ink/ink613.xml"/><Relationship Id="rId329" Type="http://schemas.openxmlformats.org/officeDocument/2006/relationships/image" Target="../media/image632.png"/><Relationship Id="rId47" Type="http://schemas.openxmlformats.org/officeDocument/2006/relationships/image" Target="../media/image491.png"/><Relationship Id="rId68" Type="http://schemas.openxmlformats.org/officeDocument/2006/relationships/customXml" Target="../ink/ink493.xml"/><Relationship Id="rId89" Type="http://schemas.openxmlformats.org/officeDocument/2006/relationships/image" Target="../media/image512.png"/><Relationship Id="rId112" Type="http://schemas.openxmlformats.org/officeDocument/2006/relationships/customXml" Target="../ink/ink515.xml"/><Relationship Id="rId133" Type="http://schemas.openxmlformats.org/officeDocument/2006/relationships/image" Target="../media/image534.png"/><Relationship Id="rId154" Type="http://schemas.openxmlformats.org/officeDocument/2006/relationships/customXml" Target="../ink/ink536.xml"/><Relationship Id="rId175" Type="http://schemas.openxmlformats.org/officeDocument/2006/relationships/image" Target="../media/image555.png"/><Relationship Id="rId340" Type="http://schemas.openxmlformats.org/officeDocument/2006/relationships/customXml" Target="../ink/ink629.xml"/><Relationship Id="rId361" Type="http://schemas.openxmlformats.org/officeDocument/2006/relationships/image" Target="../media/image648.png"/><Relationship Id="rId196" Type="http://schemas.openxmlformats.org/officeDocument/2006/relationships/customXml" Target="../ink/ink557.xml"/><Relationship Id="rId200" Type="http://schemas.openxmlformats.org/officeDocument/2006/relationships/customXml" Target="../ink/ink559.xml"/><Relationship Id="rId16" Type="http://schemas.openxmlformats.org/officeDocument/2006/relationships/customXml" Target="../ink/ink467.xml"/><Relationship Id="rId221" Type="http://schemas.openxmlformats.org/officeDocument/2006/relationships/image" Target="../media/image578.png"/><Relationship Id="rId242" Type="http://schemas.openxmlformats.org/officeDocument/2006/relationships/customXml" Target="../ink/ink580.xml"/><Relationship Id="rId263" Type="http://schemas.openxmlformats.org/officeDocument/2006/relationships/image" Target="../media/image599.png"/><Relationship Id="rId284" Type="http://schemas.openxmlformats.org/officeDocument/2006/relationships/customXml" Target="../ink/ink601.xml"/><Relationship Id="rId319" Type="http://schemas.openxmlformats.org/officeDocument/2006/relationships/image" Target="../media/image627.png"/><Relationship Id="rId37" Type="http://schemas.openxmlformats.org/officeDocument/2006/relationships/image" Target="../media/image486.png"/><Relationship Id="rId58" Type="http://schemas.openxmlformats.org/officeDocument/2006/relationships/customXml" Target="../ink/ink488.xml"/><Relationship Id="rId79" Type="http://schemas.openxmlformats.org/officeDocument/2006/relationships/image" Target="../media/image507.png"/><Relationship Id="rId102" Type="http://schemas.openxmlformats.org/officeDocument/2006/relationships/customXml" Target="../ink/ink510.xml"/><Relationship Id="rId123" Type="http://schemas.openxmlformats.org/officeDocument/2006/relationships/image" Target="../media/image529.png"/><Relationship Id="rId144" Type="http://schemas.openxmlformats.org/officeDocument/2006/relationships/customXml" Target="../ink/ink531.xml"/><Relationship Id="rId330" Type="http://schemas.openxmlformats.org/officeDocument/2006/relationships/customXml" Target="../ink/ink624.xml"/><Relationship Id="rId90" Type="http://schemas.openxmlformats.org/officeDocument/2006/relationships/customXml" Target="../ink/ink504.xml"/><Relationship Id="rId165" Type="http://schemas.openxmlformats.org/officeDocument/2006/relationships/image" Target="../media/image550.png"/><Relationship Id="rId186" Type="http://schemas.openxmlformats.org/officeDocument/2006/relationships/customXml" Target="../ink/ink552.xml"/><Relationship Id="rId351" Type="http://schemas.openxmlformats.org/officeDocument/2006/relationships/image" Target="../media/image643.png"/><Relationship Id="rId372" Type="http://schemas.openxmlformats.org/officeDocument/2006/relationships/customXml" Target="../ink/ink645.xml"/><Relationship Id="rId211" Type="http://schemas.openxmlformats.org/officeDocument/2006/relationships/image" Target="../media/image573.png"/><Relationship Id="rId232" Type="http://schemas.openxmlformats.org/officeDocument/2006/relationships/customXml" Target="../ink/ink575.xml"/><Relationship Id="rId253" Type="http://schemas.openxmlformats.org/officeDocument/2006/relationships/image" Target="../media/image594.png"/><Relationship Id="rId274" Type="http://schemas.openxmlformats.org/officeDocument/2006/relationships/customXml" Target="../ink/ink596.xml"/><Relationship Id="rId295" Type="http://schemas.openxmlformats.org/officeDocument/2006/relationships/image" Target="../media/image615.png"/><Relationship Id="rId309" Type="http://schemas.openxmlformats.org/officeDocument/2006/relationships/image" Target="../media/image622.png"/><Relationship Id="rId27" Type="http://schemas.openxmlformats.org/officeDocument/2006/relationships/image" Target="../media/image481.png"/><Relationship Id="rId48" Type="http://schemas.openxmlformats.org/officeDocument/2006/relationships/customXml" Target="../ink/ink483.xml"/><Relationship Id="rId69" Type="http://schemas.openxmlformats.org/officeDocument/2006/relationships/image" Target="../media/image502.png"/><Relationship Id="rId113" Type="http://schemas.openxmlformats.org/officeDocument/2006/relationships/image" Target="../media/image524.png"/><Relationship Id="rId134" Type="http://schemas.openxmlformats.org/officeDocument/2006/relationships/customXml" Target="../ink/ink526.xml"/><Relationship Id="rId320" Type="http://schemas.openxmlformats.org/officeDocument/2006/relationships/customXml" Target="../ink/ink619.xml"/><Relationship Id="rId80" Type="http://schemas.openxmlformats.org/officeDocument/2006/relationships/customXml" Target="../ink/ink499.xml"/><Relationship Id="rId155" Type="http://schemas.openxmlformats.org/officeDocument/2006/relationships/image" Target="../media/image545.png"/><Relationship Id="rId176" Type="http://schemas.openxmlformats.org/officeDocument/2006/relationships/customXml" Target="../ink/ink547.xml"/><Relationship Id="rId197" Type="http://schemas.openxmlformats.org/officeDocument/2006/relationships/image" Target="../media/image566.png"/><Relationship Id="rId341" Type="http://schemas.openxmlformats.org/officeDocument/2006/relationships/image" Target="../media/image638.png"/><Relationship Id="rId362" Type="http://schemas.openxmlformats.org/officeDocument/2006/relationships/customXml" Target="../ink/ink640.xml"/><Relationship Id="rId201" Type="http://schemas.openxmlformats.org/officeDocument/2006/relationships/image" Target="../media/image568.png"/><Relationship Id="rId222" Type="http://schemas.openxmlformats.org/officeDocument/2006/relationships/customXml" Target="../ink/ink570.xml"/><Relationship Id="rId243" Type="http://schemas.openxmlformats.org/officeDocument/2006/relationships/image" Target="../media/image589.png"/><Relationship Id="rId264" Type="http://schemas.openxmlformats.org/officeDocument/2006/relationships/customXml" Target="../ink/ink591.xml"/><Relationship Id="rId285" Type="http://schemas.openxmlformats.org/officeDocument/2006/relationships/image" Target="../media/image610.png"/><Relationship Id="rId17" Type="http://schemas.openxmlformats.org/officeDocument/2006/relationships/image" Target="../media/image476.png"/><Relationship Id="rId38" Type="http://schemas.openxmlformats.org/officeDocument/2006/relationships/customXml" Target="../ink/ink478.xml"/><Relationship Id="rId59" Type="http://schemas.openxmlformats.org/officeDocument/2006/relationships/image" Target="../media/image497.png"/><Relationship Id="rId103" Type="http://schemas.openxmlformats.org/officeDocument/2006/relationships/image" Target="../media/image519.png"/><Relationship Id="rId124" Type="http://schemas.openxmlformats.org/officeDocument/2006/relationships/customXml" Target="../ink/ink521.xml"/><Relationship Id="rId310" Type="http://schemas.openxmlformats.org/officeDocument/2006/relationships/customXml" Target="../ink/ink614.xml"/><Relationship Id="rId70" Type="http://schemas.openxmlformats.org/officeDocument/2006/relationships/customXml" Target="../ink/ink494.xml"/><Relationship Id="rId91" Type="http://schemas.openxmlformats.org/officeDocument/2006/relationships/image" Target="../media/image513.png"/><Relationship Id="rId145" Type="http://schemas.openxmlformats.org/officeDocument/2006/relationships/image" Target="../media/image540.png"/><Relationship Id="rId166" Type="http://schemas.openxmlformats.org/officeDocument/2006/relationships/customXml" Target="../ink/ink542.xml"/><Relationship Id="rId187" Type="http://schemas.openxmlformats.org/officeDocument/2006/relationships/image" Target="../media/image561.png"/><Relationship Id="rId331" Type="http://schemas.openxmlformats.org/officeDocument/2006/relationships/image" Target="../media/image633.png"/><Relationship Id="rId352" Type="http://schemas.openxmlformats.org/officeDocument/2006/relationships/customXml" Target="../ink/ink635.xml"/><Relationship Id="rId373" Type="http://schemas.openxmlformats.org/officeDocument/2006/relationships/image" Target="../media/image6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65.xml"/><Relationship Id="rId233" Type="http://schemas.openxmlformats.org/officeDocument/2006/relationships/image" Target="../media/image584.png"/><Relationship Id="rId254" Type="http://schemas.openxmlformats.org/officeDocument/2006/relationships/customXml" Target="../ink/ink586.xml"/><Relationship Id="rId28" Type="http://schemas.openxmlformats.org/officeDocument/2006/relationships/customXml" Target="../ink/ink473.xml"/><Relationship Id="rId49" Type="http://schemas.openxmlformats.org/officeDocument/2006/relationships/image" Target="../media/image492.png"/><Relationship Id="rId114" Type="http://schemas.openxmlformats.org/officeDocument/2006/relationships/customXml" Target="../ink/ink516.xml"/><Relationship Id="rId275" Type="http://schemas.openxmlformats.org/officeDocument/2006/relationships/image" Target="../media/image605.png"/><Relationship Id="rId296" Type="http://schemas.openxmlformats.org/officeDocument/2006/relationships/customXml" Target="../ink/ink607.xml"/><Relationship Id="rId300" Type="http://schemas.openxmlformats.org/officeDocument/2006/relationships/customXml" Target="../ink/ink609.xml"/><Relationship Id="rId60" Type="http://schemas.openxmlformats.org/officeDocument/2006/relationships/customXml" Target="../ink/ink489.xml"/><Relationship Id="rId81" Type="http://schemas.openxmlformats.org/officeDocument/2006/relationships/image" Target="../media/image508.png"/><Relationship Id="rId135" Type="http://schemas.openxmlformats.org/officeDocument/2006/relationships/image" Target="../media/image535.png"/><Relationship Id="rId156" Type="http://schemas.openxmlformats.org/officeDocument/2006/relationships/customXml" Target="../ink/ink537.xml"/><Relationship Id="rId177" Type="http://schemas.openxmlformats.org/officeDocument/2006/relationships/image" Target="../media/image556.png"/><Relationship Id="rId198" Type="http://schemas.openxmlformats.org/officeDocument/2006/relationships/customXml" Target="../ink/ink558.xml"/><Relationship Id="rId321" Type="http://schemas.openxmlformats.org/officeDocument/2006/relationships/image" Target="../media/image628.png"/><Relationship Id="rId342" Type="http://schemas.openxmlformats.org/officeDocument/2006/relationships/customXml" Target="../ink/ink630.xml"/><Relationship Id="rId363" Type="http://schemas.openxmlformats.org/officeDocument/2006/relationships/image" Target="../media/image649.png"/><Relationship Id="rId202" Type="http://schemas.openxmlformats.org/officeDocument/2006/relationships/customXml" Target="../ink/ink560.xml"/><Relationship Id="rId223" Type="http://schemas.openxmlformats.org/officeDocument/2006/relationships/image" Target="../media/image579.png"/><Relationship Id="rId244" Type="http://schemas.openxmlformats.org/officeDocument/2006/relationships/customXml" Target="../ink/ink581.xml"/><Relationship Id="rId18" Type="http://schemas.openxmlformats.org/officeDocument/2006/relationships/customXml" Target="../ink/ink468.xml"/><Relationship Id="rId39" Type="http://schemas.openxmlformats.org/officeDocument/2006/relationships/image" Target="../media/image487.png"/><Relationship Id="rId265" Type="http://schemas.openxmlformats.org/officeDocument/2006/relationships/image" Target="../media/image600.png"/><Relationship Id="rId286" Type="http://schemas.openxmlformats.org/officeDocument/2006/relationships/customXml" Target="../ink/ink602.xml"/><Relationship Id="rId50" Type="http://schemas.openxmlformats.org/officeDocument/2006/relationships/customXml" Target="../ink/ink484.xml"/><Relationship Id="rId104" Type="http://schemas.openxmlformats.org/officeDocument/2006/relationships/customXml" Target="../ink/ink511.xml"/><Relationship Id="rId125" Type="http://schemas.openxmlformats.org/officeDocument/2006/relationships/image" Target="../media/image530.png"/><Relationship Id="rId146" Type="http://schemas.openxmlformats.org/officeDocument/2006/relationships/customXml" Target="../ink/ink532.xml"/><Relationship Id="rId167" Type="http://schemas.openxmlformats.org/officeDocument/2006/relationships/image" Target="../media/image551.png"/><Relationship Id="rId188" Type="http://schemas.openxmlformats.org/officeDocument/2006/relationships/customXml" Target="../ink/ink553.xml"/><Relationship Id="rId311" Type="http://schemas.openxmlformats.org/officeDocument/2006/relationships/image" Target="../media/image623.png"/><Relationship Id="rId332" Type="http://schemas.openxmlformats.org/officeDocument/2006/relationships/customXml" Target="../ink/ink625.xml"/><Relationship Id="rId353" Type="http://schemas.openxmlformats.org/officeDocument/2006/relationships/image" Target="../media/image644.png"/><Relationship Id="rId71" Type="http://schemas.openxmlformats.org/officeDocument/2006/relationships/image" Target="../media/image503.png"/><Relationship Id="rId92" Type="http://schemas.openxmlformats.org/officeDocument/2006/relationships/customXml" Target="../ink/ink505.xml"/><Relationship Id="rId213" Type="http://schemas.openxmlformats.org/officeDocument/2006/relationships/image" Target="../media/image574.png"/><Relationship Id="rId234" Type="http://schemas.openxmlformats.org/officeDocument/2006/relationships/customXml" Target="../ink/ink576.xml"/><Relationship Id="rId2" Type="http://schemas.openxmlformats.org/officeDocument/2006/relationships/customXml" Target="../ink/ink460.xml"/><Relationship Id="rId29" Type="http://schemas.openxmlformats.org/officeDocument/2006/relationships/image" Target="../media/image482.png"/><Relationship Id="rId255" Type="http://schemas.openxmlformats.org/officeDocument/2006/relationships/image" Target="../media/image595.png"/><Relationship Id="rId276" Type="http://schemas.openxmlformats.org/officeDocument/2006/relationships/customXml" Target="../ink/ink597.xml"/><Relationship Id="rId297" Type="http://schemas.openxmlformats.org/officeDocument/2006/relationships/image" Target="../media/image616.png"/><Relationship Id="rId40" Type="http://schemas.openxmlformats.org/officeDocument/2006/relationships/customXml" Target="../ink/ink479.xml"/><Relationship Id="rId115" Type="http://schemas.openxmlformats.org/officeDocument/2006/relationships/image" Target="../media/image525.png"/><Relationship Id="rId136" Type="http://schemas.openxmlformats.org/officeDocument/2006/relationships/customXml" Target="../ink/ink527.xml"/><Relationship Id="rId157" Type="http://schemas.openxmlformats.org/officeDocument/2006/relationships/image" Target="../media/image546.png"/><Relationship Id="rId178" Type="http://schemas.openxmlformats.org/officeDocument/2006/relationships/customXml" Target="../ink/ink548.xml"/><Relationship Id="rId301" Type="http://schemas.openxmlformats.org/officeDocument/2006/relationships/image" Target="../media/image618.png"/><Relationship Id="rId322" Type="http://schemas.openxmlformats.org/officeDocument/2006/relationships/customXml" Target="../ink/ink620.xml"/><Relationship Id="rId343" Type="http://schemas.openxmlformats.org/officeDocument/2006/relationships/image" Target="../media/image639.png"/><Relationship Id="rId364" Type="http://schemas.openxmlformats.org/officeDocument/2006/relationships/customXml" Target="../ink/ink641.xml"/><Relationship Id="rId61" Type="http://schemas.openxmlformats.org/officeDocument/2006/relationships/image" Target="../media/image498.png"/><Relationship Id="rId82" Type="http://schemas.openxmlformats.org/officeDocument/2006/relationships/customXml" Target="../ink/ink500.xml"/><Relationship Id="rId199" Type="http://schemas.openxmlformats.org/officeDocument/2006/relationships/image" Target="../media/image567.png"/><Relationship Id="rId203" Type="http://schemas.openxmlformats.org/officeDocument/2006/relationships/image" Target="../media/image569.png"/><Relationship Id="rId19" Type="http://schemas.openxmlformats.org/officeDocument/2006/relationships/image" Target="../media/image477.png"/><Relationship Id="rId224" Type="http://schemas.openxmlformats.org/officeDocument/2006/relationships/customXml" Target="../ink/ink571.xml"/><Relationship Id="rId245" Type="http://schemas.openxmlformats.org/officeDocument/2006/relationships/image" Target="../media/image590.png"/><Relationship Id="rId266" Type="http://schemas.openxmlformats.org/officeDocument/2006/relationships/customXml" Target="../ink/ink592.xml"/><Relationship Id="rId287" Type="http://schemas.openxmlformats.org/officeDocument/2006/relationships/image" Target="../media/image611.png"/><Relationship Id="rId30" Type="http://schemas.openxmlformats.org/officeDocument/2006/relationships/customXml" Target="../ink/ink474.xml"/><Relationship Id="rId105" Type="http://schemas.openxmlformats.org/officeDocument/2006/relationships/image" Target="../media/image520.png"/><Relationship Id="rId126" Type="http://schemas.openxmlformats.org/officeDocument/2006/relationships/customXml" Target="../ink/ink522.xml"/><Relationship Id="rId147" Type="http://schemas.openxmlformats.org/officeDocument/2006/relationships/image" Target="../media/image541.png"/><Relationship Id="rId168" Type="http://schemas.openxmlformats.org/officeDocument/2006/relationships/customXml" Target="../ink/ink543.xml"/><Relationship Id="rId312" Type="http://schemas.openxmlformats.org/officeDocument/2006/relationships/customXml" Target="../ink/ink615.xml"/><Relationship Id="rId333" Type="http://schemas.openxmlformats.org/officeDocument/2006/relationships/image" Target="../media/image634.png"/><Relationship Id="rId354" Type="http://schemas.openxmlformats.org/officeDocument/2006/relationships/customXml" Target="../ink/ink636.xml"/><Relationship Id="rId51" Type="http://schemas.openxmlformats.org/officeDocument/2006/relationships/image" Target="../media/image493.png"/><Relationship Id="rId72" Type="http://schemas.openxmlformats.org/officeDocument/2006/relationships/customXml" Target="../ink/ink495.xml"/><Relationship Id="rId93" Type="http://schemas.openxmlformats.org/officeDocument/2006/relationships/image" Target="../media/image514.png"/><Relationship Id="rId189" Type="http://schemas.openxmlformats.org/officeDocument/2006/relationships/image" Target="../media/image562.png"/><Relationship Id="rId3" Type="http://schemas.openxmlformats.org/officeDocument/2006/relationships/image" Target="../media/image469.png"/><Relationship Id="rId214" Type="http://schemas.openxmlformats.org/officeDocument/2006/relationships/customXml" Target="../ink/ink566.xml"/><Relationship Id="rId235" Type="http://schemas.openxmlformats.org/officeDocument/2006/relationships/image" Target="../media/image585.png"/><Relationship Id="rId256" Type="http://schemas.openxmlformats.org/officeDocument/2006/relationships/customXml" Target="../ink/ink587.xml"/><Relationship Id="rId277" Type="http://schemas.openxmlformats.org/officeDocument/2006/relationships/image" Target="../media/image606.png"/><Relationship Id="rId298" Type="http://schemas.openxmlformats.org/officeDocument/2006/relationships/customXml" Target="../ink/ink608.xml"/><Relationship Id="rId116" Type="http://schemas.openxmlformats.org/officeDocument/2006/relationships/customXml" Target="../ink/ink517.xml"/><Relationship Id="rId137" Type="http://schemas.openxmlformats.org/officeDocument/2006/relationships/image" Target="../media/image536.png"/><Relationship Id="rId158" Type="http://schemas.openxmlformats.org/officeDocument/2006/relationships/customXml" Target="../ink/ink538.xml"/><Relationship Id="rId302" Type="http://schemas.openxmlformats.org/officeDocument/2006/relationships/customXml" Target="../ink/ink610.xml"/><Relationship Id="rId323" Type="http://schemas.openxmlformats.org/officeDocument/2006/relationships/image" Target="../media/image629.png"/><Relationship Id="rId344" Type="http://schemas.openxmlformats.org/officeDocument/2006/relationships/customXml" Target="../ink/ink631.xml"/><Relationship Id="rId20" Type="http://schemas.openxmlformats.org/officeDocument/2006/relationships/customXml" Target="../ink/ink469.xml"/><Relationship Id="rId41" Type="http://schemas.openxmlformats.org/officeDocument/2006/relationships/image" Target="../media/image488.png"/><Relationship Id="rId62" Type="http://schemas.openxmlformats.org/officeDocument/2006/relationships/customXml" Target="../ink/ink490.xml"/><Relationship Id="rId83" Type="http://schemas.openxmlformats.org/officeDocument/2006/relationships/image" Target="../media/image509.png"/><Relationship Id="rId179" Type="http://schemas.openxmlformats.org/officeDocument/2006/relationships/image" Target="../media/image557.png"/><Relationship Id="rId365" Type="http://schemas.openxmlformats.org/officeDocument/2006/relationships/image" Target="../media/image650.png"/><Relationship Id="rId190" Type="http://schemas.openxmlformats.org/officeDocument/2006/relationships/customXml" Target="../ink/ink554.xml"/><Relationship Id="rId204" Type="http://schemas.openxmlformats.org/officeDocument/2006/relationships/customXml" Target="../ink/ink561.xml"/><Relationship Id="rId225" Type="http://schemas.openxmlformats.org/officeDocument/2006/relationships/image" Target="../media/image580.png"/><Relationship Id="rId246" Type="http://schemas.openxmlformats.org/officeDocument/2006/relationships/customXml" Target="../ink/ink582.xml"/><Relationship Id="rId267" Type="http://schemas.openxmlformats.org/officeDocument/2006/relationships/image" Target="../media/image601.png"/><Relationship Id="rId288" Type="http://schemas.openxmlformats.org/officeDocument/2006/relationships/customXml" Target="../ink/ink603.xml"/><Relationship Id="rId106" Type="http://schemas.openxmlformats.org/officeDocument/2006/relationships/customXml" Target="../ink/ink512.xml"/><Relationship Id="rId127" Type="http://schemas.openxmlformats.org/officeDocument/2006/relationships/image" Target="../media/image531.png"/><Relationship Id="rId313" Type="http://schemas.openxmlformats.org/officeDocument/2006/relationships/image" Target="../media/image624.png"/><Relationship Id="rId10" Type="http://schemas.openxmlformats.org/officeDocument/2006/relationships/customXml" Target="../ink/ink464.xml"/><Relationship Id="rId31" Type="http://schemas.openxmlformats.org/officeDocument/2006/relationships/image" Target="../media/image483.png"/><Relationship Id="rId52" Type="http://schemas.openxmlformats.org/officeDocument/2006/relationships/customXml" Target="../ink/ink485.xml"/><Relationship Id="rId73" Type="http://schemas.openxmlformats.org/officeDocument/2006/relationships/image" Target="../media/image504.png"/><Relationship Id="rId94" Type="http://schemas.openxmlformats.org/officeDocument/2006/relationships/customXml" Target="../ink/ink506.xml"/><Relationship Id="rId148" Type="http://schemas.openxmlformats.org/officeDocument/2006/relationships/customXml" Target="../ink/ink533.xml"/><Relationship Id="rId169" Type="http://schemas.openxmlformats.org/officeDocument/2006/relationships/image" Target="../media/image552.png"/><Relationship Id="rId334" Type="http://schemas.openxmlformats.org/officeDocument/2006/relationships/customXml" Target="../ink/ink626.xml"/><Relationship Id="rId355" Type="http://schemas.openxmlformats.org/officeDocument/2006/relationships/image" Target="../media/image645.png"/><Relationship Id="rId4" Type="http://schemas.openxmlformats.org/officeDocument/2006/relationships/customXml" Target="../ink/ink461.xml"/><Relationship Id="rId180" Type="http://schemas.openxmlformats.org/officeDocument/2006/relationships/customXml" Target="../ink/ink549.xml"/><Relationship Id="rId215" Type="http://schemas.openxmlformats.org/officeDocument/2006/relationships/image" Target="../media/image575.png"/><Relationship Id="rId236" Type="http://schemas.openxmlformats.org/officeDocument/2006/relationships/customXml" Target="../ink/ink577.xml"/><Relationship Id="rId257" Type="http://schemas.openxmlformats.org/officeDocument/2006/relationships/image" Target="../media/image596.png"/><Relationship Id="rId278" Type="http://schemas.openxmlformats.org/officeDocument/2006/relationships/customXml" Target="../ink/ink598.xml"/><Relationship Id="rId303" Type="http://schemas.openxmlformats.org/officeDocument/2006/relationships/image" Target="../media/image619.png"/><Relationship Id="rId42" Type="http://schemas.openxmlformats.org/officeDocument/2006/relationships/customXml" Target="../ink/ink480.xml"/><Relationship Id="rId84" Type="http://schemas.openxmlformats.org/officeDocument/2006/relationships/customXml" Target="../ink/ink501.xml"/><Relationship Id="rId138" Type="http://schemas.openxmlformats.org/officeDocument/2006/relationships/customXml" Target="../ink/ink528.xml"/><Relationship Id="rId345" Type="http://schemas.openxmlformats.org/officeDocument/2006/relationships/image" Target="../media/image640.png"/><Relationship Id="rId191" Type="http://schemas.openxmlformats.org/officeDocument/2006/relationships/image" Target="../media/image563.png"/><Relationship Id="rId205" Type="http://schemas.openxmlformats.org/officeDocument/2006/relationships/image" Target="../media/image570.png"/><Relationship Id="rId247" Type="http://schemas.openxmlformats.org/officeDocument/2006/relationships/image" Target="../media/image591.png"/><Relationship Id="rId107" Type="http://schemas.openxmlformats.org/officeDocument/2006/relationships/image" Target="../media/image521.png"/><Relationship Id="rId289" Type="http://schemas.openxmlformats.org/officeDocument/2006/relationships/image" Target="../media/image612.png"/><Relationship Id="rId11" Type="http://schemas.openxmlformats.org/officeDocument/2006/relationships/image" Target="../media/image473.png"/><Relationship Id="rId53" Type="http://schemas.openxmlformats.org/officeDocument/2006/relationships/image" Target="../media/image494.png"/><Relationship Id="rId149" Type="http://schemas.openxmlformats.org/officeDocument/2006/relationships/image" Target="../media/image542.png"/><Relationship Id="rId314" Type="http://schemas.openxmlformats.org/officeDocument/2006/relationships/customXml" Target="../ink/ink616.xml"/><Relationship Id="rId356" Type="http://schemas.openxmlformats.org/officeDocument/2006/relationships/customXml" Target="../ink/ink637.xml"/><Relationship Id="rId95" Type="http://schemas.openxmlformats.org/officeDocument/2006/relationships/image" Target="../media/image515.png"/><Relationship Id="rId160" Type="http://schemas.openxmlformats.org/officeDocument/2006/relationships/customXml" Target="../ink/ink539.xml"/><Relationship Id="rId216" Type="http://schemas.openxmlformats.org/officeDocument/2006/relationships/customXml" Target="../ink/ink567.xml"/><Relationship Id="rId258" Type="http://schemas.openxmlformats.org/officeDocument/2006/relationships/customXml" Target="../ink/ink588.xml"/><Relationship Id="rId22" Type="http://schemas.openxmlformats.org/officeDocument/2006/relationships/customXml" Target="../ink/ink470.xml"/><Relationship Id="rId64" Type="http://schemas.openxmlformats.org/officeDocument/2006/relationships/customXml" Target="../ink/ink491.xml"/><Relationship Id="rId118" Type="http://schemas.openxmlformats.org/officeDocument/2006/relationships/customXml" Target="../ink/ink518.xml"/><Relationship Id="rId325" Type="http://schemas.openxmlformats.org/officeDocument/2006/relationships/image" Target="../media/image630.png"/><Relationship Id="rId367" Type="http://schemas.openxmlformats.org/officeDocument/2006/relationships/image" Target="../media/image651.png"/><Relationship Id="rId171" Type="http://schemas.openxmlformats.org/officeDocument/2006/relationships/image" Target="../media/image553.png"/><Relationship Id="rId227" Type="http://schemas.openxmlformats.org/officeDocument/2006/relationships/image" Target="../media/image581.png"/><Relationship Id="rId269" Type="http://schemas.openxmlformats.org/officeDocument/2006/relationships/image" Target="../media/image602.png"/><Relationship Id="rId33" Type="http://schemas.openxmlformats.org/officeDocument/2006/relationships/image" Target="../media/image484.png"/><Relationship Id="rId129" Type="http://schemas.openxmlformats.org/officeDocument/2006/relationships/image" Target="../media/image532.png"/><Relationship Id="rId280" Type="http://schemas.openxmlformats.org/officeDocument/2006/relationships/customXml" Target="../ink/ink599.xml"/><Relationship Id="rId336" Type="http://schemas.openxmlformats.org/officeDocument/2006/relationships/customXml" Target="../ink/ink627.xml"/><Relationship Id="rId75" Type="http://schemas.openxmlformats.org/officeDocument/2006/relationships/image" Target="../media/image505.png"/><Relationship Id="rId140" Type="http://schemas.openxmlformats.org/officeDocument/2006/relationships/customXml" Target="../ink/ink529.xml"/><Relationship Id="rId182" Type="http://schemas.openxmlformats.org/officeDocument/2006/relationships/customXml" Target="../ink/ink550.xml"/><Relationship Id="rId6" Type="http://schemas.openxmlformats.org/officeDocument/2006/relationships/customXml" Target="../ink/ink462.xml"/><Relationship Id="rId238" Type="http://schemas.openxmlformats.org/officeDocument/2006/relationships/customXml" Target="../ink/ink578.xml"/><Relationship Id="rId291" Type="http://schemas.openxmlformats.org/officeDocument/2006/relationships/image" Target="../media/image613.png"/><Relationship Id="rId305" Type="http://schemas.openxmlformats.org/officeDocument/2006/relationships/image" Target="../media/image620.png"/><Relationship Id="rId347" Type="http://schemas.openxmlformats.org/officeDocument/2006/relationships/image" Target="../media/image641.png"/><Relationship Id="rId44" Type="http://schemas.openxmlformats.org/officeDocument/2006/relationships/customXml" Target="../ink/ink481.xml"/><Relationship Id="rId86" Type="http://schemas.openxmlformats.org/officeDocument/2006/relationships/customXml" Target="../ink/ink502.xml"/><Relationship Id="rId151" Type="http://schemas.openxmlformats.org/officeDocument/2006/relationships/image" Target="../media/image543.png"/><Relationship Id="rId193" Type="http://schemas.openxmlformats.org/officeDocument/2006/relationships/image" Target="../media/image564.png"/><Relationship Id="rId207" Type="http://schemas.openxmlformats.org/officeDocument/2006/relationships/image" Target="../media/image571.png"/><Relationship Id="rId249" Type="http://schemas.openxmlformats.org/officeDocument/2006/relationships/image" Target="../media/image592.png"/><Relationship Id="rId13" Type="http://schemas.openxmlformats.org/officeDocument/2006/relationships/image" Target="../media/image474.png"/><Relationship Id="rId109" Type="http://schemas.openxmlformats.org/officeDocument/2006/relationships/image" Target="../media/image522.png"/><Relationship Id="rId260" Type="http://schemas.openxmlformats.org/officeDocument/2006/relationships/customXml" Target="../ink/ink589.xml"/><Relationship Id="rId316" Type="http://schemas.openxmlformats.org/officeDocument/2006/relationships/customXml" Target="../ink/ink617.xml"/><Relationship Id="rId55" Type="http://schemas.openxmlformats.org/officeDocument/2006/relationships/image" Target="../media/image495.png"/><Relationship Id="rId97" Type="http://schemas.openxmlformats.org/officeDocument/2006/relationships/image" Target="../media/image516.png"/><Relationship Id="rId120" Type="http://schemas.openxmlformats.org/officeDocument/2006/relationships/customXml" Target="../ink/ink519.xml"/><Relationship Id="rId358" Type="http://schemas.openxmlformats.org/officeDocument/2006/relationships/customXml" Target="../ink/ink638.xml"/><Relationship Id="rId162" Type="http://schemas.openxmlformats.org/officeDocument/2006/relationships/customXml" Target="../ink/ink540.xml"/><Relationship Id="rId218" Type="http://schemas.openxmlformats.org/officeDocument/2006/relationships/customXml" Target="../ink/ink568.xml"/><Relationship Id="rId271" Type="http://schemas.openxmlformats.org/officeDocument/2006/relationships/image" Target="../media/image603.png"/><Relationship Id="rId24" Type="http://schemas.openxmlformats.org/officeDocument/2006/relationships/customXml" Target="../ink/ink471.xml"/><Relationship Id="rId66" Type="http://schemas.openxmlformats.org/officeDocument/2006/relationships/customXml" Target="../ink/ink492.xml"/><Relationship Id="rId131" Type="http://schemas.openxmlformats.org/officeDocument/2006/relationships/image" Target="../media/image533.png"/><Relationship Id="rId327" Type="http://schemas.openxmlformats.org/officeDocument/2006/relationships/image" Target="../media/image631.png"/><Relationship Id="rId369" Type="http://schemas.openxmlformats.org/officeDocument/2006/relationships/image" Target="../media/image652.png"/><Relationship Id="rId173" Type="http://schemas.openxmlformats.org/officeDocument/2006/relationships/image" Target="../media/image554.png"/><Relationship Id="rId229" Type="http://schemas.openxmlformats.org/officeDocument/2006/relationships/image" Target="../media/image582.png"/><Relationship Id="rId240" Type="http://schemas.openxmlformats.org/officeDocument/2006/relationships/customXml" Target="../ink/ink579.xml"/><Relationship Id="rId35" Type="http://schemas.openxmlformats.org/officeDocument/2006/relationships/image" Target="../media/image485.png"/><Relationship Id="rId77" Type="http://schemas.openxmlformats.org/officeDocument/2006/relationships/image" Target="../media/image506.png"/><Relationship Id="rId100" Type="http://schemas.openxmlformats.org/officeDocument/2006/relationships/customXml" Target="../ink/ink509.xml"/><Relationship Id="rId282" Type="http://schemas.openxmlformats.org/officeDocument/2006/relationships/customXml" Target="../ink/ink600.xml"/><Relationship Id="rId338" Type="http://schemas.openxmlformats.org/officeDocument/2006/relationships/customXml" Target="../ink/ink628.xml"/><Relationship Id="rId8" Type="http://schemas.openxmlformats.org/officeDocument/2006/relationships/customXml" Target="../ink/ink463.xml"/><Relationship Id="rId142" Type="http://schemas.openxmlformats.org/officeDocument/2006/relationships/customXml" Target="../ink/ink530.xml"/><Relationship Id="rId184" Type="http://schemas.openxmlformats.org/officeDocument/2006/relationships/customXml" Target="../ink/ink551.xml"/><Relationship Id="rId251" Type="http://schemas.openxmlformats.org/officeDocument/2006/relationships/image" Target="../media/image593.png"/><Relationship Id="rId46" Type="http://schemas.openxmlformats.org/officeDocument/2006/relationships/customXml" Target="../ink/ink482.xml"/><Relationship Id="rId293" Type="http://schemas.openxmlformats.org/officeDocument/2006/relationships/image" Target="../media/image614.png"/><Relationship Id="rId307" Type="http://schemas.openxmlformats.org/officeDocument/2006/relationships/image" Target="../media/image621.png"/><Relationship Id="rId349" Type="http://schemas.openxmlformats.org/officeDocument/2006/relationships/image" Target="../media/image642.png"/><Relationship Id="rId88" Type="http://schemas.openxmlformats.org/officeDocument/2006/relationships/customXml" Target="../ink/ink503.xml"/><Relationship Id="rId111" Type="http://schemas.openxmlformats.org/officeDocument/2006/relationships/image" Target="../media/image523.png"/><Relationship Id="rId153" Type="http://schemas.openxmlformats.org/officeDocument/2006/relationships/image" Target="../media/image544.png"/><Relationship Id="rId195" Type="http://schemas.openxmlformats.org/officeDocument/2006/relationships/image" Target="../media/image565.png"/><Relationship Id="rId209" Type="http://schemas.openxmlformats.org/officeDocument/2006/relationships/image" Target="../media/image572.png"/><Relationship Id="rId360" Type="http://schemas.openxmlformats.org/officeDocument/2006/relationships/customXml" Target="../ink/ink639.xml"/><Relationship Id="rId220" Type="http://schemas.openxmlformats.org/officeDocument/2006/relationships/customXml" Target="../ink/ink569.xml"/><Relationship Id="rId15" Type="http://schemas.openxmlformats.org/officeDocument/2006/relationships/image" Target="../media/image475.png"/><Relationship Id="rId57" Type="http://schemas.openxmlformats.org/officeDocument/2006/relationships/image" Target="../media/image496.png"/><Relationship Id="rId262" Type="http://schemas.openxmlformats.org/officeDocument/2006/relationships/customXml" Target="../ink/ink590.xml"/><Relationship Id="rId318" Type="http://schemas.openxmlformats.org/officeDocument/2006/relationships/customXml" Target="../ink/ink61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1.png"/><Relationship Id="rId299" Type="http://schemas.openxmlformats.org/officeDocument/2006/relationships/image" Target="../media/image751.png"/><Relationship Id="rId21" Type="http://schemas.openxmlformats.org/officeDocument/2006/relationships/image" Target="../media/image478.png"/><Relationship Id="rId63" Type="http://schemas.openxmlformats.org/officeDocument/2006/relationships/image" Target="../media/image499.png"/><Relationship Id="rId159" Type="http://schemas.openxmlformats.org/officeDocument/2006/relationships/image" Target="../media/image682.png"/><Relationship Id="rId324" Type="http://schemas.openxmlformats.org/officeDocument/2006/relationships/customXml" Target="../ink/ink807.xml"/><Relationship Id="rId366" Type="http://schemas.openxmlformats.org/officeDocument/2006/relationships/customXml" Target="../ink/ink828.xml"/><Relationship Id="rId170" Type="http://schemas.openxmlformats.org/officeDocument/2006/relationships/customXml" Target="../ink/ink730.xml"/><Relationship Id="rId226" Type="http://schemas.openxmlformats.org/officeDocument/2006/relationships/customXml" Target="../ink/ink758.xml"/><Relationship Id="rId268" Type="http://schemas.openxmlformats.org/officeDocument/2006/relationships/customXml" Target="../ink/ink779.xml"/><Relationship Id="rId32" Type="http://schemas.openxmlformats.org/officeDocument/2006/relationships/customXml" Target="../ink/ink661.xml"/><Relationship Id="rId74" Type="http://schemas.openxmlformats.org/officeDocument/2006/relationships/customXml" Target="../ink/ink682.xml"/><Relationship Id="rId128" Type="http://schemas.openxmlformats.org/officeDocument/2006/relationships/customXml" Target="../ink/ink709.xml"/><Relationship Id="rId335" Type="http://schemas.openxmlformats.org/officeDocument/2006/relationships/image" Target="../media/image769.png"/><Relationship Id="rId377" Type="http://schemas.openxmlformats.org/officeDocument/2006/relationships/image" Target="../media/image790.png"/><Relationship Id="rId5" Type="http://schemas.openxmlformats.org/officeDocument/2006/relationships/image" Target="../media/image470.png"/><Relationship Id="rId181" Type="http://schemas.openxmlformats.org/officeDocument/2006/relationships/image" Target="../media/image693.png"/><Relationship Id="rId237" Type="http://schemas.openxmlformats.org/officeDocument/2006/relationships/image" Target="../media/image720.png"/><Relationship Id="rId279" Type="http://schemas.openxmlformats.org/officeDocument/2006/relationships/image" Target="../media/image741.png"/><Relationship Id="rId43" Type="http://schemas.openxmlformats.org/officeDocument/2006/relationships/image" Target="../media/image489.png"/><Relationship Id="rId139" Type="http://schemas.openxmlformats.org/officeDocument/2006/relationships/image" Target="../media/image672.png"/><Relationship Id="rId290" Type="http://schemas.openxmlformats.org/officeDocument/2006/relationships/customXml" Target="../ink/ink790.xml"/><Relationship Id="rId304" Type="http://schemas.openxmlformats.org/officeDocument/2006/relationships/customXml" Target="../ink/ink797.xml"/><Relationship Id="rId346" Type="http://schemas.openxmlformats.org/officeDocument/2006/relationships/customXml" Target="../ink/ink818.xml"/><Relationship Id="rId85" Type="http://schemas.openxmlformats.org/officeDocument/2006/relationships/image" Target="../media/image510.png"/><Relationship Id="rId150" Type="http://schemas.openxmlformats.org/officeDocument/2006/relationships/customXml" Target="../ink/ink720.xml"/><Relationship Id="rId192" Type="http://schemas.openxmlformats.org/officeDocument/2006/relationships/customXml" Target="../ink/ink741.xml"/><Relationship Id="rId206" Type="http://schemas.openxmlformats.org/officeDocument/2006/relationships/customXml" Target="../ink/ink748.xml"/><Relationship Id="rId248" Type="http://schemas.openxmlformats.org/officeDocument/2006/relationships/customXml" Target="../ink/ink769.xml"/><Relationship Id="rId12" Type="http://schemas.openxmlformats.org/officeDocument/2006/relationships/customXml" Target="../ink/ink651.xml"/><Relationship Id="rId108" Type="http://schemas.openxmlformats.org/officeDocument/2006/relationships/customXml" Target="../ink/ink699.xml"/><Relationship Id="rId315" Type="http://schemas.openxmlformats.org/officeDocument/2006/relationships/image" Target="../media/image759.png"/><Relationship Id="rId357" Type="http://schemas.openxmlformats.org/officeDocument/2006/relationships/image" Target="../media/image780.png"/><Relationship Id="rId54" Type="http://schemas.openxmlformats.org/officeDocument/2006/relationships/customXml" Target="../ink/ink672.xml"/><Relationship Id="rId96" Type="http://schemas.openxmlformats.org/officeDocument/2006/relationships/customXml" Target="../ink/ink693.xml"/><Relationship Id="rId161" Type="http://schemas.openxmlformats.org/officeDocument/2006/relationships/image" Target="../media/image683.png"/><Relationship Id="rId217" Type="http://schemas.openxmlformats.org/officeDocument/2006/relationships/image" Target="../media/image710.png"/><Relationship Id="rId259" Type="http://schemas.openxmlformats.org/officeDocument/2006/relationships/image" Target="../media/image731.png"/><Relationship Id="rId23" Type="http://schemas.openxmlformats.org/officeDocument/2006/relationships/image" Target="../media/image479.png"/><Relationship Id="rId119" Type="http://schemas.openxmlformats.org/officeDocument/2006/relationships/image" Target="../media/image662.png"/><Relationship Id="rId270" Type="http://schemas.openxmlformats.org/officeDocument/2006/relationships/customXml" Target="../ink/ink780.xml"/><Relationship Id="rId326" Type="http://schemas.openxmlformats.org/officeDocument/2006/relationships/customXml" Target="../ink/ink808.xml"/><Relationship Id="rId65" Type="http://schemas.openxmlformats.org/officeDocument/2006/relationships/image" Target="../media/image500.png"/><Relationship Id="rId130" Type="http://schemas.openxmlformats.org/officeDocument/2006/relationships/customXml" Target="../ink/ink710.xml"/><Relationship Id="rId368" Type="http://schemas.openxmlformats.org/officeDocument/2006/relationships/customXml" Target="../ink/ink829.xml"/><Relationship Id="rId172" Type="http://schemas.openxmlformats.org/officeDocument/2006/relationships/customXml" Target="../ink/ink731.xml"/><Relationship Id="rId228" Type="http://schemas.openxmlformats.org/officeDocument/2006/relationships/customXml" Target="../ink/ink759.xml"/><Relationship Id="rId281" Type="http://schemas.openxmlformats.org/officeDocument/2006/relationships/image" Target="../media/image742.png"/><Relationship Id="rId337" Type="http://schemas.openxmlformats.org/officeDocument/2006/relationships/image" Target="../media/image770.png"/><Relationship Id="rId34" Type="http://schemas.openxmlformats.org/officeDocument/2006/relationships/customXml" Target="../ink/ink662.xml"/><Relationship Id="rId76" Type="http://schemas.openxmlformats.org/officeDocument/2006/relationships/customXml" Target="../ink/ink683.xml"/><Relationship Id="rId141" Type="http://schemas.openxmlformats.org/officeDocument/2006/relationships/image" Target="../media/image673.png"/><Relationship Id="rId379" Type="http://schemas.openxmlformats.org/officeDocument/2006/relationships/image" Target="../media/image791.png"/><Relationship Id="rId7" Type="http://schemas.openxmlformats.org/officeDocument/2006/relationships/image" Target="../media/image471.png"/><Relationship Id="rId183" Type="http://schemas.openxmlformats.org/officeDocument/2006/relationships/image" Target="../media/image694.png"/><Relationship Id="rId239" Type="http://schemas.openxmlformats.org/officeDocument/2006/relationships/image" Target="../media/image721.png"/><Relationship Id="rId250" Type="http://schemas.openxmlformats.org/officeDocument/2006/relationships/customXml" Target="../ink/ink770.xml"/><Relationship Id="rId292" Type="http://schemas.openxmlformats.org/officeDocument/2006/relationships/customXml" Target="../ink/ink791.xml"/><Relationship Id="rId306" Type="http://schemas.openxmlformats.org/officeDocument/2006/relationships/customXml" Target="../ink/ink798.xml"/><Relationship Id="rId45" Type="http://schemas.openxmlformats.org/officeDocument/2006/relationships/image" Target="../media/image490.png"/><Relationship Id="rId87" Type="http://schemas.openxmlformats.org/officeDocument/2006/relationships/image" Target="../media/image511.png"/><Relationship Id="rId110" Type="http://schemas.openxmlformats.org/officeDocument/2006/relationships/customXml" Target="../ink/ink700.xml"/><Relationship Id="rId348" Type="http://schemas.openxmlformats.org/officeDocument/2006/relationships/customXml" Target="../ink/ink819.xml"/><Relationship Id="rId152" Type="http://schemas.openxmlformats.org/officeDocument/2006/relationships/customXml" Target="../ink/ink721.xml"/><Relationship Id="rId194" Type="http://schemas.openxmlformats.org/officeDocument/2006/relationships/customXml" Target="../ink/ink742.xml"/><Relationship Id="rId208" Type="http://schemas.openxmlformats.org/officeDocument/2006/relationships/customXml" Target="../ink/ink749.xml"/><Relationship Id="rId261" Type="http://schemas.openxmlformats.org/officeDocument/2006/relationships/image" Target="../media/image732.png"/><Relationship Id="rId14" Type="http://schemas.openxmlformats.org/officeDocument/2006/relationships/customXml" Target="../ink/ink652.xml"/><Relationship Id="rId56" Type="http://schemas.openxmlformats.org/officeDocument/2006/relationships/customXml" Target="../ink/ink673.xml"/><Relationship Id="rId317" Type="http://schemas.openxmlformats.org/officeDocument/2006/relationships/image" Target="../media/image760.png"/><Relationship Id="rId359" Type="http://schemas.openxmlformats.org/officeDocument/2006/relationships/image" Target="../media/image781.png"/><Relationship Id="rId98" Type="http://schemas.openxmlformats.org/officeDocument/2006/relationships/customXml" Target="../ink/ink694.xml"/><Relationship Id="rId121" Type="http://schemas.openxmlformats.org/officeDocument/2006/relationships/image" Target="../media/image663.png"/><Relationship Id="rId163" Type="http://schemas.openxmlformats.org/officeDocument/2006/relationships/image" Target="../media/image684.png"/><Relationship Id="rId219" Type="http://schemas.openxmlformats.org/officeDocument/2006/relationships/image" Target="../media/image711.png"/><Relationship Id="rId370" Type="http://schemas.openxmlformats.org/officeDocument/2006/relationships/customXml" Target="../ink/ink830.xml"/><Relationship Id="rId230" Type="http://schemas.openxmlformats.org/officeDocument/2006/relationships/customXml" Target="../ink/ink760.xml"/><Relationship Id="rId25" Type="http://schemas.openxmlformats.org/officeDocument/2006/relationships/image" Target="../media/image480.png"/><Relationship Id="rId67" Type="http://schemas.openxmlformats.org/officeDocument/2006/relationships/image" Target="../media/image501.png"/><Relationship Id="rId272" Type="http://schemas.openxmlformats.org/officeDocument/2006/relationships/customXml" Target="../ink/ink781.xml"/><Relationship Id="rId328" Type="http://schemas.openxmlformats.org/officeDocument/2006/relationships/customXml" Target="../ink/ink809.xml"/><Relationship Id="rId132" Type="http://schemas.openxmlformats.org/officeDocument/2006/relationships/customXml" Target="../ink/ink711.xml"/><Relationship Id="rId174" Type="http://schemas.openxmlformats.org/officeDocument/2006/relationships/customXml" Target="../ink/ink732.xml"/><Relationship Id="rId381" Type="http://schemas.openxmlformats.org/officeDocument/2006/relationships/image" Target="../media/image792.png"/><Relationship Id="rId241" Type="http://schemas.openxmlformats.org/officeDocument/2006/relationships/image" Target="../media/image722.png"/><Relationship Id="rId36" Type="http://schemas.openxmlformats.org/officeDocument/2006/relationships/customXml" Target="../ink/ink663.xml"/><Relationship Id="rId283" Type="http://schemas.openxmlformats.org/officeDocument/2006/relationships/image" Target="../media/image743.png"/><Relationship Id="rId339" Type="http://schemas.openxmlformats.org/officeDocument/2006/relationships/image" Target="../media/image771.png"/><Relationship Id="rId78" Type="http://schemas.openxmlformats.org/officeDocument/2006/relationships/customXml" Target="../ink/ink684.xml"/><Relationship Id="rId101" Type="http://schemas.openxmlformats.org/officeDocument/2006/relationships/image" Target="../media/image550.png"/><Relationship Id="rId143" Type="http://schemas.openxmlformats.org/officeDocument/2006/relationships/image" Target="../media/image674.png"/><Relationship Id="rId185" Type="http://schemas.openxmlformats.org/officeDocument/2006/relationships/image" Target="../media/image695.png"/><Relationship Id="rId350" Type="http://schemas.openxmlformats.org/officeDocument/2006/relationships/customXml" Target="../ink/ink820.xml"/><Relationship Id="rId9" Type="http://schemas.openxmlformats.org/officeDocument/2006/relationships/image" Target="../media/image472.png"/><Relationship Id="rId210" Type="http://schemas.openxmlformats.org/officeDocument/2006/relationships/customXml" Target="../ink/ink750.xml"/><Relationship Id="rId252" Type="http://schemas.openxmlformats.org/officeDocument/2006/relationships/customXml" Target="../ink/ink771.xml"/><Relationship Id="rId294" Type="http://schemas.openxmlformats.org/officeDocument/2006/relationships/customXml" Target="../ink/ink792.xml"/><Relationship Id="rId308" Type="http://schemas.openxmlformats.org/officeDocument/2006/relationships/customXml" Target="../ink/ink799.xml"/><Relationship Id="rId47" Type="http://schemas.openxmlformats.org/officeDocument/2006/relationships/image" Target="../media/image491.png"/><Relationship Id="rId68" Type="http://schemas.openxmlformats.org/officeDocument/2006/relationships/customXml" Target="../ink/ink679.xml"/><Relationship Id="rId89" Type="http://schemas.openxmlformats.org/officeDocument/2006/relationships/image" Target="../media/image512.png"/><Relationship Id="rId112" Type="http://schemas.openxmlformats.org/officeDocument/2006/relationships/customXml" Target="../ink/ink701.xml"/><Relationship Id="rId133" Type="http://schemas.openxmlformats.org/officeDocument/2006/relationships/image" Target="../media/image669.png"/><Relationship Id="rId154" Type="http://schemas.openxmlformats.org/officeDocument/2006/relationships/customXml" Target="../ink/ink722.xml"/><Relationship Id="rId175" Type="http://schemas.openxmlformats.org/officeDocument/2006/relationships/image" Target="../media/image690.png"/><Relationship Id="rId340" Type="http://schemas.openxmlformats.org/officeDocument/2006/relationships/customXml" Target="../ink/ink815.xml"/><Relationship Id="rId361" Type="http://schemas.openxmlformats.org/officeDocument/2006/relationships/image" Target="../media/image782.png"/><Relationship Id="rId196" Type="http://schemas.openxmlformats.org/officeDocument/2006/relationships/customXml" Target="../ink/ink743.xml"/><Relationship Id="rId200" Type="http://schemas.openxmlformats.org/officeDocument/2006/relationships/customXml" Target="../ink/ink745.xml"/><Relationship Id="rId382" Type="http://schemas.openxmlformats.org/officeDocument/2006/relationships/customXml" Target="../ink/ink836.xml"/><Relationship Id="rId16" Type="http://schemas.openxmlformats.org/officeDocument/2006/relationships/customXml" Target="../ink/ink653.xml"/><Relationship Id="rId221" Type="http://schemas.openxmlformats.org/officeDocument/2006/relationships/image" Target="../media/image712.png"/><Relationship Id="rId242" Type="http://schemas.openxmlformats.org/officeDocument/2006/relationships/customXml" Target="../ink/ink766.xml"/><Relationship Id="rId263" Type="http://schemas.openxmlformats.org/officeDocument/2006/relationships/image" Target="../media/image733.png"/><Relationship Id="rId284" Type="http://schemas.openxmlformats.org/officeDocument/2006/relationships/customXml" Target="../ink/ink787.xml"/><Relationship Id="rId319" Type="http://schemas.openxmlformats.org/officeDocument/2006/relationships/image" Target="../media/image761.png"/><Relationship Id="rId37" Type="http://schemas.openxmlformats.org/officeDocument/2006/relationships/image" Target="../media/image486.png"/><Relationship Id="rId58" Type="http://schemas.openxmlformats.org/officeDocument/2006/relationships/customXml" Target="../ink/ink674.xml"/><Relationship Id="rId79" Type="http://schemas.openxmlformats.org/officeDocument/2006/relationships/image" Target="../media/image507.png"/><Relationship Id="rId102" Type="http://schemas.openxmlformats.org/officeDocument/2006/relationships/customXml" Target="../ink/ink696.xml"/><Relationship Id="rId123" Type="http://schemas.openxmlformats.org/officeDocument/2006/relationships/image" Target="../media/image664.png"/><Relationship Id="rId144" Type="http://schemas.openxmlformats.org/officeDocument/2006/relationships/customXml" Target="../ink/ink717.xml"/><Relationship Id="rId330" Type="http://schemas.openxmlformats.org/officeDocument/2006/relationships/customXml" Target="../ink/ink810.xml"/><Relationship Id="rId90" Type="http://schemas.openxmlformats.org/officeDocument/2006/relationships/customXml" Target="../ink/ink690.xml"/><Relationship Id="rId165" Type="http://schemas.openxmlformats.org/officeDocument/2006/relationships/image" Target="../media/image685.png"/><Relationship Id="rId186" Type="http://schemas.openxmlformats.org/officeDocument/2006/relationships/customXml" Target="../ink/ink738.xml"/><Relationship Id="rId351" Type="http://schemas.openxmlformats.org/officeDocument/2006/relationships/image" Target="../media/image777.png"/><Relationship Id="rId372" Type="http://schemas.openxmlformats.org/officeDocument/2006/relationships/customXml" Target="../ink/ink831.xml"/><Relationship Id="rId211" Type="http://schemas.openxmlformats.org/officeDocument/2006/relationships/image" Target="../media/image707.png"/><Relationship Id="rId232" Type="http://schemas.openxmlformats.org/officeDocument/2006/relationships/customXml" Target="../ink/ink761.xml"/><Relationship Id="rId253" Type="http://schemas.openxmlformats.org/officeDocument/2006/relationships/image" Target="../media/image728.png"/><Relationship Id="rId274" Type="http://schemas.openxmlformats.org/officeDocument/2006/relationships/customXml" Target="../ink/ink782.xml"/><Relationship Id="rId295" Type="http://schemas.openxmlformats.org/officeDocument/2006/relationships/image" Target="../media/image749.png"/><Relationship Id="rId309" Type="http://schemas.openxmlformats.org/officeDocument/2006/relationships/image" Target="../media/image756.png"/><Relationship Id="rId27" Type="http://schemas.openxmlformats.org/officeDocument/2006/relationships/image" Target="../media/image481.png"/><Relationship Id="rId48" Type="http://schemas.openxmlformats.org/officeDocument/2006/relationships/customXml" Target="../ink/ink669.xml"/><Relationship Id="rId69" Type="http://schemas.openxmlformats.org/officeDocument/2006/relationships/image" Target="../media/image502.png"/><Relationship Id="rId113" Type="http://schemas.openxmlformats.org/officeDocument/2006/relationships/image" Target="../media/image659.png"/><Relationship Id="rId134" Type="http://schemas.openxmlformats.org/officeDocument/2006/relationships/customXml" Target="../ink/ink712.xml"/><Relationship Id="rId320" Type="http://schemas.openxmlformats.org/officeDocument/2006/relationships/customXml" Target="../ink/ink805.xml"/><Relationship Id="rId80" Type="http://schemas.openxmlformats.org/officeDocument/2006/relationships/customXml" Target="../ink/ink685.xml"/><Relationship Id="rId155" Type="http://schemas.openxmlformats.org/officeDocument/2006/relationships/image" Target="../media/image680.png"/><Relationship Id="rId176" Type="http://schemas.openxmlformats.org/officeDocument/2006/relationships/customXml" Target="../ink/ink733.xml"/><Relationship Id="rId197" Type="http://schemas.openxmlformats.org/officeDocument/2006/relationships/image" Target="../media/image701.png"/><Relationship Id="rId341" Type="http://schemas.openxmlformats.org/officeDocument/2006/relationships/image" Target="../media/image772.png"/><Relationship Id="rId362" Type="http://schemas.openxmlformats.org/officeDocument/2006/relationships/customXml" Target="../ink/ink826.xml"/><Relationship Id="rId383" Type="http://schemas.openxmlformats.org/officeDocument/2006/relationships/image" Target="../media/image793.png"/><Relationship Id="rId201" Type="http://schemas.openxmlformats.org/officeDocument/2006/relationships/image" Target="../media/image702.png"/><Relationship Id="rId222" Type="http://schemas.openxmlformats.org/officeDocument/2006/relationships/customXml" Target="../ink/ink756.xml"/><Relationship Id="rId243" Type="http://schemas.openxmlformats.org/officeDocument/2006/relationships/image" Target="../media/image723.png"/><Relationship Id="rId264" Type="http://schemas.openxmlformats.org/officeDocument/2006/relationships/customXml" Target="../ink/ink777.xml"/><Relationship Id="rId285" Type="http://schemas.openxmlformats.org/officeDocument/2006/relationships/image" Target="../media/image744.png"/><Relationship Id="rId17" Type="http://schemas.openxmlformats.org/officeDocument/2006/relationships/image" Target="../media/image476.png"/><Relationship Id="rId38" Type="http://schemas.openxmlformats.org/officeDocument/2006/relationships/customXml" Target="../ink/ink664.xml"/><Relationship Id="rId59" Type="http://schemas.openxmlformats.org/officeDocument/2006/relationships/image" Target="../media/image497.png"/><Relationship Id="rId103" Type="http://schemas.openxmlformats.org/officeDocument/2006/relationships/image" Target="../media/image551.png"/><Relationship Id="rId124" Type="http://schemas.openxmlformats.org/officeDocument/2006/relationships/customXml" Target="../ink/ink707.xml"/><Relationship Id="rId310" Type="http://schemas.openxmlformats.org/officeDocument/2006/relationships/customXml" Target="../ink/ink800.xml"/><Relationship Id="rId70" Type="http://schemas.openxmlformats.org/officeDocument/2006/relationships/customXml" Target="../ink/ink680.xml"/><Relationship Id="rId91" Type="http://schemas.openxmlformats.org/officeDocument/2006/relationships/image" Target="../media/image513.png"/><Relationship Id="rId145" Type="http://schemas.openxmlformats.org/officeDocument/2006/relationships/image" Target="../media/image675.png"/><Relationship Id="rId166" Type="http://schemas.openxmlformats.org/officeDocument/2006/relationships/customXml" Target="../ink/ink728.xml"/><Relationship Id="rId187" Type="http://schemas.openxmlformats.org/officeDocument/2006/relationships/image" Target="../media/image696.png"/><Relationship Id="rId331" Type="http://schemas.openxmlformats.org/officeDocument/2006/relationships/image" Target="../media/image767.png"/><Relationship Id="rId352" Type="http://schemas.openxmlformats.org/officeDocument/2006/relationships/customXml" Target="../ink/ink821.xml"/><Relationship Id="rId373" Type="http://schemas.openxmlformats.org/officeDocument/2006/relationships/image" Target="../media/image78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51.xml"/><Relationship Id="rId233" Type="http://schemas.openxmlformats.org/officeDocument/2006/relationships/image" Target="../media/image718.png"/><Relationship Id="rId254" Type="http://schemas.openxmlformats.org/officeDocument/2006/relationships/customXml" Target="../ink/ink772.xml"/><Relationship Id="rId28" Type="http://schemas.openxmlformats.org/officeDocument/2006/relationships/customXml" Target="../ink/ink659.xml"/><Relationship Id="rId49" Type="http://schemas.openxmlformats.org/officeDocument/2006/relationships/image" Target="../media/image492.png"/><Relationship Id="rId114" Type="http://schemas.openxmlformats.org/officeDocument/2006/relationships/customXml" Target="../ink/ink702.xml"/><Relationship Id="rId275" Type="http://schemas.openxmlformats.org/officeDocument/2006/relationships/image" Target="../media/image739.png"/><Relationship Id="rId296" Type="http://schemas.openxmlformats.org/officeDocument/2006/relationships/customXml" Target="../ink/ink793.xml"/><Relationship Id="rId300" Type="http://schemas.openxmlformats.org/officeDocument/2006/relationships/customXml" Target="../ink/ink795.xml"/><Relationship Id="rId60" Type="http://schemas.openxmlformats.org/officeDocument/2006/relationships/customXml" Target="../ink/ink675.xml"/><Relationship Id="rId81" Type="http://schemas.openxmlformats.org/officeDocument/2006/relationships/image" Target="../media/image508.png"/><Relationship Id="rId135" Type="http://schemas.openxmlformats.org/officeDocument/2006/relationships/image" Target="../media/image670.png"/><Relationship Id="rId156" Type="http://schemas.openxmlformats.org/officeDocument/2006/relationships/customXml" Target="../ink/ink723.xml"/><Relationship Id="rId177" Type="http://schemas.openxmlformats.org/officeDocument/2006/relationships/image" Target="../media/image691.png"/><Relationship Id="rId198" Type="http://schemas.openxmlformats.org/officeDocument/2006/relationships/customXml" Target="../ink/ink744.xml"/><Relationship Id="rId321" Type="http://schemas.openxmlformats.org/officeDocument/2006/relationships/image" Target="../media/image762.png"/><Relationship Id="rId342" Type="http://schemas.openxmlformats.org/officeDocument/2006/relationships/customXml" Target="../ink/ink816.xml"/><Relationship Id="rId363" Type="http://schemas.openxmlformats.org/officeDocument/2006/relationships/image" Target="../media/image783.png"/><Relationship Id="rId384" Type="http://schemas.openxmlformats.org/officeDocument/2006/relationships/customXml" Target="../ink/ink837.xml"/><Relationship Id="rId202" Type="http://schemas.openxmlformats.org/officeDocument/2006/relationships/customXml" Target="../ink/ink746.xml"/><Relationship Id="rId223" Type="http://schemas.openxmlformats.org/officeDocument/2006/relationships/image" Target="../media/image713.png"/><Relationship Id="rId244" Type="http://schemas.openxmlformats.org/officeDocument/2006/relationships/customXml" Target="../ink/ink767.xml"/><Relationship Id="rId18" Type="http://schemas.openxmlformats.org/officeDocument/2006/relationships/customXml" Target="../ink/ink654.xml"/><Relationship Id="rId39" Type="http://schemas.openxmlformats.org/officeDocument/2006/relationships/image" Target="../media/image487.png"/><Relationship Id="rId265" Type="http://schemas.openxmlformats.org/officeDocument/2006/relationships/image" Target="../media/image734.png"/><Relationship Id="rId286" Type="http://schemas.openxmlformats.org/officeDocument/2006/relationships/customXml" Target="../ink/ink788.xml"/><Relationship Id="rId50" Type="http://schemas.openxmlformats.org/officeDocument/2006/relationships/customXml" Target="../ink/ink670.xml"/><Relationship Id="rId104" Type="http://schemas.openxmlformats.org/officeDocument/2006/relationships/customXml" Target="../ink/ink697.xml"/><Relationship Id="rId125" Type="http://schemas.openxmlformats.org/officeDocument/2006/relationships/image" Target="../media/image665.png"/><Relationship Id="rId146" Type="http://schemas.openxmlformats.org/officeDocument/2006/relationships/customXml" Target="../ink/ink718.xml"/><Relationship Id="rId167" Type="http://schemas.openxmlformats.org/officeDocument/2006/relationships/image" Target="../media/image686.png"/><Relationship Id="rId188" Type="http://schemas.openxmlformats.org/officeDocument/2006/relationships/customXml" Target="../ink/ink739.xml"/><Relationship Id="rId311" Type="http://schemas.openxmlformats.org/officeDocument/2006/relationships/image" Target="../media/image757.png"/><Relationship Id="rId332" Type="http://schemas.openxmlformats.org/officeDocument/2006/relationships/customXml" Target="../ink/ink811.xml"/><Relationship Id="rId353" Type="http://schemas.openxmlformats.org/officeDocument/2006/relationships/image" Target="../media/image778.png"/><Relationship Id="rId374" Type="http://schemas.openxmlformats.org/officeDocument/2006/relationships/customXml" Target="../ink/ink832.xml"/><Relationship Id="rId71" Type="http://schemas.openxmlformats.org/officeDocument/2006/relationships/image" Target="../media/image503.png"/><Relationship Id="rId92" Type="http://schemas.openxmlformats.org/officeDocument/2006/relationships/customXml" Target="../ink/ink691.xml"/><Relationship Id="rId213" Type="http://schemas.openxmlformats.org/officeDocument/2006/relationships/image" Target="../media/image708.png"/><Relationship Id="rId234" Type="http://schemas.openxmlformats.org/officeDocument/2006/relationships/customXml" Target="../ink/ink762.xml"/><Relationship Id="rId2" Type="http://schemas.openxmlformats.org/officeDocument/2006/relationships/customXml" Target="../ink/ink646.xml"/><Relationship Id="rId29" Type="http://schemas.openxmlformats.org/officeDocument/2006/relationships/image" Target="../media/image482.png"/><Relationship Id="rId255" Type="http://schemas.openxmlformats.org/officeDocument/2006/relationships/image" Target="../media/image729.png"/><Relationship Id="rId276" Type="http://schemas.openxmlformats.org/officeDocument/2006/relationships/customXml" Target="../ink/ink783.xml"/><Relationship Id="rId297" Type="http://schemas.openxmlformats.org/officeDocument/2006/relationships/image" Target="../media/image750.png"/><Relationship Id="rId40" Type="http://schemas.openxmlformats.org/officeDocument/2006/relationships/customXml" Target="../ink/ink665.xml"/><Relationship Id="rId115" Type="http://schemas.openxmlformats.org/officeDocument/2006/relationships/image" Target="../media/image660.png"/><Relationship Id="rId136" Type="http://schemas.openxmlformats.org/officeDocument/2006/relationships/customXml" Target="../ink/ink713.xml"/><Relationship Id="rId157" Type="http://schemas.openxmlformats.org/officeDocument/2006/relationships/image" Target="../media/image681.png"/><Relationship Id="rId178" Type="http://schemas.openxmlformats.org/officeDocument/2006/relationships/customXml" Target="../ink/ink734.xml"/><Relationship Id="rId301" Type="http://schemas.openxmlformats.org/officeDocument/2006/relationships/image" Target="../media/image752.png"/><Relationship Id="rId322" Type="http://schemas.openxmlformats.org/officeDocument/2006/relationships/customXml" Target="../ink/ink806.xml"/><Relationship Id="rId343" Type="http://schemas.openxmlformats.org/officeDocument/2006/relationships/image" Target="../media/image773.png"/><Relationship Id="rId364" Type="http://schemas.openxmlformats.org/officeDocument/2006/relationships/customXml" Target="../ink/ink827.xml"/><Relationship Id="rId61" Type="http://schemas.openxmlformats.org/officeDocument/2006/relationships/image" Target="../media/image498.png"/><Relationship Id="rId82" Type="http://schemas.openxmlformats.org/officeDocument/2006/relationships/customXml" Target="../ink/ink686.xml"/><Relationship Id="rId199" Type="http://schemas.openxmlformats.org/officeDocument/2006/relationships/image" Target="../media/image304.png"/><Relationship Id="rId203" Type="http://schemas.openxmlformats.org/officeDocument/2006/relationships/image" Target="../media/image703.png"/><Relationship Id="rId385" Type="http://schemas.openxmlformats.org/officeDocument/2006/relationships/image" Target="../media/image794.png"/><Relationship Id="rId19" Type="http://schemas.openxmlformats.org/officeDocument/2006/relationships/image" Target="../media/image477.png"/><Relationship Id="rId224" Type="http://schemas.openxmlformats.org/officeDocument/2006/relationships/customXml" Target="../ink/ink757.xml"/><Relationship Id="rId245" Type="http://schemas.openxmlformats.org/officeDocument/2006/relationships/image" Target="../media/image724.png"/><Relationship Id="rId266" Type="http://schemas.openxmlformats.org/officeDocument/2006/relationships/customXml" Target="../ink/ink778.xml"/><Relationship Id="rId287" Type="http://schemas.openxmlformats.org/officeDocument/2006/relationships/image" Target="../media/image745.png"/><Relationship Id="rId30" Type="http://schemas.openxmlformats.org/officeDocument/2006/relationships/customXml" Target="../ink/ink660.xml"/><Relationship Id="rId105" Type="http://schemas.openxmlformats.org/officeDocument/2006/relationships/image" Target="../media/image655.png"/><Relationship Id="rId126" Type="http://schemas.openxmlformats.org/officeDocument/2006/relationships/customXml" Target="../ink/ink708.xml"/><Relationship Id="rId147" Type="http://schemas.openxmlformats.org/officeDocument/2006/relationships/image" Target="../media/image676.png"/><Relationship Id="rId168" Type="http://schemas.openxmlformats.org/officeDocument/2006/relationships/customXml" Target="../ink/ink729.xml"/><Relationship Id="rId312" Type="http://schemas.openxmlformats.org/officeDocument/2006/relationships/customXml" Target="../ink/ink801.xml"/><Relationship Id="rId333" Type="http://schemas.openxmlformats.org/officeDocument/2006/relationships/image" Target="../media/image768.png"/><Relationship Id="rId354" Type="http://schemas.openxmlformats.org/officeDocument/2006/relationships/customXml" Target="../ink/ink822.xml"/><Relationship Id="rId51" Type="http://schemas.openxmlformats.org/officeDocument/2006/relationships/image" Target="../media/image493.png"/><Relationship Id="rId72" Type="http://schemas.openxmlformats.org/officeDocument/2006/relationships/customXml" Target="../ink/ink681.xml"/><Relationship Id="rId93" Type="http://schemas.openxmlformats.org/officeDocument/2006/relationships/image" Target="../media/image514.png"/><Relationship Id="rId189" Type="http://schemas.openxmlformats.org/officeDocument/2006/relationships/image" Target="../media/image697.png"/><Relationship Id="rId375" Type="http://schemas.openxmlformats.org/officeDocument/2006/relationships/image" Target="../media/image789.png"/><Relationship Id="rId3" Type="http://schemas.openxmlformats.org/officeDocument/2006/relationships/image" Target="../media/image469.png"/><Relationship Id="rId214" Type="http://schemas.openxmlformats.org/officeDocument/2006/relationships/customXml" Target="../ink/ink752.xml"/><Relationship Id="rId235" Type="http://schemas.openxmlformats.org/officeDocument/2006/relationships/image" Target="../media/image719.png"/><Relationship Id="rId256" Type="http://schemas.openxmlformats.org/officeDocument/2006/relationships/customXml" Target="../ink/ink773.xml"/><Relationship Id="rId277" Type="http://schemas.openxmlformats.org/officeDocument/2006/relationships/image" Target="../media/image740.png"/><Relationship Id="rId298" Type="http://schemas.openxmlformats.org/officeDocument/2006/relationships/customXml" Target="../ink/ink794.xml"/><Relationship Id="rId116" Type="http://schemas.openxmlformats.org/officeDocument/2006/relationships/customXml" Target="../ink/ink703.xml"/><Relationship Id="rId137" Type="http://schemas.openxmlformats.org/officeDocument/2006/relationships/image" Target="../media/image671.png"/><Relationship Id="rId158" Type="http://schemas.openxmlformats.org/officeDocument/2006/relationships/customXml" Target="../ink/ink724.xml"/><Relationship Id="rId302" Type="http://schemas.openxmlformats.org/officeDocument/2006/relationships/customXml" Target="../ink/ink796.xml"/><Relationship Id="rId323" Type="http://schemas.openxmlformats.org/officeDocument/2006/relationships/image" Target="../media/image763.png"/><Relationship Id="rId344" Type="http://schemas.openxmlformats.org/officeDocument/2006/relationships/customXml" Target="../ink/ink817.xml"/><Relationship Id="rId20" Type="http://schemas.openxmlformats.org/officeDocument/2006/relationships/customXml" Target="../ink/ink655.xml"/><Relationship Id="rId41" Type="http://schemas.openxmlformats.org/officeDocument/2006/relationships/image" Target="../media/image488.png"/><Relationship Id="rId62" Type="http://schemas.openxmlformats.org/officeDocument/2006/relationships/customXml" Target="../ink/ink676.xml"/><Relationship Id="rId83" Type="http://schemas.openxmlformats.org/officeDocument/2006/relationships/image" Target="../media/image509.png"/><Relationship Id="rId179" Type="http://schemas.openxmlformats.org/officeDocument/2006/relationships/image" Target="../media/image692.png"/><Relationship Id="rId365" Type="http://schemas.openxmlformats.org/officeDocument/2006/relationships/image" Target="../media/image784.png"/><Relationship Id="rId386" Type="http://schemas.openxmlformats.org/officeDocument/2006/relationships/customXml" Target="../ink/ink838.xml"/><Relationship Id="rId190" Type="http://schemas.openxmlformats.org/officeDocument/2006/relationships/customXml" Target="../ink/ink740.xml"/><Relationship Id="rId204" Type="http://schemas.openxmlformats.org/officeDocument/2006/relationships/customXml" Target="../ink/ink747.xml"/><Relationship Id="rId225" Type="http://schemas.openxmlformats.org/officeDocument/2006/relationships/image" Target="../media/image714.png"/><Relationship Id="rId246" Type="http://schemas.openxmlformats.org/officeDocument/2006/relationships/customXml" Target="../ink/ink768.xml"/><Relationship Id="rId267" Type="http://schemas.openxmlformats.org/officeDocument/2006/relationships/image" Target="../media/image735.png"/><Relationship Id="rId288" Type="http://schemas.openxmlformats.org/officeDocument/2006/relationships/customXml" Target="../ink/ink789.xml"/><Relationship Id="rId106" Type="http://schemas.openxmlformats.org/officeDocument/2006/relationships/customXml" Target="../ink/ink698.xml"/><Relationship Id="rId127" Type="http://schemas.openxmlformats.org/officeDocument/2006/relationships/image" Target="../media/image666.png"/><Relationship Id="rId313" Type="http://schemas.openxmlformats.org/officeDocument/2006/relationships/image" Target="../media/image758.png"/><Relationship Id="rId10" Type="http://schemas.openxmlformats.org/officeDocument/2006/relationships/customXml" Target="../ink/ink650.xml"/><Relationship Id="rId31" Type="http://schemas.openxmlformats.org/officeDocument/2006/relationships/image" Target="../media/image483.png"/><Relationship Id="rId52" Type="http://schemas.openxmlformats.org/officeDocument/2006/relationships/customXml" Target="../ink/ink671.xml"/><Relationship Id="rId73" Type="http://schemas.openxmlformats.org/officeDocument/2006/relationships/image" Target="../media/image504.png"/><Relationship Id="rId94" Type="http://schemas.openxmlformats.org/officeDocument/2006/relationships/customXml" Target="../ink/ink692.xml"/><Relationship Id="rId148" Type="http://schemas.openxmlformats.org/officeDocument/2006/relationships/customXml" Target="../ink/ink719.xml"/><Relationship Id="rId169" Type="http://schemas.openxmlformats.org/officeDocument/2006/relationships/image" Target="../media/image687.png"/><Relationship Id="rId334" Type="http://schemas.openxmlformats.org/officeDocument/2006/relationships/customXml" Target="../ink/ink812.xml"/><Relationship Id="rId355" Type="http://schemas.openxmlformats.org/officeDocument/2006/relationships/image" Target="../media/image779.png"/><Relationship Id="rId376" Type="http://schemas.openxmlformats.org/officeDocument/2006/relationships/customXml" Target="../ink/ink833.xml"/><Relationship Id="rId4" Type="http://schemas.openxmlformats.org/officeDocument/2006/relationships/customXml" Target="../ink/ink647.xml"/><Relationship Id="rId180" Type="http://schemas.openxmlformats.org/officeDocument/2006/relationships/customXml" Target="../ink/ink735.xml"/><Relationship Id="rId215" Type="http://schemas.openxmlformats.org/officeDocument/2006/relationships/image" Target="../media/image709.png"/><Relationship Id="rId236" Type="http://schemas.openxmlformats.org/officeDocument/2006/relationships/customXml" Target="../ink/ink763.xml"/><Relationship Id="rId257" Type="http://schemas.openxmlformats.org/officeDocument/2006/relationships/image" Target="../media/image730.png"/><Relationship Id="rId278" Type="http://schemas.openxmlformats.org/officeDocument/2006/relationships/customXml" Target="../ink/ink784.xml"/><Relationship Id="rId303" Type="http://schemas.openxmlformats.org/officeDocument/2006/relationships/image" Target="../media/image753.png"/><Relationship Id="rId42" Type="http://schemas.openxmlformats.org/officeDocument/2006/relationships/customXml" Target="../ink/ink666.xml"/><Relationship Id="rId84" Type="http://schemas.openxmlformats.org/officeDocument/2006/relationships/customXml" Target="../ink/ink687.xml"/><Relationship Id="rId138" Type="http://schemas.openxmlformats.org/officeDocument/2006/relationships/customXml" Target="../ink/ink714.xml"/><Relationship Id="rId345" Type="http://schemas.openxmlformats.org/officeDocument/2006/relationships/image" Target="../media/image774.png"/><Relationship Id="rId387" Type="http://schemas.openxmlformats.org/officeDocument/2006/relationships/image" Target="../media/image795.png"/><Relationship Id="rId191" Type="http://schemas.openxmlformats.org/officeDocument/2006/relationships/image" Target="../media/image698.png"/><Relationship Id="rId205" Type="http://schemas.openxmlformats.org/officeDocument/2006/relationships/image" Target="../media/image704.png"/><Relationship Id="rId247" Type="http://schemas.openxmlformats.org/officeDocument/2006/relationships/image" Target="../media/image725.png"/><Relationship Id="rId107" Type="http://schemas.openxmlformats.org/officeDocument/2006/relationships/image" Target="../media/image656.png"/><Relationship Id="rId289" Type="http://schemas.openxmlformats.org/officeDocument/2006/relationships/image" Target="../media/image746.png"/><Relationship Id="rId11" Type="http://schemas.openxmlformats.org/officeDocument/2006/relationships/image" Target="../media/image473.png"/><Relationship Id="rId53" Type="http://schemas.openxmlformats.org/officeDocument/2006/relationships/image" Target="../media/image494.png"/><Relationship Id="rId149" Type="http://schemas.openxmlformats.org/officeDocument/2006/relationships/image" Target="../media/image677.png"/><Relationship Id="rId314" Type="http://schemas.openxmlformats.org/officeDocument/2006/relationships/customXml" Target="../ink/ink802.xml"/><Relationship Id="rId356" Type="http://schemas.openxmlformats.org/officeDocument/2006/relationships/customXml" Target="../ink/ink823.xml"/><Relationship Id="rId95" Type="http://schemas.openxmlformats.org/officeDocument/2006/relationships/image" Target="../media/image515.png"/><Relationship Id="rId160" Type="http://schemas.openxmlformats.org/officeDocument/2006/relationships/customXml" Target="../ink/ink725.xml"/><Relationship Id="rId216" Type="http://schemas.openxmlformats.org/officeDocument/2006/relationships/customXml" Target="../ink/ink753.xml"/><Relationship Id="rId258" Type="http://schemas.openxmlformats.org/officeDocument/2006/relationships/customXml" Target="../ink/ink774.xml"/><Relationship Id="rId22" Type="http://schemas.openxmlformats.org/officeDocument/2006/relationships/customXml" Target="../ink/ink656.xml"/><Relationship Id="rId64" Type="http://schemas.openxmlformats.org/officeDocument/2006/relationships/customXml" Target="../ink/ink677.xml"/><Relationship Id="rId118" Type="http://schemas.openxmlformats.org/officeDocument/2006/relationships/customXml" Target="../ink/ink704.xml"/><Relationship Id="rId325" Type="http://schemas.openxmlformats.org/officeDocument/2006/relationships/image" Target="../media/image764.png"/><Relationship Id="rId367" Type="http://schemas.openxmlformats.org/officeDocument/2006/relationships/image" Target="../media/image785.png"/><Relationship Id="rId171" Type="http://schemas.openxmlformats.org/officeDocument/2006/relationships/image" Target="../media/image688.png"/><Relationship Id="rId227" Type="http://schemas.openxmlformats.org/officeDocument/2006/relationships/image" Target="../media/image715.png"/><Relationship Id="rId269" Type="http://schemas.openxmlformats.org/officeDocument/2006/relationships/image" Target="../media/image736.png"/><Relationship Id="rId33" Type="http://schemas.openxmlformats.org/officeDocument/2006/relationships/image" Target="../media/image484.png"/><Relationship Id="rId129" Type="http://schemas.openxmlformats.org/officeDocument/2006/relationships/image" Target="../media/image667.png"/><Relationship Id="rId280" Type="http://schemas.openxmlformats.org/officeDocument/2006/relationships/customXml" Target="../ink/ink785.xml"/><Relationship Id="rId336" Type="http://schemas.openxmlformats.org/officeDocument/2006/relationships/customXml" Target="../ink/ink813.xml"/><Relationship Id="rId75" Type="http://schemas.openxmlformats.org/officeDocument/2006/relationships/image" Target="../media/image505.png"/><Relationship Id="rId140" Type="http://schemas.openxmlformats.org/officeDocument/2006/relationships/customXml" Target="../ink/ink715.xml"/><Relationship Id="rId182" Type="http://schemas.openxmlformats.org/officeDocument/2006/relationships/customXml" Target="../ink/ink736.xml"/><Relationship Id="rId378" Type="http://schemas.openxmlformats.org/officeDocument/2006/relationships/customXml" Target="../ink/ink834.xml"/><Relationship Id="rId6" Type="http://schemas.openxmlformats.org/officeDocument/2006/relationships/customXml" Target="../ink/ink648.xml"/><Relationship Id="rId238" Type="http://schemas.openxmlformats.org/officeDocument/2006/relationships/customXml" Target="../ink/ink764.xml"/><Relationship Id="rId291" Type="http://schemas.openxmlformats.org/officeDocument/2006/relationships/image" Target="../media/image747.png"/><Relationship Id="rId305" Type="http://schemas.openxmlformats.org/officeDocument/2006/relationships/image" Target="../media/image754.png"/><Relationship Id="rId347" Type="http://schemas.openxmlformats.org/officeDocument/2006/relationships/image" Target="../media/image775.png"/><Relationship Id="rId44" Type="http://schemas.openxmlformats.org/officeDocument/2006/relationships/customXml" Target="../ink/ink667.xml"/><Relationship Id="rId86" Type="http://schemas.openxmlformats.org/officeDocument/2006/relationships/customXml" Target="../ink/ink688.xml"/><Relationship Id="rId151" Type="http://schemas.openxmlformats.org/officeDocument/2006/relationships/image" Target="../media/image678.png"/><Relationship Id="rId193" Type="http://schemas.openxmlformats.org/officeDocument/2006/relationships/image" Target="../media/image699.png"/><Relationship Id="rId207" Type="http://schemas.openxmlformats.org/officeDocument/2006/relationships/image" Target="../media/image705.png"/><Relationship Id="rId249" Type="http://schemas.openxmlformats.org/officeDocument/2006/relationships/image" Target="../media/image726.png"/><Relationship Id="rId13" Type="http://schemas.openxmlformats.org/officeDocument/2006/relationships/image" Target="../media/image474.png"/><Relationship Id="rId109" Type="http://schemas.openxmlformats.org/officeDocument/2006/relationships/image" Target="../media/image657.png"/><Relationship Id="rId260" Type="http://schemas.openxmlformats.org/officeDocument/2006/relationships/customXml" Target="../ink/ink775.xml"/><Relationship Id="rId316" Type="http://schemas.openxmlformats.org/officeDocument/2006/relationships/customXml" Target="../ink/ink803.xml"/><Relationship Id="rId55" Type="http://schemas.openxmlformats.org/officeDocument/2006/relationships/image" Target="../media/image495.png"/><Relationship Id="rId97" Type="http://schemas.openxmlformats.org/officeDocument/2006/relationships/image" Target="../media/image516.png"/><Relationship Id="rId120" Type="http://schemas.openxmlformats.org/officeDocument/2006/relationships/customXml" Target="../ink/ink705.xml"/><Relationship Id="rId358" Type="http://schemas.openxmlformats.org/officeDocument/2006/relationships/customXml" Target="../ink/ink824.xml"/><Relationship Id="rId162" Type="http://schemas.openxmlformats.org/officeDocument/2006/relationships/customXml" Target="../ink/ink726.xml"/><Relationship Id="rId218" Type="http://schemas.openxmlformats.org/officeDocument/2006/relationships/customXml" Target="../ink/ink754.xml"/><Relationship Id="rId271" Type="http://schemas.openxmlformats.org/officeDocument/2006/relationships/image" Target="../media/image737.png"/><Relationship Id="rId24" Type="http://schemas.openxmlformats.org/officeDocument/2006/relationships/customXml" Target="../ink/ink657.xml"/><Relationship Id="rId66" Type="http://schemas.openxmlformats.org/officeDocument/2006/relationships/customXml" Target="../ink/ink678.xml"/><Relationship Id="rId131" Type="http://schemas.openxmlformats.org/officeDocument/2006/relationships/image" Target="../media/image668.png"/><Relationship Id="rId327" Type="http://schemas.openxmlformats.org/officeDocument/2006/relationships/image" Target="../media/image765.png"/><Relationship Id="rId369" Type="http://schemas.openxmlformats.org/officeDocument/2006/relationships/image" Target="../media/image786.png"/><Relationship Id="rId173" Type="http://schemas.openxmlformats.org/officeDocument/2006/relationships/image" Target="../media/image689.png"/><Relationship Id="rId229" Type="http://schemas.openxmlformats.org/officeDocument/2006/relationships/image" Target="../media/image716.png"/><Relationship Id="rId380" Type="http://schemas.openxmlformats.org/officeDocument/2006/relationships/customXml" Target="../ink/ink835.xml"/><Relationship Id="rId240" Type="http://schemas.openxmlformats.org/officeDocument/2006/relationships/customXml" Target="../ink/ink765.xml"/><Relationship Id="rId35" Type="http://schemas.openxmlformats.org/officeDocument/2006/relationships/image" Target="../media/image485.png"/><Relationship Id="rId77" Type="http://schemas.openxmlformats.org/officeDocument/2006/relationships/image" Target="../media/image506.png"/><Relationship Id="rId100" Type="http://schemas.openxmlformats.org/officeDocument/2006/relationships/customXml" Target="../ink/ink695.xml"/><Relationship Id="rId282" Type="http://schemas.openxmlformats.org/officeDocument/2006/relationships/customXml" Target="../ink/ink786.xml"/><Relationship Id="rId338" Type="http://schemas.openxmlformats.org/officeDocument/2006/relationships/customXml" Target="../ink/ink814.xml"/><Relationship Id="rId8" Type="http://schemas.openxmlformats.org/officeDocument/2006/relationships/customXml" Target="../ink/ink649.xml"/><Relationship Id="rId142" Type="http://schemas.openxmlformats.org/officeDocument/2006/relationships/customXml" Target="../ink/ink716.xml"/><Relationship Id="rId184" Type="http://schemas.openxmlformats.org/officeDocument/2006/relationships/customXml" Target="../ink/ink737.xml"/><Relationship Id="rId251" Type="http://schemas.openxmlformats.org/officeDocument/2006/relationships/image" Target="../media/image727.png"/><Relationship Id="rId46" Type="http://schemas.openxmlformats.org/officeDocument/2006/relationships/customXml" Target="../ink/ink668.xml"/><Relationship Id="rId293" Type="http://schemas.openxmlformats.org/officeDocument/2006/relationships/image" Target="../media/image748.png"/><Relationship Id="rId307" Type="http://schemas.openxmlformats.org/officeDocument/2006/relationships/image" Target="../media/image755.png"/><Relationship Id="rId349" Type="http://schemas.openxmlformats.org/officeDocument/2006/relationships/image" Target="../media/image776.png"/><Relationship Id="rId88" Type="http://schemas.openxmlformats.org/officeDocument/2006/relationships/customXml" Target="../ink/ink689.xml"/><Relationship Id="rId111" Type="http://schemas.openxmlformats.org/officeDocument/2006/relationships/image" Target="../media/image658.png"/><Relationship Id="rId153" Type="http://schemas.openxmlformats.org/officeDocument/2006/relationships/image" Target="../media/image679.png"/><Relationship Id="rId195" Type="http://schemas.openxmlformats.org/officeDocument/2006/relationships/image" Target="../media/image700.png"/><Relationship Id="rId209" Type="http://schemas.openxmlformats.org/officeDocument/2006/relationships/image" Target="../media/image706.png"/><Relationship Id="rId360" Type="http://schemas.openxmlformats.org/officeDocument/2006/relationships/customXml" Target="../ink/ink825.xml"/><Relationship Id="rId220" Type="http://schemas.openxmlformats.org/officeDocument/2006/relationships/customXml" Target="../ink/ink755.xml"/><Relationship Id="rId15" Type="http://schemas.openxmlformats.org/officeDocument/2006/relationships/image" Target="../media/image475.png"/><Relationship Id="rId57" Type="http://schemas.openxmlformats.org/officeDocument/2006/relationships/image" Target="../media/image496.png"/><Relationship Id="rId262" Type="http://schemas.openxmlformats.org/officeDocument/2006/relationships/customXml" Target="../ink/ink776.xml"/><Relationship Id="rId318" Type="http://schemas.openxmlformats.org/officeDocument/2006/relationships/customXml" Target="../ink/ink804.xml"/><Relationship Id="rId99" Type="http://schemas.openxmlformats.org/officeDocument/2006/relationships/image" Target="../media/image517.png"/><Relationship Id="rId122" Type="http://schemas.openxmlformats.org/officeDocument/2006/relationships/customXml" Target="../ink/ink706.xml"/><Relationship Id="rId164" Type="http://schemas.openxmlformats.org/officeDocument/2006/relationships/customXml" Target="../ink/ink727.xml"/><Relationship Id="rId371" Type="http://schemas.openxmlformats.org/officeDocument/2006/relationships/image" Target="../media/image787.png"/><Relationship Id="rId26" Type="http://schemas.openxmlformats.org/officeDocument/2006/relationships/customXml" Target="../ink/ink658.xml"/><Relationship Id="rId231" Type="http://schemas.openxmlformats.org/officeDocument/2006/relationships/image" Target="../media/image717.png"/><Relationship Id="rId273" Type="http://schemas.openxmlformats.org/officeDocument/2006/relationships/image" Target="../media/image738.png"/><Relationship Id="rId329" Type="http://schemas.openxmlformats.org/officeDocument/2006/relationships/image" Target="../media/image766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1.png"/><Relationship Id="rId299" Type="http://schemas.openxmlformats.org/officeDocument/2006/relationships/image" Target="../media/image882.png"/><Relationship Id="rId21" Type="http://schemas.openxmlformats.org/officeDocument/2006/relationships/image" Target="../media/image478.png"/><Relationship Id="rId63" Type="http://schemas.openxmlformats.org/officeDocument/2006/relationships/image" Target="../media/image499.png"/><Relationship Id="rId159" Type="http://schemas.openxmlformats.org/officeDocument/2006/relationships/image" Target="../media/image812.png"/><Relationship Id="rId324" Type="http://schemas.openxmlformats.org/officeDocument/2006/relationships/customXml" Target="../ink/ink1000.xml"/><Relationship Id="rId366" Type="http://schemas.openxmlformats.org/officeDocument/2006/relationships/image" Target="../media/image915.png"/><Relationship Id="rId170" Type="http://schemas.openxmlformats.org/officeDocument/2006/relationships/customXml" Target="../ink/ink923.xml"/><Relationship Id="rId226" Type="http://schemas.openxmlformats.org/officeDocument/2006/relationships/customXml" Target="../ink/ink951.xml"/><Relationship Id="rId268" Type="http://schemas.openxmlformats.org/officeDocument/2006/relationships/customXml" Target="../ink/ink972.xml"/><Relationship Id="rId32" Type="http://schemas.openxmlformats.org/officeDocument/2006/relationships/customXml" Target="../ink/ink854.xml"/><Relationship Id="rId74" Type="http://schemas.openxmlformats.org/officeDocument/2006/relationships/customXml" Target="../ink/ink875.xml"/><Relationship Id="rId128" Type="http://schemas.openxmlformats.org/officeDocument/2006/relationships/customXml" Target="../ink/ink902.xml"/><Relationship Id="rId335" Type="http://schemas.openxmlformats.org/officeDocument/2006/relationships/image" Target="../media/image900.png"/><Relationship Id="rId5" Type="http://schemas.openxmlformats.org/officeDocument/2006/relationships/image" Target="../media/image470.png"/><Relationship Id="rId181" Type="http://schemas.openxmlformats.org/officeDocument/2006/relationships/image" Target="../media/image823.png"/><Relationship Id="rId237" Type="http://schemas.openxmlformats.org/officeDocument/2006/relationships/image" Target="../media/image851.png"/><Relationship Id="rId279" Type="http://schemas.openxmlformats.org/officeDocument/2006/relationships/image" Target="../media/image872.png"/><Relationship Id="rId43" Type="http://schemas.openxmlformats.org/officeDocument/2006/relationships/image" Target="../media/image489.png"/><Relationship Id="rId139" Type="http://schemas.openxmlformats.org/officeDocument/2006/relationships/image" Target="../media/image802.png"/><Relationship Id="rId290" Type="http://schemas.openxmlformats.org/officeDocument/2006/relationships/customXml" Target="../ink/ink983.xml"/><Relationship Id="rId304" Type="http://schemas.openxmlformats.org/officeDocument/2006/relationships/customXml" Target="../ink/ink990.xml"/><Relationship Id="rId346" Type="http://schemas.openxmlformats.org/officeDocument/2006/relationships/image" Target="../media/image905.png"/><Relationship Id="rId85" Type="http://schemas.openxmlformats.org/officeDocument/2006/relationships/image" Target="../media/image510.png"/><Relationship Id="rId150" Type="http://schemas.openxmlformats.org/officeDocument/2006/relationships/customXml" Target="../ink/ink913.xml"/><Relationship Id="rId192" Type="http://schemas.openxmlformats.org/officeDocument/2006/relationships/customXml" Target="../ink/ink934.xml"/><Relationship Id="rId206" Type="http://schemas.openxmlformats.org/officeDocument/2006/relationships/customXml" Target="../ink/ink941.xml"/><Relationship Id="rId248" Type="http://schemas.openxmlformats.org/officeDocument/2006/relationships/customXml" Target="../ink/ink962.xml"/><Relationship Id="rId12" Type="http://schemas.openxmlformats.org/officeDocument/2006/relationships/customXml" Target="../ink/ink844.xml"/><Relationship Id="rId108" Type="http://schemas.openxmlformats.org/officeDocument/2006/relationships/customXml" Target="../ink/ink892.xml"/><Relationship Id="rId315" Type="http://schemas.openxmlformats.org/officeDocument/2006/relationships/image" Target="../media/image890.png"/><Relationship Id="rId357" Type="http://schemas.openxmlformats.org/officeDocument/2006/relationships/customXml" Target="../ink/ink1017.xml"/><Relationship Id="rId54" Type="http://schemas.openxmlformats.org/officeDocument/2006/relationships/customXml" Target="../ink/ink865.xml"/><Relationship Id="rId96" Type="http://schemas.openxmlformats.org/officeDocument/2006/relationships/customXml" Target="../ink/ink886.xml"/><Relationship Id="rId161" Type="http://schemas.openxmlformats.org/officeDocument/2006/relationships/image" Target="../media/image813.png"/><Relationship Id="rId217" Type="http://schemas.openxmlformats.org/officeDocument/2006/relationships/image" Target="../media/image841.png"/><Relationship Id="rId259" Type="http://schemas.openxmlformats.org/officeDocument/2006/relationships/image" Target="../media/image862.png"/><Relationship Id="rId23" Type="http://schemas.openxmlformats.org/officeDocument/2006/relationships/image" Target="../media/image479.png"/><Relationship Id="rId119" Type="http://schemas.openxmlformats.org/officeDocument/2006/relationships/image" Target="../media/image662.png"/><Relationship Id="rId270" Type="http://schemas.openxmlformats.org/officeDocument/2006/relationships/customXml" Target="../ink/ink973.xml"/><Relationship Id="rId326" Type="http://schemas.openxmlformats.org/officeDocument/2006/relationships/customXml" Target="../ink/ink1001.xml"/><Relationship Id="rId65" Type="http://schemas.openxmlformats.org/officeDocument/2006/relationships/image" Target="../media/image500.png"/><Relationship Id="rId130" Type="http://schemas.openxmlformats.org/officeDocument/2006/relationships/customXml" Target="../ink/ink903.xml"/><Relationship Id="rId368" Type="http://schemas.openxmlformats.org/officeDocument/2006/relationships/image" Target="../media/image916.png"/><Relationship Id="rId172" Type="http://schemas.openxmlformats.org/officeDocument/2006/relationships/customXml" Target="../ink/ink924.xml"/><Relationship Id="rId228" Type="http://schemas.openxmlformats.org/officeDocument/2006/relationships/customXml" Target="../ink/ink952.xml"/><Relationship Id="rId281" Type="http://schemas.openxmlformats.org/officeDocument/2006/relationships/image" Target="../media/image873.png"/><Relationship Id="rId337" Type="http://schemas.openxmlformats.org/officeDocument/2006/relationships/image" Target="../media/image901.png"/><Relationship Id="rId34" Type="http://schemas.openxmlformats.org/officeDocument/2006/relationships/customXml" Target="../ink/ink855.xml"/><Relationship Id="rId76" Type="http://schemas.openxmlformats.org/officeDocument/2006/relationships/customXml" Target="../ink/ink876.xml"/><Relationship Id="rId141" Type="http://schemas.openxmlformats.org/officeDocument/2006/relationships/image" Target="../media/image803.png"/><Relationship Id="rId7" Type="http://schemas.openxmlformats.org/officeDocument/2006/relationships/image" Target="../media/image471.png"/><Relationship Id="rId183" Type="http://schemas.openxmlformats.org/officeDocument/2006/relationships/image" Target="../media/image824.png"/><Relationship Id="rId239" Type="http://schemas.openxmlformats.org/officeDocument/2006/relationships/image" Target="../media/image852.png"/><Relationship Id="rId250" Type="http://schemas.openxmlformats.org/officeDocument/2006/relationships/customXml" Target="../ink/ink963.xml"/><Relationship Id="rId292" Type="http://schemas.openxmlformats.org/officeDocument/2006/relationships/customXml" Target="../ink/ink984.xml"/><Relationship Id="rId306" Type="http://schemas.openxmlformats.org/officeDocument/2006/relationships/customXml" Target="../ink/ink991.xml"/><Relationship Id="rId45" Type="http://schemas.openxmlformats.org/officeDocument/2006/relationships/image" Target="../media/image490.png"/><Relationship Id="rId87" Type="http://schemas.openxmlformats.org/officeDocument/2006/relationships/image" Target="../media/image511.png"/><Relationship Id="rId110" Type="http://schemas.openxmlformats.org/officeDocument/2006/relationships/customXml" Target="../ink/ink893.xml"/><Relationship Id="rId348" Type="http://schemas.openxmlformats.org/officeDocument/2006/relationships/image" Target="../media/image906.png"/><Relationship Id="rId152" Type="http://schemas.openxmlformats.org/officeDocument/2006/relationships/customXml" Target="../ink/ink914.xml"/><Relationship Id="rId194" Type="http://schemas.openxmlformats.org/officeDocument/2006/relationships/customXml" Target="../ink/ink935.xml"/><Relationship Id="rId208" Type="http://schemas.openxmlformats.org/officeDocument/2006/relationships/customXml" Target="../ink/ink942.xml"/><Relationship Id="rId261" Type="http://schemas.openxmlformats.org/officeDocument/2006/relationships/image" Target="../media/image863.png"/><Relationship Id="rId14" Type="http://schemas.openxmlformats.org/officeDocument/2006/relationships/customXml" Target="../ink/ink845.xml"/><Relationship Id="rId56" Type="http://schemas.openxmlformats.org/officeDocument/2006/relationships/customXml" Target="../ink/ink866.xml"/><Relationship Id="rId317" Type="http://schemas.openxmlformats.org/officeDocument/2006/relationships/image" Target="../media/image891.png"/><Relationship Id="rId359" Type="http://schemas.openxmlformats.org/officeDocument/2006/relationships/customXml" Target="../ink/ink1018.xml"/><Relationship Id="rId98" Type="http://schemas.openxmlformats.org/officeDocument/2006/relationships/customXml" Target="../ink/ink887.xml"/><Relationship Id="rId121" Type="http://schemas.openxmlformats.org/officeDocument/2006/relationships/image" Target="../media/image663.png"/><Relationship Id="rId163" Type="http://schemas.openxmlformats.org/officeDocument/2006/relationships/image" Target="../media/image814.png"/><Relationship Id="rId219" Type="http://schemas.openxmlformats.org/officeDocument/2006/relationships/image" Target="../media/image842.png"/><Relationship Id="rId370" Type="http://schemas.openxmlformats.org/officeDocument/2006/relationships/image" Target="../media/image917.png"/><Relationship Id="rId230" Type="http://schemas.openxmlformats.org/officeDocument/2006/relationships/customXml" Target="../ink/ink953.xml"/><Relationship Id="rId25" Type="http://schemas.openxmlformats.org/officeDocument/2006/relationships/image" Target="../media/image480.png"/><Relationship Id="rId67" Type="http://schemas.openxmlformats.org/officeDocument/2006/relationships/image" Target="../media/image501.png"/><Relationship Id="rId272" Type="http://schemas.openxmlformats.org/officeDocument/2006/relationships/customXml" Target="../ink/ink974.xml"/><Relationship Id="rId328" Type="http://schemas.openxmlformats.org/officeDocument/2006/relationships/customXml" Target="../ink/ink1002.xml"/><Relationship Id="rId132" Type="http://schemas.openxmlformats.org/officeDocument/2006/relationships/customXml" Target="../ink/ink904.xml"/><Relationship Id="rId174" Type="http://schemas.openxmlformats.org/officeDocument/2006/relationships/customXml" Target="../ink/ink925.xml"/><Relationship Id="rId241" Type="http://schemas.openxmlformats.org/officeDocument/2006/relationships/image" Target="../media/image853.png"/><Relationship Id="rId36" Type="http://schemas.openxmlformats.org/officeDocument/2006/relationships/customXml" Target="../ink/ink856.xml"/><Relationship Id="rId283" Type="http://schemas.openxmlformats.org/officeDocument/2006/relationships/image" Target="../media/image874.png"/><Relationship Id="rId339" Type="http://schemas.openxmlformats.org/officeDocument/2006/relationships/image" Target="../media/image902.png"/><Relationship Id="rId78" Type="http://schemas.openxmlformats.org/officeDocument/2006/relationships/customXml" Target="../ink/ink877.xml"/><Relationship Id="rId99" Type="http://schemas.openxmlformats.org/officeDocument/2006/relationships/image" Target="../media/image517.png"/><Relationship Id="rId101" Type="http://schemas.openxmlformats.org/officeDocument/2006/relationships/image" Target="../media/image550.png"/><Relationship Id="rId122" Type="http://schemas.openxmlformats.org/officeDocument/2006/relationships/customXml" Target="../ink/ink899.xml"/><Relationship Id="rId143" Type="http://schemas.openxmlformats.org/officeDocument/2006/relationships/image" Target="../media/image804.png"/><Relationship Id="rId164" Type="http://schemas.openxmlformats.org/officeDocument/2006/relationships/customXml" Target="../ink/ink920.xml"/><Relationship Id="rId185" Type="http://schemas.openxmlformats.org/officeDocument/2006/relationships/image" Target="../media/image825.png"/><Relationship Id="rId350" Type="http://schemas.openxmlformats.org/officeDocument/2006/relationships/image" Target="../media/image907.png"/><Relationship Id="rId371" Type="http://schemas.openxmlformats.org/officeDocument/2006/relationships/customXml" Target="../ink/ink1024.xml"/><Relationship Id="rId9" Type="http://schemas.openxmlformats.org/officeDocument/2006/relationships/image" Target="../media/image472.png"/><Relationship Id="rId210" Type="http://schemas.openxmlformats.org/officeDocument/2006/relationships/customXml" Target="../ink/ink943.xml"/><Relationship Id="rId26" Type="http://schemas.openxmlformats.org/officeDocument/2006/relationships/customXml" Target="../ink/ink851.xml"/><Relationship Id="rId231" Type="http://schemas.openxmlformats.org/officeDocument/2006/relationships/image" Target="../media/image848.png"/><Relationship Id="rId252" Type="http://schemas.openxmlformats.org/officeDocument/2006/relationships/customXml" Target="../ink/ink964.xml"/><Relationship Id="rId273" Type="http://schemas.openxmlformats.org/officeDocument/2006/relationships/image" Target="../media/image869.png"/><Relationship Id="rId294" Type="http://schemas.openxmlformats.org/officeDocument/2006/relationships/customXml" Target="../ink/ink985.xml"/><Relationship Id="rId308" Type="http://schemas.openxmlformats.org/officeDocument/2006/relationships/customXml" Target="../ink/ink992.xml"/><Relationship Id="rId329" Type="http://schemas.openxmlformats.org/officeDocument/2006/relationships/image" Target="../media/image897.png"/><Relationship Id="rId47" Type="http://schemas.openxmlformats.org/officeDocument/2006/relationships/image" Target="../media/image491.png"/><Relationship Id="rId68" Type="http://schemas.openxmlformats.org/officeDocument/2006/relationships/customXml" Target="../ink/ink872.xml"/><Relationship Id="rId89" Type="http://schemas.openxmlformats.org/officeDocument/2006/relationships/image" Target="../media/image512.png"/><Relationship Id="rId112" Type="http://schemas.openxmlformats.org/officeDocument/2006/relationships/customXml" Target="../ink/ink894.xml"/><Relationship Id="rId133" Type="http://schemas.openxmlformats.org/officeDocument/2006/relationships/image" Target="../media/image799.png"/><Relationship Id="rId154" Type="http://schemas.openxmlformats.org/officeDocument/2006/relationships/customXml" Target="../ink/ink915.xml"/><Relationship Id="rId175" Type="http://schemas.openxmlformats.org/officeDocument/2006/relationships/image" Target="../media/image820.png"/><Relationship Id="rId340" Type="http://schemas.openxmlformats.org/officeDocument/2006/relationships/customXml" Target="../ink/ink1008.xml"/><Relationship Id="rId361" Type="http://schemas.openxmlformats.org/officeDocument/2006/relationships/customXml" Target="../ink/ink1019.xml"/><Relationship Id="rId196" Type="http://schemas.openxmlformats.org/officeDocument/2006/relationships/customXml" Target="../ink/ink936.xml"/><Relationship Id="rId200" Type="http://schemas.openxmlformats.org/officeDocument/2006/relationships/customXml" Target="../ink/ink938.xml"/><Relationship Id="rId16" Type="http://schemas.openxmlformats.org/officeDocument/2006/relationships/customXml" Target="../ink/ink846.xml"/><Relationship Id="rId221" Type="http://schemas.openxmlformats.org/officeDocument/2006/relationships/image" Target="../media/image843.png"/><Relationship Id="rId242" Type="http://schemas.openxmlformats.org/officeDocument/2006/relationships/customXml" Target="../ink/ink959.xml"/><Relationship Id="rId263" Type="http://schemas.openxmlformats.org/officeDocument/2006/relationships/image" Target="../media/image864.png"/><Relationship Id="rId284" Type="http://schemas.openxmlformats.org/officeDocument/2006/relationships/customXml" Target="../ink/ink980.xml"/><Relationship Id="rId319" Type="http://schemas.openxmlformats.org/officeDocument/2006/relationships/image" Target="../media/image892.png"/><Relationship Id="rId37" Type="http://schemas.openxmlformats.org/officeDocument/2006/relationships/image" Target="../media/image486.png"/><Relationship Id="rId58" Type="http://schemas.openxmlformats.org/officeDocument/2006/relationships/customXml" Target="../ink/ink867.xml"/><Relationship Id="rId79" Type="http://schemas.openxmlformats.org/officeDocument/2006/relationships/image" Target="../media/image507.png"/><Relationship Id="rId102" Type="http://schemas.openxmlformats.org/officeDocument/2006/relationships/customXml" Target="../ink/ink889.xml"/><Relationship Id="rId123" Type="http://schemas.openxmlformats.org/officeDocument/2006/relationships/image" Target="../media/image664.png"/><Relationship Id="rId144" Type="http://schemas.openxmlformats.org/officeDocument/2006/relationships/customXml" Target="../ink/ink910.xml"/><Relationship Id="rId330" Type="http://schemas.openxmlformats.org/officeDocument/2006/relationships/customXml" Target="../ink/ink1003.xml"/><Relationship Id="rId90" Type="http://schemas.openxmlformats.org/officeDocument/2006/relationships/customXml" Target="../ink/ink883.xml"/><Relationship Id="rId165" Type="http://schemas.openxmlformats.org/officeDocument/2006/relationships/image" Target="../media/image815.png"/><Relationship Id="rId186" Type="http://schemas.openxmlformats.org/officeDocument/2006/relationships/customXml" Target="../ink/ink931.xml"/><Relationship Id="rId351" Type="http://schemas.openxmlformats.org/officeDocument/2006/relationships/customXml" Target="../ink/ink1014.xml"/><Relationship Id="rId372" Type="http://schemas.openxmlformats.org/officeDocument/2006/relationships/image" Target="../media/image918.png"/><Relationship Id="rId211" Type="http://schemas.openxmlformats.org/officeDocument/2006/relationships/image" Target="../media/image838.png"/><Relationship Id="rId232" Type="http://schemas.openxmlformats.org/officeDocument/2006/relationships/customXml" Target="../ink/ink954.xml"/><Relationship Id="rId253" Type="http://schemas.openxmlformats.org/officeDocument/2006/relationships/image" Target="../media/image859.png"/><Relationship Id="rId274" Type="http://schemas.openxmlformats.org/officeDocument/2006/relationships/customXml" Target="../ink/ink975.xml"/><Relationship Id="rId295" Type="http://schemas.openxmlformats.org/officeDocument/2006/relationships/image" Target="../media/image880.png"/><Relationship Id="rId309" Type="http://schemas.openxmlformats.org/officeDocument/2006/relationships/image" Target="../media/image887.png"/><Relationship Id="rId27" Type="http://schemas.openxmlformats.org/officeDocument/2006/relationships/image" Target="../media/image481.png"/><Relationship Id="rId48" Type="http://schemas.openxmlformats.org/officeDocument/2006/relationships/customXml" Target="../ink/ink862.xml"/><Relationship Id="rId69" Type="http://schemas.openxmlformats.org/officeDocument/2006/relationships/image" Target="../media/image502.png"/><Relationship Id="rId113" Type="http://schemas.openxmlformats.org/officeDocument/2006/relationships/image" Target="../media/image659.png"/><Relationship Id="rId134" Type="http://schemas.openxmlformats.org/officeDocument/2006/relationships/customXml" Target="../ink/ink905.xml"/><Relationship Id="rId320" Type="http://schemas.openxmlformats.org/officeDocument/2006/relationships/customXml" Target="../ink/ink998.xml"/><Relationship Id="rId80" Type="http://schemas.openxmlformats.org/officeDocument/2006/relationships/customXml" Target="../ink/ink878.xml"/><Relationship Id="rId155" Type="http://schemas.openxmlformats.org/officeDocument/2006/relationships/image" Target="../media/image810.png"/><Relationship Id="rId176" Type="http://schemas.openxmlformats.org/officeDocument/2006/relationships/customXml" Target="../ink/ink926.xml"/><Relationship Id="rId197" Type="http://schemas.openxmlformats.org/officeDocument/2006/relationships/image" Target="../media/image831.png"/><Relationship Id="rId341" Type="http://schemas.openxmlformats.org/officeDocument/2006/relationships/image" Target="../media/image903.png"/><Relationship Id="rId362" Type="http://schemas.openxmlformats.org/officeDocument/2006/relationships/image" Target="../media/image913.png"/><Relationship Id="rId201" Type="http://schemas.openxmlformats.org/officeDocument/2006/relationships/image" Target="../media/image833.png"/><Relationship Id="rId222" Type="http://schemas.openxmlformats.org/officeDocument/2006/relationships/customXml" Target="../ink/ink949.xml"/><Relationship Id="rId243" Type="http://schemas.openxmlformats.org/officeDocument/2006/relationships/image" Target="../media/image854.png"/><Relationship Id="rId264" Type="http://schemas.openxmlformats.org/officeDocument/2006/relationships/customXml" Target="../ink/ink970.xml"/><Relationship Id="rId285" Type="http://schemas.openxmlformats.org/officeDocument/2006/relationships/image" Target="../media/image875.png"/><Relationship Id="rId17" Type="http://schemas.openxmlformats.org/officeDocument/2006/relationships/image" Target="../media/image476.png"/><Relationship Id="rId38" Type="http://schemas.openxmlformats.org/officeDocument/2006/relationships/customXml" Target="../ink/ink857.xml"/><Relationship Id="rId59" Type="http://schemas.openxmlformats.org/officeDocument/2006/relationships/image" Target="../media/image497.png"/><Relationship Id="rId103" Type="http://schemas.openxmlformats.org/officeDocument/2006/relationships/image" Target="../media/image551.png"/><Relationship Id="rId124" Type="http://schemas.openxmlformats.org/officeDocument/2006/relationships/customXml" Target="../ink/ink900.xml"/><Relationship Id="rId310" Type="http://schemas.openxmlformats.org/officeDocument/2006/relationships/customXml" Target="../ink/ink993.xml"/><Relationship Id="rId70" Type="http://schemas.openxmlformats.org/officeDocument/2006/relationships/customXml" Target="../ink/ink873.xml"/><Relationship Id="rId91" Type="http://schemas.openxmlformats.org/officeDocument/2006/relationships/image" Target="../media/image513.png"/><Relationship Id="rId145" Type="http://schemas.openxmlformats.org/officeDocument/2006/relationships/image" Target="../media/image805.png"/><Relationship Id="rId166" Type="http://schemas.openxmlformats.org/officeDocument/2006/relationships/customXml" Target="../ink/ink921.xml"/><Relationship Id="rId187" Type="http://schemas.openxmlformats.org/officeDocument/2006/relationships/image" Target="../media/image826.png"/><Relationship Id="rId331" Type="http://schemas.openxmlformats.org/officeDocument/2006/relationships/image" Target="../media/image898.png"/><Relationship Id="rId352" Type="http://schemas.openxmlformats.org/officeDocument/2006/relationships/image" Target="../media/image908.png"/><Relationship Id="rId373" Type="http://schemas.openxmlformats.org/officeDocument/2006/relationships/customXml" Target="../ink/ink102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44.xml"/><Relationship Id="rId233" Type="http://schemas.openxmlformats.org/officeDocument/2006/relationships/image" Target="../media/image849.png"/><Relationship Id="rId254" Type="http://schemas.openxmlformats.org/officeDocument/2006/relationships/customXml" Target="../ink/ink965.xml"/><Relationship Id="rId28" Type="http://schemas.openxmlformats.org/officeDocument/2006/relationships/customXml" Target="../ink/ink852.xml"/><Relationship Id="rId49" Type="http://schemas.openxmlformats.org/officeDocument/2006/relationships/image" Target="../media/image492.png"/><Relationship Id="rId114" Type="http://schemas.openxmlformats.org/officeDocument/2006/relationships/customXml" Target="../ink/ink895.xml"/><Relationship Id="rId275" Type="http://schemas.openxmlformats.org/officeDocument/2006/relationships/image" Target="../media/image870.png"/><Relationship Id="rId296" Type="http://schemas.openxmlformats.org/officeDocument/2006/relationships/customXml" Target="../ink/ink986.xml"/><Relationship Id="rId300" Type="http://schemas.openxmlformats.org/officeDocument/2006/relationships/customXml" Target="../ink/ink988.xml"/><Relationship Id="rId60" Type="http://schemas.openxmlformats.org/officeDocument/2006/relationships/customXml" Target="../ink/ink868.xml"/><Relationship Id="rId81" Type="http://schemas.openxmlformats.org/officeDocument/2006/relationships/image" Target="../media/image508.png"/><Relationship Id="rId135" Type="http://schemas.openxmlformats.org/officeDocument/2006/relationships/image" Target="../media/image800.png"/><Relationship Id="rId156" Type="http://schemas.openxmlformats.org/officeDocument/2006/relationships/customXml" Target="../ink/ink916.xml"/><Relationship Id="rId177" Type="http://schemas.openxmlformats.org/officeDocument/2006/relationships/image" Target="../media/image821.png"/><Relationship Id="rId198" Type="http://schemas.openxmlformats.org/officeDocument/2006/relationships/customXml" Target="../ink/ink937.xml"/><Relationship Id="rId321" Type="http://schemas.openxmlformats.org/officeDocument/2006/relationships/image" Target="../media/image893.png"/><Relationship Id="rId342" Type="http://schemas.openxmlformats.org/officeDocument/2006/relationships/customXml" Target="../ink/ink1009.xml"/><Relationship Id="rId363" Type="http://schemas.openxmlformats.org/officeDocument/2006/relationships/customXml" Target="../ink/ink1020.xml"/><Relationship Id="rId202" Type="http://schemas.openxmlformats.org/officeDocument/2006/relationships/customXml" Target="../ink/ink939.xml"/><Relationship Id="rId223" Type="http://schemas.openxmlformats.org/officeDocument/2006/relationships/image" Target="../media/image844.png"/><Relationship Id="rId244" Type="http://schemas.openxmlformats.org/officeDocument/2006/relationships/customXml" Target="../ink/ink960.xml"/><Relationship Id="rId18" Type="http://schemas.openxmlformats.org/officeDocument/2006/relationships/customXml" Target="../ink/ink847.xml"/><Relationship Id="rId39" Type="http://schemas.openxmlformats.org/officeDocument/2006/relationships/image" Target="../media/image487.png"/><Relationship Id="rId265" Type="http://schemas.openxmlformats.org/officeDocument/2006/relationships/image" Target="../media/image865.png"/><Relationship Id="rId286" Type="http://schemas.openxmlformats.org/officeDocument/2006/relationships/customXml" Target="../ink/ink981.xml"/><Relationship Id="rId50" Type="http://schemas.openxmlformats.org/officeDocument/2006/relationships/customXml" Target="../ink/ink863.xml"/><Relationship Id="rId104" Type="http://schemas.openxmlformats.org/officeDocument/2006/relationships/customXml" Target="../ink/ink890.xml"/><Relationship Id="rId125" Type="http://schemas.openxmlformats.org/officeDocument/2006/relationships/image" Target="../media/image665.png"/><Relationship Id="rId146" Type="http://schemas.openxmlformats.org/officeDocument/2006/relationships/customXml" Target="../ink/ink911.xml"/><Relationship Id="rId167" Type="http://schemas.openxmlformats.org/officeDocument/2006/relationships/image" Target="../media/image816.png"/><Relationship Id="rId188" Type="http://schemas.openxmlformats.org/officeDocument/2006/relationships/customXml" Target="../ink/ink932.xml"/><Relationship Id="rId311" Type="http://schemas.openxmlformats.org/officeDocument/2006/relationships/image" Target="../media/image888.png"/><Relationship Id="rId332" Type="http://schemas.openxmlformats.org/officeDocument/2006/relationships/customXml" Target="../ink/ink1004.xml"/><Relationship Id="rId353" Type="http://schemas.openxmlformats.org/officeDocument/2006/relationships/customXml" Target="../ink/ink1015.xml"/><Relationship Id="rId374" Type="http://schemas.openxmlformats.org/officeDocument/2006/relationships/image" Target="../media/image919.png"/><Relationship Id="rId71" Type="http://schemas.openxmlformats.org/officeDocument/2006/relationships/image" Target="../media/image503.png"/><Relationship Id="rId92" Type="http://schemas.openxmlformats.org/officeDocument/2006/relationships/customXml" Target="../ink/ink884.xml"/><Relationship Id="rId213" Type="http://schemas.openxmlformats.org/officeDocument/2006/relationships/image" Target="../media/image839.png"/><Relationship Id="rId234" Type="http://schemas.openxmlformats.org/officeDocument/2006/relationships/customXml" Target="../ink/ink955.xml"/><Relationship Id="rId2" Type="http://schemas.openxmlformats.org/officeDocument/2006/relationships/customXml" Target="../ink/ink839.xml"/><Relationship Id="rId29" Type="http://schemas.openxmlformats.org/officeDocument/2006/relationships/image" Target="../media/image482.png"/><Relationship Id="rId255" Type="http://schemas.openxmlformats.org/officeDocument/2006/relationships/image" Target="../media/image860.png"/><Relationship Id="rId276" Type="http://schemas.openxmlformats.org/officeDocument/2006/relationships/customXml" Target="../ink/ink976.xml"/><Relationship Id="rId297" Type="http://schemas.openxmlformats.org/officeDocument/2006/relationships/image" Target="../media/image881.png"/><Relationship Id="rId40" Type="http://schemas.openxmlformats.org/officeDocument/2006/relationships/customXml" Target="../ink/ink858.xml"/><Relationship Id="rId115" Type="http://schemas.openxmlformats.org/officeDocument/2006/relationships/image" Target="../media/image660.png"/><Relationship Id="rId136" Type="http://schemas.openxmlformats.org/officeDocument/2006/relationships/customXml" Target="../ink/ink906.xml"/><Relationship Id="rId157" Type="http://schemas.openxmlformats.org/officeDocument/2006/relationships/image" Target="../media/image811.png"/><Relationship Id="rId178" Type="http://schemas.openxmlformats.org/officeDocument/2006/relationships/customXml" Target="../ink/ink927.xml"/><Relationship Id="rId301" Type="http://schemas.openxmlformats.org/officeDocument/2006/relationships/image" Target="../media/image883.png"/><Relationship Id="rId322" Type="http://schemas.openxmlformats.org/officeDocument/2006/relationships/customXml" Target="../ink/ink999.xml"/><Relationship Id="rId343" Type="http://schemas.openxmlformats.org/officeDocument/2006/relationships/image" Target="../media/image904.png"/><Relationship Id="rId364" Type="http://schemas.openxmlformats.org/officeDocument/2006/relationships/image" Target="../media/image914.png"/><Relationship Id="rId61" Type="http://schemas.openxmlformats.org/officeDocument/2006/relationships/image" Target="../media/image498.png"/><Relationship Id="rId82" Type="http://schemas.openxmlformats.org/officeDocument/2006/relationships/customXml" Target="../ink/ink879.xml"/><Relationship Id="rId199" Type="http://schemas.openxmlformats.org/officeDocument/2006/relationships/image" Target="../media/image832.png"/><Relationship Id="rId203" Type="http://schemas.openxmlformats.org/officeDocument/2006/relationships/image" Target="../media/image834.png"/><Relationship Id="rId19" Type="http://schemas.openxmlformats.org/officeDocument/2006/relationships/image" Target="../media/image477.png"/><Relationship Id="rId224" Type="http://schemas.openxmlformats.org/officeDocument/2006/relationships/customXml" Target="../ink/ink950.xml"/><Relationship Id="rId245" Type="http://schemas.openxmlformats.org/officeDocument/2006/relationships/image" Target="../media/image855.png"/><Relationship Id="rId266" Type="http://schemas.openxmlformats.org/officeDocument/2006/relationships/customXml" Target="../ink/ink971.xml"/><Relationship Id="rId287" Type="http://schemas.openxmlformats.org/officeDocument/2006/relationships/image" Target="../media/image876.png"/><Relationship Id="rId30" Type="http://schemas.openxmlformats.org/officeDocument/2006/relationships/customXml" Target="../ink/ink853.xml"/><Relationship Id="rId105" Type="http://schemas.openxmlformats.org/officeDocument/2006/relationships/image" Target="../media/image655.png"/><Relationship Id="rId126" Type="http://schemas.openxmlformats.org/officeDocument/2006/relationships/customXml" Target="../ink/ink901.xml"/><Relationship Id="rId147" Type="http://schemas.openxmlformats.org/officeDocument/2006/relationships/image" Target="../media/image806.png"/><Relationship Id="rId168" Type="http://schemas.openxmlformats.org/officeDocument/2006/relationships/customXml" Target="../ink/ink922.xml"/><Relationship Id="rId312" Type="http://schemas.openxmlformats.org/officeDocument/2006/relationships/customXml" Target="../ink/ink994.xml"/><Relationship Id="rId333" Type="http://schemas.openxmlformats.org/officeDocument/2006/relationships/image" Target="../media/image899.png"/><Relationship Id="rId354" Type="http://schemas.openxmlformats.org/officeDocument/2006/relationships/image" Target="../media/image909.png"/><Relationship Id="rId51" Type="http://schemas.openxmlformats.org/officeDocument/2006/relationships/image" Target="../media/image493.png"/><Relationship Id="rId72" Type="http://schemas.openxmlformats.org/officeDocument/2006/relationships/customXml" Target="../ink/ink874.xml"/><Relationship Id="rId93" Type="http://schemas.openxmlformats.org/officeDocument/2006/relationships/image" Target="../media/image514.png"/><Relationship Id="rId189" Type="http://schemas.openxmlformats.org/officeDocument/2006/relationships/image" Target="../media/image827.png"/><Relationship Id="rId375" Type="http://schemas.openxmlformats.org/officeDocument/2006/relationships/customXml" Target="../ink/ink1026.xml"/><Relationship Id="rId3" Type="http://schemas.openxmlformats.org/officeDocument/2006/relationships/image" Target="../media/image469.png"/><Relationship Id="rId214" Type="http://schemas.openxmlformats.org/officeDocument/2006/relationships/customXml" Target="../ink/ink945.xml"/><Relationship Id="rId235" Type="http://schemas.openxmlformats.org/officeDocument/2006/relationships/image" Target="../media/image850.png"/><Relationship Id="rId256" Type="http://schemas.openxmlformats.org/officeDocument/2006/relationships/customXml" Target="../ink/ink966.xml"/><Relationship Id="rId277" Type="http://schemas.openxmlformats.org/officeDocument/2006/relationships/image" Target="../media/image871.png"/><Relationship Id="rId298" Type="http://schemas.openxmlformats.org/officeDocument/2006/relationships/customXml" Target="../ink/ink987.xml"/><Relationship Id="rId116" Type="http://schemas.openxmlformats.org/officeDocument/2006/relationships/customXml" Target="../ink/ink896.xml"/><Relationship Id="rId137" Type="http://schemas.openxmlformats.org/officeDocument/2006/relationships/image" Target="../media/image801.png"/><Relationship Id="rId158" Type="http://schemas.openxmlformats.org/officeDocument/2006/relationships/customXml" Target="../ink/ink917.xml"/><Relationship Id="rId302" Type="http://schemas.openxmlformats.org/officeDocument/2006/relationships/customXml" Target="../ink/ink989.xml"/><Relationship Id="rId323" Type="http://schemas.openxmlformats.org/officeDocument/2006/relationships/image" Target="../media/image894.png"/><Relationship Id="rId344" Type="http://schemas.openxmlformats.org/officeDocument/2006/relationships/customXml" Target="../ink/ink1010.xml"/><Relationship Id="rId20" Type="http://schemas.openxmlformats.org/officeDocument/2006/relationships/customXml" Target="../ink/ink848.xml"/><Relationship Id="rId41" Type="http://schemas.openxmlformats.org/officeDocument/2006/relationships/image" Target="../media/image488.png"/><Relationship Id="rId62" Type="http://schemas.openxmlformats.org/officeDocument/2006/relationships/customXml" Target="../ink/ink869.xml"/><Relationship Id="rId83" Type="http://schemas.openxmlformats.org/officeDocument/2006/relationships/image" Target="../media/image509.png"/><Relationship Id="rId179" Type="http://schemas.openxmlformats.org/officeDocument/2006/relationships/image" Target="../media/image822.png"/><Relationship Id="rId365" Type="http://schemas.openxmlformats.org/officeDocument/2006/relationships/customXml" Target="../ink/ink1021.xml"/><Relationship Id="rId190" Type="http://schemas.openxmlformats.org/officeDocument/2006/relationships/customXml" Target="../ink/ink933.xml"/><Relationship Id="rId204" Type="http://schemas.openxmlformats.org/officeDocument/2006/relationships/customXml" Target="../ink/ink940.xml"/><Relationship Id="rId225" Type="http://schemas.openxmlformats.org/officeDocument/2006/relationships/image" Target="../media/image845.png"/><Relationship Id="rId246" Type="http://schemas.openxmlformats.org/officeDocument/2006/relationships/customXml" Target="../ink/ink961.xml"/><Relationship Id="rId267" Type="http://schemas.openxmlformats.org/officeDocument/2006/relationships/image" Target="../media/image866.png"/><Relationship Id="rId288" Type="http://schemas.openxmlformats.org/officeDocument/2006/relationships/customXml" Target="../ink/ink982.xml"/><Relationship Id="rId106" Type="http://schemas.openxmlformats.org/officeDocument/2006/relationships/customXml" Target="../ink/ink891.xml"/><Relationship Id="rId127" Type="http://schemas.openxmlformats.org/officeDocument/2006/relationships/image" Target="../media/image796.png"/><Relationship Id="rId313" Type="http://schemas.openxmlformats.org/officeDocument/2006/relationships/image" Target="../media/image889.png"/><Relationship Id="rId10" Type="http://schemas.openxmlformats.org/officeDocument/2006/relationships/customXml" Target="../ink/ink843.xml"/><Relationship Id="rId31" Type="http://schemas.openxmlformats.org/officeDocument/2006/relationships/image" Target="../media/image483.png"/><Relationship Id="rId52" Type="http://schemas.openxmlformats.org/officeDocument/2006/relationships/customXml" Target="../ink/ink864.xml"/><Relationship Id="rId73" Type="http://schemas.openxmlformats.org/officeDocument/2006/relationships/image" Target="../media/image504.png"/><Relationship Id="rId94" Type="http://schemas.openxmlformats.org/officeDocument/2006/relationships/customXml" Target="../ink/ink885.xml"/><Relationship Id="rId148" Type="http://schemas.openxmlformats.org/officeDocument/2006/relationships/customXml" Target="../ink/ink912.xml"/><Relationship Id="rId169" Type="http://schemas.openxmlformats.org/officeDocument/2006/relationships/image" Target="../media/image817.png"/><Relationship Id="rId334" Type="http://schemas.openxmlformats.org/officeDocument/2006/relationships/customXml" Target="../ink/ink1005.xml"/><Relationship Id="rId355" Type="http://schemas.openxmlformats.org/officeDocument/2006/relationships/customXml" Target="../ink/ink1016.xml"/><Relationship Id="rId376" Type="http://schemas.openxmlformats.org/officeDocument/2006/relationships/image" Target="../media/image920.png"/><Relationship Id="rId4" Type="http://schemas.openxmlformats.org/officeDocument/2006/relationships/customXml" Target="../ink/ink840.xml"/><Relationship Id="rId180" Type="http://schemas.openxmlformats.org/officeDocument/2006/relationships/customXml" Target="../ink/ink928.xml"/><Relationship Id="rId215" Type="http://schemas.openxmlformats.org/officeDocument/2006/relationships/image" Target="../media/image840.png"/><Relationship Id="rId236" Type="http://schemas.openxmlformats.org/officeDocument/2006/relationships/customXml" Target="../ink/ink956.xml"/><Relationship Id="rId257" Type="http://schemas.openxmlformats.org/officeDocument/2006/relationships/image" Target="../media/image861.png"/><Relationship Id="rId278" Type="http://schemas.openxmlformats.org/officeDocument/2006/relationships/customXml" Target="../ink/ink977.xml"/><Relationship Id="rId303" Type="http://schemas.openxmlformats.org/officeDocument/2006/relationships/image" Target="../media/image884.png"/><Relationship Id="rId42" Type="http://schemas.openxmlformats.org/officeDocument/2006/relationships/customXml" Target="../ink/ink859.xml"/><Relationship Id="rId84" Type="http://schemas.openxmlformats.org/officeDocument/2006/relationships/customXml" Target="../ink/ink880.xml"/><Relationship Id="rId138" Type="http://schemas.openxmlformats.org/officeDocument/2006/relationships/customXml" Target="../ink/ink907.xml"/><Relationship Id="rId345" Type="http://schemas.openxmlformats.org/officeDocument/2006/relationships/customXml" Target="../ink/ink1011.xml"/><Relationship Id="rId191" Type="http://schemas.openxmlformats.org/officeDocument/2006/relationships/image" Target="../media/image828.png"/><Relationship Id="rId205" Type="http://schemas.openxmlformats.org/officeDocument/2006/relationships/image" Target="../media/image835.png"/><Relationship Id="rId247" Type="http://schemas.openxmlformats.org/officeDocument/2006/relationships/image" Target="../media/image856.png"/><Relationship Id="rId107" Type="http://schemas.openxmlformats.org/officeDocument/2006/relationships/image" Target="../media/image656.png"/><Relationship Id="rId289" Type="http://schemas.openxmlformats.org/officeDocument/2006/relationships/image" Target="../media/image877.png"/><Relationship Id="rId11" Type="http://schemas.openxmlformats.org/officeDocument/2006/relationships/image" Target="../media/image473.png"/><Relationship Id="rId53" Type="http://schemas.openxmlformats.org/officeDocument/2006/relationships/image" Target="../media/image494.png"/><Relationship Id="rId149" Type="http://schemas.openxmlformats.org/officeDocument/2006/relationships/image" Target="../media/image807.png"/><Relationship Id="rId314" Type="http://schemas.openxmlformats.org/officeDocument/2006/relationships/customXml" Target="../ink/ink995.xml"/><Relationship Id="rId356" Type="http://schemas.openxmlformats.org/officeDocument/2006/relationships/image" Target="../media/image910.png"/><Relationship Id="rId95" Type="http://schemas.openxmlformats.org/officeDocument/2006/relationships/image" Target="../media/image515.png"/><Relationship Id="rId160" Type="http://schemas.openxmlformats.org/officeDocument/2006/relationships/customXml" Target="../ink/ink918.xml"/><Relationship Id="rId216" Type="http://schemas.openxmlformats.org/officeDocument/2006/relationships/customXml" Target="../ink/ink946.xml"/><Relationship Id="rId258" Type="http://schemas.openxmlformats.org/officeDocument/2006/relationships/customXml" Target="../ink/ink967.xml"/><Relationship Id="rId22" Type="http://schemas.openxmlformats.org/officeDocument/2006/relationships/customXml" Target="../ink/ink849.xml"/><Relationship Id="rId64" Type="http://schemas.openxmlformats.org/officeDocument/2006/relationships/customXml" Target="../ink/ink870.xml"/><Relationship Id="rId118" Type="http://schemas.openxmlformats.org/officeDocument/2006/relationships/customXml" Target="../ink/ink897.xml"/><Relationship Id="rId325" Type="http://schemas.openxmlformats.org/officeDocument/2006/relationships/image" Target="../media/image895.png"/><Relationship Id="rId367" Type="http://schemas.openxmlformats.org/officeDocument/2006/relationships/customXml" Target="../ink/ink1022.xml"/><Relationship Id="rId171" Type="http://schemas.openxmlformats.org/officeDocument/2006/relationships/image" Target="../media/image818.png"/><Relationship Id="rId227" Type="http://schemas.openxmlformats.org/officeDocument/2006/relationships/image" Target="../media/image846.png"/><Relationship Id="rId269" Type="http://schemas.openxmlformats.org/officeDocument/2006/relationships/image" Target="../media/image867.png"/><Relationship Id="rId33" Type="http://schemas.openxmlformats.org/officeDocument/2006/relationships/image" Target="../media/image484.png"/><Relationship Id="rId129" Type="http://schemas.openxmlformats.org/officeDocument/2006/relationships/image" Target="../media/image797.png"/><Relationship Id="rId280" Type="http://schemas.openxmlformats.org/officeDocument/2006/relationships/customXml" Target="../ink/ink978.xml"/><Relationship Id="rId336" Type="http://schemas.openxmlformats.org/officeDocument/2006/relationships/customXml" Target="../ink/ink1006.xml"/><Relationship Id="rId75" Type="http://schemas.openxmlformats.org/officeDocument/2006/relationships/image" Target="../media/image505.png"/><Relationship Id="rId140" Type="http://schemas.openxmlformats.org/officeDocument/2006/relationships/customXml" Target="../ink/ink908.xml"/><Relationship Id="rId182" Type="http://schemas.openxmlformats.org/officeDocument/2006/relationships/customXml" Target="../ink/ink929.xml"/><Relationship Id="rId6" Type="http://schemas.openxmlformats.org/officeDocument/2006/relationships/customXml" Target="../ink/ink841.xml"/><Relationship Id="rId238" Type="http://schemas.openxmlformats.org/officeDocument/2006/relationships/customXml" Target="../ink/ink957.xml"/><Relationship Id="rId291" Type="http://schemas.openxmlformats.org/officeDocument/2006/relationships/image" Target="../media/image878.png"/><Relationship Id="rId305" Type="http://schemas.openxmlformats.org/officeDocument/2006/relationships/image" Target="../media/image885.png"/><Relationship Id="rId347" Type="http://schemas.openxmlformats.org/officeDocument/2006/relationships/customXml" Target="../ink/ink1012.xml"/><Relationship Id="rId44" Type="http://schemas.openxmlformats.org/officeDocument/2006/relationships/customXml" Target="../ink/ink860.xml"/><Relationship Id="rId86" Type="http://schemas.openxmlformats.org/officeDocument/2006/relationships/customXml" Target="../ink/ink881.xml"/><Relationship Id="rId151" Type="http://schemas.openxmlformats.org/officeDocument/2006/relationships/image" Target="../media/image808.png"/><Relationship Id="rId193" Type="http://schemas.openxmlformats.org/officeDocument/2006/relationships/image" Target="../media/image829.png"/><Relationship Id="rId207" Type="http://schemas.openxmlformats.org/officeDocument/2006/relationships/image" Target="../media/image836.png"/><Relationship Id="rId249" Type="http://schemas.openxmlformats.org/officeDocument/2006/relationships/image" Target="../media/image857.png"/><Relationship Id="rId13" Type="http://schemas.openxmlformats.org/officeDocument/2006/relationships/image" Target="../media/image474.png"/><Relationship Id="rId109" Type="http://schemas.openxmlformats.org/officeDocument/2006/relationships/image" Target="../media/image657.png"/><Relationship Id="rId260" Type="http://schemas.openxmlformats.org/officeDocument/2006/relationships/customXml" Target="../ink/ink968.xml"/><Relationship Id="rId316" Type="http://schemas.openxmlformats.org/officeDocument/2006/relationships/customXml" Target="../ink/ink996.xml"/><Relationship Id="rId55" Type="http://schemas.openxmlformats.org/officeDocument/2006/relationships/image" Target="../media/image495.png"/><Relationship Id="rId97" Type="http://schemas.openxmlformats.org/officeDocument/2006/relationships/image" Target="../media/image516.png"/><Relationship Id="rId120" Type="http://schemas.openxmlformats.org/officeDocument/2006/relationships/customXml" Target="../ink/ink898.xml"/><Relationship Id="rId358" Type="http://schemas.openxmlformats.org/officeDocument/2006/relationships/image" Target="../media/image911.png"/><Relationship Id="rId162" Type="http://schemas.openxmlformats.org/officeDocument/2006/relationships/customXml" Target="../ink/ink919.xml"/><Relationship Id="rId218" Type="http://schemas.openxmlformats.org/officeDocument/2006/relationships/customXml" Target="../ink/ink947.xml"/><Relationship Id="rId271" Type="http://schemas.openxmlformats.org/officeDocument/2006/relationships/image" Target="../media/image868.png"/><Relationship Id="rId24" Type="http://schemas.openxmlformats.org/officeDocument/2006/relationships/customXml" Target="../ink/ink850.xml"/><Relationship Id="rId66" Type="http://schemas.openxmlformats.org/officeDocument/2006/relationships/customXml" Target="../ink/ink871.xml"/><Relationship Id="rId131" Type="http://schemas.openxmlformats.org/officeDocument/2006/relationships/image" Target="../media/image798.png"/><Relationship Id="rId327" Type="http://schemas.openxmlformats.org/officeDocument/2006/relationships/image" Target="../media/image896.png"/><Relationship Id="rId369" Type="http://schemas.openxmlformats.org/officeDocument/2006/relationships/customXml" Target="../ink/ink1023.xml"/><Relationship Id="rId173" Type="http://schemas.openxmlformats.org/officeDocument/2006/relationships/image" Target="../media/image819.png"/><Relationship Id="rId229" Type="http://schemas.openxmlformats.org/officeDocument/2006/relationships/image" Target="../media/image847.png"/><Relationship Id="rId240" Type="http://schemas.openxmlformats.org/officeDocument/2006/relationships/customXml" Target="../ink/ink958.xml"/><Relationship Id="rId35" Type="http://schemas.openxmlformats.org/officeDocument/2006/relationships/image" Target="../media/image485.png"/><Relationship Id="rId77" Type="http://schemas.openxmlformats.org/officeDocument/2006/relationships/image" Target="../media/image506.png"/><Relationship Id="rId100" Type="http://schemas.openxmlformats.org/officeDocument/2006/relationships/customXml" Target="../ink/ink888.xml"/><Relationship Id="rId282" Type="http://schemas.openxmlformats.org/officeDocument/2006/relationships/customXml" Target="../ink/ink979.xml"/><Relationship Id="rId338" Type="http://schemas.openxmlformats.org/officeDocument/2006/relationships/customXml" Target="../ink/ink1007.xml"/><Relationship Id="rId8" Type="http://schemas.openxmlformats.org/officeDocument/2006/relationships/customXml" Target="../ink/ink842.xml"/><Relationship Id="rId142" Type="http://schemas.openxmlformats.org/officeDocument/2006/relationships/customXml" Target="../ink/ink909.xml"/><Relationship Id="rId184" Type="http://schemas.openxmlformats.org/officeDocument/2006/relationships/customXml" Target="../ink/ink930.xml"/><Relationship Id="rId251" Type="http://schemas.openxmlformats.org/officeDocument/2006/relationships/image" Target="../media/image858.png"/><Relationship Id="rId46" Type="http://schemas.openxmlformats.org/officeDocument/2006/relationships/customXml" Target="../ink/ink861.xml"/><Relationship Id="rId293" Type="http://schemas.openxmlformats.org/officeDocument/2006/relationships/image" Target="../media/image879.png"/><Relationship Id="rId307" Type="http://schemas.openxmlformats.org/officeDocument/2006/relationships/image" Target="../media/image886.png"/><Relationship Id="rId349" Type="http://schemas.openxmlformats.org/officeDocument/2006/relationships/customXml" Target="../ink/ink1013.xml"/><Relationship Id="rId88" Type="http://schemas.openxmlformats.org/officeDocument/2006/relationships/customXml" Target="../ink/ink882.xml"/><Relationship Id="rId111" Type="http://schemas.openxmlformats.org/officeDocument/2006/relationships/image" Target="../media/image658.png"/><Relationship Id="rId153" Type="http://schemas.openxmlformats.org/officeDocument/2006/relationships/image" Target="../media/image809.png"/><Relationship Id="rId195" Type="http://schemas.openxmlformats.org/officeDocument/2006/relationships/image" Target="../media/image830.png"/><Relationship Id="rId209" Type="http://schemas.openxmlformats.org/officeDocument/2006/relationships/image" Target="../media/image837.png"/><Relationship Id="rId360" Type="http://schemas.openxmlformats.org/officeDocument/2006/relationships/image" Target="../media/image912.png"/><Relationship Id="rId220" Type="http://schemas.openxmlformats.org/officeDocument/2006/relationships/customXml" Target="../ink/ink948.xml"/><Relationship Id="rId15" Type="http://schemas.openxmlformats.org/officeDocument/2006/relationships/image" Target="../media/image475.png"/><Relationship Id="rId57" Type="http://schemas.openxmlformats.org/officeDocument/2006/relationships/image" Target="../media/image496.png"/><Relationship Id="rId262" Type="http://schemas.openxmlformats.org/officeDocument/2006/relationships/customXml" Target="../ink/ink969.xml"/><Relationship Id="rId318" Type="http://schemas.openxmlformats.org/officeDocument/2006/relationships/customXml" Target="../ink/ink9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5.png"/><Relationship Id="rId5" Type="http://schemas.openxmlformats.org/officeDocument/2006/relationships/image" Target="../media/image924.png"/><Relationship Id="rId4" Type="http://schemas.openxmlformats.org/officeDocument/2006/relationships/image" Target="../media/image9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8.png"/><Relationship Id="rId2" Type="http://schemas.openxmlformats.org/officeDocument/2006/relationships/image" Target="../media/image9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8.png"/><Relationship Id="rId2" Type="http://schemas.openxmlformats.org/officeDocument/2006/relationships/image" Target="../media/image9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8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2.png"/><Relationship Id="rId2" Type="http://schemas.openxmlformats.org/officeDocument/2006/relationships/image" Target="../media/image9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15E1-BF59-92FC-FD9E-0ECC8DCB7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Stochastic demographic population modelling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CF2FBD-555B-42E1-ADBB-3EE58C471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2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population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5051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The term </a:t>
            </a:r>
            <a:r>
              <a:rPr lang="en-GB" sz="2400" b="1" dirty="0"/>
              <a:t>matrix population model </a:t>
            </a:r>
            <a:r>
              <a:rPr lang="en-GB" sz="2400" dirty="0"/>
              <a:t>usually refers to an </a:t>
            </a:r>
            <a:r>
              <a:rPr lang="en-GB" sz="2400" b="1" dirty="0"/>
              <a:t>age- </a:t>
            </a:r>
            <a:r>
              <a:rPr lang="en-GB" sz="2400" dirty="0"/>
              <a:t>or </a:t>
            </a:r>
            <a:r>
              <a:rPr lang="en-GB" sz="2400" b="1" dirty="0"/>
              <a:t>stage-structured matrix population model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In this format, a population is divided into </a:t>
            </a:r>
            <a:r>
              <a:rPr lang="en-GB" sz="2400" b="1" dirty="0"/>
              <a:t>discrete life stages </a:t>
            </a:r>
            <a:r>
              <a:rPr lang="en-GB" sz="2400" dirty="0"/>
              <a:t>or </a:t>
            </a:r>
            <a:r>
              <a:rPr lang="en-GB" sz="2400" b="1" dirty="0"/>
              <a:t>age classes</a:t>
            </a:r>
            <a:endParaRPr lang="en-GB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Each </a:t>
            </a:r>
            <a:r>
              <a:rPr lang="en-GB" sz="2400" b="1" dirty="0"/>
              <a:t>stage/class has a set of parameters </a:t>
            </a:r>
            <a:r>
              <a:rPr lang="en-GB" sz="2400" dirty="0"/>
              <a:t>to describe </a:t>
            </a:r>
            <a:r>
              <a:rPr lang="en-GB" sz="2400" b="1" dirty="0"/>
              <a:t>demographic processes </a:t>
            </a:r>
            <a:r>
              <a:rPr lang="en-GB" sz="2400" dirty="0"/>
              <a:t>(i.e., survival, maturation, and recruitment)</a:t>
            </a:r>
            <a:endParaRPr lang="en-GB" sz="2400" b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The population is represented by a </a:t>
            </a:r>
            <a:r>
              <a:rPr lang="en-GB" sz="2400" b="1" dirty="0"/>
              <a:t>state vector </a:t>
            </a:r>
            <a:r>
              <a:rPr lang="en-GB" sz="2400" dirty="0"/>
              <a:t>containing the number of individuals in each stage/class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The parameters are put into a </a:t>
            </a:r>
            <a:r>
              <a:rPr lang="en-GB" sz="2400" b="1" dirty="0"/>
              <a:t>projection matrix </a:t>
            </a:r>
            <a:r>
              <a:rPr lang="en-GB" sz="2400" dirty="0"/>
              <a:t>which can be applied to the state vector to project the population forwards in time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Matrix population models are typically </a:t>
            </a:r>
            <a:r>
              <a:rPr lang="en-GB" sz="2400" b="1" dirty="0"/>
              <a:t>deterministic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938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population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25201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Allows us to model population dynamics, which are hard to observe, based on individual-level processes, which are easier to observe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The parameters can be inferred by field studies such as </a:t>
            </a:r>
            <a:r>
              <a:rPr lang="en-GB" sz="2400" b="1" dirty="0"/>
              <a:t>capture-mark-recapture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Online database of matrices, so there is field-based evidence to support the modelling of many different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A6369-FD04-2C0F-D54A-B40110E49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08"/>
          <a:stretch/>
        </p:blipFill>
        <p:spPr>
          <a:xfrm>
            <a:off x="6211022" y="5263387"/>
            <a:ext cx="3181794" cy="1195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25D06-5DE7-E6A2-CED4-8E209ACEB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49"/>
          <a:stretch/>
        </p:blipFill>
        <p:spPr>
          <a:xfrm>
            <a:off x="2659504" y="5241085"/>
            <a:ext cx="3096057" cy="1323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1369D-A7E6-09B0-1635-2B8C96C75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390" y="4269399"/>
            <a:ext cx="3105583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FF023-ED7C-ABF8-F2EC-65D8F5896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022" y="4269399"/>
            <a:ext cx="2837975" cy="9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2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C63B79-03FD-407A-665A-8E6D5C0D373A}"/>
                  </a:ext>
                </a:extLst>
              </p14:cNvPr>
              <p14:cNvContentPartPr/>
              <p14:nvPr/>
            </p14:nvContentPartPr>
            <p14:xfrm>
              <a:off x="1290904" y="1470670"/>
              <a:ext cx="287640" cy="150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C63B79-03FD-407A-665A-8E6D5C0D3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2264" y="1462030"/>
                <a:ext cx="305280" cy="152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278F10B-E272-9FCD-E9F7-06A3EDFB3699}"/>
              </a:ext>
            </a:extLst>
          </p:cNvPr>
          <p:cNvGrpSpPr/>
          <p:nvPr/>
        </p:nvGrpSpPr>
        <p:grpSpPr>
          <a:xfrm>
            <a:off x="1635424" y="1670110"/>
            <a:ext cx="380880" cy="296280"/>
            <a:chOff x="1635424" y="1670110"/>
            <a:chExt cx="3808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9DAE7E-5839-A064-4210-A3647F8E4D5F}"/>
                    </a:ext>
                  </a:extLst>
                </p14:cNvPr>
                <p14:cNvContentPartPr/>
                <p14:nvPr/>
              </p14:nvContentPartPr>
              <p14:xfrm>
                <a:off x="1635424" y="1670110"/>
                <a:ext cx="212400" cy="24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9DAE7E-5839-A064-4210-A3647F8E4D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6424" y="1661470"/>
                  <a:ext cx="230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3950D8-ADF3-BC32-8421-E40669E15C51}"/>
                    </a:ext>
                  </a:extLst>
                </p14:cNvPr>
                <p14:cNvContentPartPr/>
                <p14:nvPr/>
              </p14:nvContentPartPr>
              <p14:xfrm>
                <a:off x="1896064" y="1847230"/>
                <a:ext cx="33480" cy="11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3950D8-ADF3-BC32-8421-E40669E15C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7424" y="1838230"/>
                  <a:ext cx="51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AD9092-8803-8732-A24C-E58322EFF0AD}"/>
                    </a:ext>
                  </a:extLst>
                </p14:cNvPr>
                <p14:cNvContentPartPr/>
                <p14:nvPr/>
              </p14:nvContentPartPr>
              <p14:xfrm>
                <a:off x="1988584" y="1835710"/>
                <a:ext cx="27720" cy="129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AD9092-8803-8732-A24C-E58322EFF0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9584" y="1826710"/>
                  <a:ext cx="453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3B58A1-B9EB-68DD-91E8-3FC08FF9A93F}"/>
              </a:ext>
            </a:extLst>
          </p:cNvPr>
          <p:cNvGrpSpPr/>
          <p:nvPr/>
        </p:nvGrpSpPr>
        <p:grpSpPr>
          <a:xfrm>
            <a:off x="2515984" y="1664350"/>
            <a:ext cx="433440" cy="314640"/>
            <a:chOff x="2515984" y="1664350"/>
            <a:chExt cx="43344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2D3337-D7D1-5AD8-AEEF-4CF5DE1A3750}"/>
                    </a:ext>
                  </a:extLst>
                </p14:cNvPr>
                <p14:cNvContentPartPr/>
                <p14:nvPr/>
              </p14:nvContentPartPr>
              <p14:xfrm>
                <a:off x="2515984" y="1664350"/>
                <a:ext cx="217800" cy="220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2D3337-D7D1-5AD8-AEEF-4CF5DE1A37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07344" y="1655350"/>
                  <a:ext cx="235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FA924C-40A1-8963-6A70-3CD480642EC9}"/>
                    </a:ext>
                  </a:extLst>
                </p14:cNvPr>
                <p14:cNvContentPartPr/>
                <p14:nvPr/>
              </p14:nvContentPartPr>
              <p14:xfrm>
                <a:off x="2775904" y="1849390"/>
                <a:ext cx="30600" cy="103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FA924C-40A1-8963-6A70-3CD480642E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67264" y="1840750"/>
                  <a:ext cx="48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99BAF5-F2C2-3A71-5CFE-6A83E878EC4A}"/>
                    </a:ext>
                  </a:extLst>
                </p14:cNvPr>
                <p14:cNvContentPartPr/>
                <p14:nvPr/>
              </p14:nvContentPartPr>
              <p14:xfrm>
                <a:off x="2824864" y="1842190"/>
                <a:ext cx="124560" cy="13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99BAF5-F2C2-3A71-5CFE-6A83E878EC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5864" y="1833190"/>
                  <a:ext cx="1422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DEC4A2-38A7-F945-7149-B84CE360C868}"/>
              </a:ext>
            </a:extLst>
          </p:cNvPr>
          <p:cNvGrpSpPr/>
          <p:nvPr/>
        </p:nvGrpSpPr>
        <p:grpSpPr>
          <a:xfrm>
            <a:off x="3448744" y="1654990"/>
            <a:ext cx="438480" cy="332280"/>
            <a:chOff x="3448744" y="1654990"/>
            <a:chExt cx="43848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33048D-D7C8-3B3D-3AB0-DCDC84762CE0}"/>
                    </a:ext>
                  </a:extLst>
                </p14:cNvPr>
                <p14:cNvContentPartPr/>
                <p14:nvPr/>
              </p14:nvContentPartPr>
              <p14:xfrm>
                <a:off x="3448744" y="1654990"/>
                <a:ext cx="212040" cy="222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33048D-D7C8-3B3D-3AB0-DCDC84762C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9744" y="1645990"/>
                  <a:ext cx="229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74D2F9-FA9A-A455-C2CB-F1B0E7FF1598}"/>
                    </a:ext>
                  </a:extLst>
                </p14:cNvPr>
                <p14:cNvContentPartPr/>
                <p14:nvPr/>
              </p14:nvContentPartPr>
              <p14:xfrm>
                <a:off x="3721984" y="1847950"/>
                <a:ext cx="40320" cy="10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74D2F9-FA9A-A455-C2CB-F1B0E7FF15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13344" y="1838950"/>
                  <a:ext cx="57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90DEDF-1EE7-BBDC-DD00-C6DFEC1D50C6}"/>
                    </a:ext>
                  </a:extLst>
                </p14:cNvPr>
                <p14:cNvContentPartPr/>
                <p14:nvPr/>
              </p14:nvContentPartPr>
              <p14:xfrm>
                <a:off x="3796864" y="1840750"/>
                <a:ext cx="90360" cy="14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90DEDF-1EE7-BBDC-DD00-C6DFEC1D50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88224" y="1831750"/>
                  <a:ext cx="1080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61FC93E7-FFB3-F4F5-2DA2-986E9A9B101B}"/>
              </a:ext>
            </a:extLst>
          </p:cNvPr>
          <p:cNvGrpSpPr/>
          <p:nvPr/>
        </p:nvGrpSpPr>
        <p:grpSpPr>
          <a:xfrm>
            <a:off x="1586104" y="2164750"/>
            <a:ext cx="367560" cy="277920"/>
            <a:chOff x="1586104" y="2164750"/>
            <a:chExt cx="3675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EB62A8-551B-BAB5-46BB-60FDEFB58E1C}"/>
                    </a:ext>
                  </a:extLst>
                </p14:cNvPr>
                <p14:cNvContentPartPr/>
                <p14:nvPr/>
              </p14:nvContentPartPr>
              <p14:xfrm>
                <a:off x="1586104" y="2164750"/>
                <a:ext cx="147600" cy="20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EB62A8-551B-BAB5-46BB-60FDEFB58E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77464" y="2156110"/>
                  <a:ext cx="165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6D2F03-6637-B91C-F122-A8B65240E991}"/>
                    </a:ext>
                  </a:extLst>
                </p14:cNvPr>
                <p14:cNvContentPartPr/>
                <p14:nvPr/>
              </p14:nvContentPartPr>
              <p14:xfrm>
                <a:off x="1766104" y="2311630"/>
                <a:ext cx="114840" cy="119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6D2F03-6637-B91C-F122-A8B65240E9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57104" y="2302630"/>
                  <a:ext cx="132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4FDD35-A083-B6DC-11C8-719666979108}"/>
                    </a:ext>
                  </a:extLst>
                </p14:cNvPr>
                <p14:cNvContentPartPr/>
                <p14:nvPr/>
              </p14:nvContentPartPr>
              <p14:xfrm>
                <a:off x="1937464" y="2329630"/>
                <a:ext cx="16200" cy="11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4FDD35-A083-B6DC-11C8-719666979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8824" y="2320990"/>
                  <a:ext cx="338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07C046BF-DF91-47E8-BC83-5FE9EE5E7CEB}"/>
              </a:ext>
            </a:extLst>
          </p:cNvPr>
          <p:cNvGrpSpPr/>
          <p:nvPr/>
        </p:nvGrpSpPr>
        <p:grpSpPr>
          <a:xfrm>
            <a:off x="2474584" y="2152510"/>
            <a:ext cx="430200" cy="267120"/>
            <a:chOff x="2474584" y="2152510"/>
            <a:chExt cx="4302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95296F-4488-E486-2365-CC202CD2317D}"/>
                    </a:ext>
                  </a:extLst>
                </p14:cNvPr>
                <p14:cNvContentPartPr/>
                <p14:nvPr/>
              </p14:nvContentPartPr>
              <p14:xfrm>
                <a:off x="2474584" y="2152510"/>
                <a:ext cx="158400" cy="192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95296F-4488-E486-2365-CC202CD231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65584" y="2143510"/>
                  <a:ext cx="176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8B6C27-F36A-3052-34C1-05E6CAC3EF7A}"/>
                    </a:ext>
                  </a:extLst>
                </p14:cNvPr>
                <p14:cNvContentPartPr/>
                <p14:nvPr/>
              </p14:nvContentPartPr>
              <p14:xfrm>
                <a:off x="2690944" y="2292190"/>
                <a:ext cx="82440" cy="113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8B6C27-F36A-3052-34C1-05E6CAC3EF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2304" y="2283190"/>
                  <a:ext cx="100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AE9413-F698-8F2A-CB86-8F2731791654}"/>
                    </a:ext>
                  </a:extLst>
                </p14:cNvPr>
                <p14:cNvContentPartPr/>
                <p14:nvPr/>
              </p14:nvContentPartPr>
              <p14:xfrm>
                <a:off x="2809744" y="2296150"/>
                <a:ext cx="95040" cy="123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AE9413-F698-8F2A-CB86-8F27317916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00744" y="2287510"/>
                  <a:ext cx="11268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80524A5B-A16D-BA4E-8346-18AF11C1EDA9}"/>
              </a:ext>
            </a:extLst>
          </p:cNvPr>
          <p:cNvGrpSpPr/>
          <p:nvPr/>
        </p:nvGrpSpPr>
        <p:grpSpPr>
          <a:xfrm>
            <a:off x="3340744" y="2145310"/>
            <a:ext cx="475200" cy="313200"/>
            <a:chOff x="3340744" y="2145310"/>
            <a:chExt cx="4752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BD1273-BAC1-A059-F827-14AB4A7FDB3D}"/>
                    </a:ext>
                  </a:extLst>
                </p14:cNvPr>
                <p14:cNvContentPartPr/>
                <p14:nvPr/>
              </p14:nvContentPartPr>
              <p14:xfrm>
                <a:off x="3340744" y="2145310"/>
                <a:ext cx="189000" cy="22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BD1273-BAC1-A059-F827-14AB4A7FDB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31744" y="2136670"/>
                  <a:ext cx="206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0D1056-8C27-AB7D-F82B-3D5BD611055A}"/>
                    </a:ext>
                  </a:extLst>
                </p14:cNvPr>
                <p14:cNvContentPartPr/>
                <p14:nvPr/>
              </p14:nvContentPartPr>
              <p14:xfrm>
                <a:off x="3570784" y="2313070"/>
                <a:ext cx="91440" cy="125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0D1056-8C27-AB7D-F82B-3D5BD61105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61784" y="2304430"/>
                  <a:ext cx="109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C495ECBC-80C9-9D9F-4D76-7F062BF168A2}"/>
                    </a:ext>
                  </a:extLst>
                </p14:cNvPr>
                <p14:cNvContentPartPr/>
                <p14:nvPr/>
              </p14:nvContentPartPr>
              <p14:xfrm>
                <a:off x="3720544" y="2320990"/>
                <a:ext cx="95400" cy="13752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C495ECBC-80C9-9D9F-4D76-7F062BF168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11904" y="2311990"/>
                  <a:ext cx="11304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8FD6D000-2F36-9B6D-14E6-EB5ECA34CC8A}"/>
              </a:ext>
            </a:extLst>
          </p:cNvPr>
          <p:cNvGrpSpPr/>
          <p:nvPr/>
        </p:nvGrpSpPr>
        <p:grpSpPr>
          <a:xfrm>
            <a:off x="1553704" y="2706190"/>
            <a:ext cx="396360" cy="333720"/>
            <a:chOff x="1553704" y="2706190"/>
            <a:chExt cx="39636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CCF2F29A-3ACF-5567-4E7C-E126EB85CF57}"/>
                    </a:ext>
                  </a:extLst>
                </p14:cNvPr>
                <p14:cNvContentPartPr/>
                <p14:nvPr/>
              </p14:nvContentPartPr>
              <p14:xfrm>
                <a:off x="1553704" y="2706190"/>
                <a:ext cx="165960" cy="23580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CCF2F29A-3ACF-5567-4E7C-E126EB85CF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45064" y="2697190"/>
                  <a:ext cx="183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77F5BD00-1BE2-3755-8400-5F9136BBC4F3}"/>
                    </a:ext>
                  </a:extLst>
                </p14:cNvPr>
                <p14:cNvContentPartPr/>
                <p14:nvPr/>
              </p14:nvContentPartPr>
              <p14:xfrm>
                <a:off x="1758904" y="2871430"/>
                <a:ext cx="95760" cy="151560"/>
              </p14:xfrm>
            </p:contentPart>
          </mc:Choice>
          <mc:Fallback xmlns=""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77F5BD00-1BE2-3755-8400-5F9136BBC4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0264" y="2862790"/>
                  <a:ext cx="113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049FC526-56D2-FA4D-82E5-26801442A906}"/>
                    </a:ext>
                  </a:extLst>
                </p14:cNvPr>
                <p14:cNvContentPartPr/>
                <p14:nvPr/>
              </p14:nvContentPartPr>
              <p14:xfrm>
                <a:off x="1925584" y="2902030"/>
                <a:ext cx="24480" cy="13788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049FC526-56D2-FA4D-82E5-26801442A9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6944" y="2893390"/>
                  <a:ext cx="4212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0DDF06D7-2F4F-4B98-19E7-E663B2B8D827}"/>
              </a:ext>
            </a:extLst>
          </p:cNvPr>
          <p:cNvGrpSpPr/>
          <p:nvPr/>
        </p:nvGrpSpPr>
        <p:grpSpPr>
          <a:xfrm>
            <a:off x="2450104" y="2712310"/>
            <a:ext cx="581400" cy="285120"/>
            <a:chOff x="2450104" y="2712310"/>
            <a:chExt cx="58140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360DE950-06E0-D5C4-B688-3067AB75EB39}"/>
                    </a:ext>
                  </a:extLst>
                </p14:cNvPr>
                <p14:cNvContentPartPr/>
                <p14:nvPr/>
              </p14:nvContentPartPr>
              <p14:xfrm>
                <a:off x="2450104" y="2712310"/>
                <a:ext cx="160200" cy="20340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360DE950-06E0-D5C4-B688-3067AB75EB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41464" y="2703670"/>
                  <a:ext cx="177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C3721BE2-618C-C85A-0B32-0C1974AFE34C}"/>
                    </a:ext>
                  </a:extLst>
                </p14:cNvPr>
                <p14:cNvContentPartPr/>
                <p14:nvPr/>
              </p14:nvContentPartPr>
              <p14:xfrm>
                <a:off x="2691304" y="2839390"/>
                <a:ext cx="66240" cy="12168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C3721BE2-618C-C85A-0B32-0C1974AFE3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82664" y="2830750"/>
                  <a:ext cx="83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7E8D20C0-8E27-C02D-7CEA-F5C64FC23D30}"/>
                    </a:ext>
                  </a:extLst>
                </p14:cNvPr>
                <p14:cNvContentPartPr/>
                <p14:nvPr/>
              </p14:nvContentPartPr>
              <p14:xfrm>
                <a:off x="2804704" y="2840470"/>
                <a:ext cx="226800" cy="156960"/>
              </p14:xfrm>
            </p:contentPart>
          </mc:Choice>
          <mc:Fallback xmlns=""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7E8D20C0-8E27-C02D-7CEA-F5C64FC23D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5704" y="2831470"/>
                  <a:ext cx="2444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40FA7453-5CB6-C1A7-60F1-2E62EE4964D7}"/>
              </a:ext>
            </a:extLst>
          </p:cNvPr>
          <p:cNvGrpSpPr/>
          <p:nvPr/>
        </p:nvGrpSpPr>
        <p:grpSpPr>
          <a:xfrm>
            <a:off x="3345784" y="2671630"/>
            <a:ext cx="468720" cy="311400"/>
            <a:chOff x="3345784" y="2671630"/>
            <a:chExt cx="46872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3176095E-7A08-46EC-F830-BD277B65E980}"/>
                    </a:ext>
                  </a:extLst>
                </p14:cNvPr>
                <p14:cNvContentPartPr/>
                <p14:nvPr/>
              </p14:nvContentPartPr>
              <p14:xfrm>
                <a:off x="3345784" y="2671630"/>
                <a:ext cx="203040" cy="18504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3176095E-7A08-46EC-F830-BD277B65E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37144" y="2662990"/>
                  <a:ext cx="220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27C17627-CAF7-8FC2-7FEC-03A9AD03ADE7}"/>
                    </a:ext>
                  </a:extLst>
                </p14:cNvPr>
                <p14:cNvContentPartPr/>
                <p14:nvPr/>
              </p14:nvContentPartPr>
              <p14:xfrm>
                <a:off x="3562144" y="2811670"/>
                <a:ext cx="87480" cy="15048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27C17627-CAF7-8FC2-7FEC-03A9AD03AD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53504" y="2802670"/>
                  <a:ext cx="105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81259975-33F4-AD64-F581-66514B835B36}"/>
                    </a:ext>
                  </a:extLst>
                </p14:cNvPr>
                <p14:cNvContentPartPr/>
                <p14:nvPr/>
              </p14:nvContentPartPr>
              <p14:xfrm>
                <a:off x="3693904" y="2832550"/>
                <a:ext cx="120600" cy="15048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81259975-33F4-AD64-F581-66514B835B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5264" y="2823550"/>
                  <a:ext cx="1382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4995B50B-162A-BFB6-967B-2FF565CD9BD7}"/>
              </a:ext>
            </a:extLst>
          </p:cNvPr>
          <p:cNvGrpSpPr/>
          <p:nvPr/>
        </p:nvGrpSpPr>
        <p:grpSpPr>
          <a:xfrm>
            <a:off x="3961744" y="1529710"/>
            <a:ext cx="511920" cy="1450440"/>
            <a:chOff x="3961744" y="1529710"/>
            <a:chExt cx="511920" cy="14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1B1FC688-DB5A-3F1C-FF42-DA9E48A984E4}"/>
                    </a:ext>
                  </a:extLst>
                </p14:cNvPr>
                <p14:cNvContentPartPr/>
                <p14:nvPr/>
              </p14:nvContentPartPr>
              <p14:xfrm>
                <a:off x="3961744" y="1537270"/>
                <a:ext cx="235080" cy="144288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1B1FC688-DB5A-3F1C-FF42-DA9E48A984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53104" y="1528630"/>
                  <a:ext cx="25272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F1EDB493-7F92-3443-CC39-65487147DE5C}"/>
                    </a:ext>
                  </a:extLst>
                </p14:cNvPr>
                <p14:cNvContentPartPr/>
                <p14:nvPr/>
              </p14:nvContentPartPr>
              <p14:xfrm>
                <a:off x="4232824" y="1529710"/>
                <a:ext cx="240840" cy="139644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F1EDB493-7F92-3443-CC39-65487147DE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23824" y="1521070"/>
                  <a:ext cx="258480" cy="14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AB56B0DE-5490-3F4A-6099-5692B369043F}"/>
              </a:ext>
            </a:extLst>
          </p:cNvPr>
          <p:cNvGrpSpPr/>
          <p:nvPr/>
        </p:nvGrpSpPr>
        <p:grpSpPr>
          <a:xfrm>
            <a:off x="4612264" y="1589110"/>
            <a:ext cx="276120" cy="321120"/>
            <a:chOff x="4612264" y="1589110"/>
            <a:chExt cx="2761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16905B4D-1914-1C6B-C2B0-BF2D1BAD6DA4}"/>
                    </a:ext>
                  </a:extLst>
                </p14:cNvPr>
                <p14:cNvContentPartPr/>
                <p14:nvPr/>
              </p14:nvContentPartPr>
              <p14:xfrm>
                <a:off x="4612264" y="1589110"/>
                <a:ext cx="108720" cy="27468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16905B4D-1914-1C6B-C2B0-BF2D1BAD6D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03624" y="1580470"/>
                  <a:ext cx="126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5AF36CDB-B7C2-4FF7-6BBA-138D8DA3B914}"/>
                    </a:ext>
                  </a:extLst>
                </p14:cNvPr>
                <p14:cNvContentPartPr/>
                <p14:nvPr/>
              </p14:nvContentPartPr>
              <p14:xfrm>
                <a:off x="4780024" y="1812310"/>
                <a:ext cx="21600" cy="97920"/>
              </p14:xfrm>
            </p:contentPart>
          </mc:Choice>
          <mc:Fallback xmlns=""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5AF36CDB-B7C2-4FF7-6BBA-138D8DA3B9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71024" y="1803310"/>
                  <a:ext cx="39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E5C30BC8-6D64-94C9-2B31-3E66137883FF}"/>
                    </a:ext>
                  </a:extLst>
                </p14:cNvPr>
                <p14:cNvContentPartPr/>
                <p14:nvPr/>
              </p14:nvContentPartPr>
              <p14:xfrm>
                <a:off x="4875064" y="1788910"/>
                <a:ext cx="13320" cy="11952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E5C30BC8-6D64-94C9-2B31-3E66137883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66424" y="1780270"/>
                  <a:ext cx="309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1" name="Group 2090">
            <a:extLst>
              <a:ext uri="{FF2B5EF4-FFF2-40B4-BE49-F238E27FC236}">
                <a16:creationId xmlns:a16="http://schemas.microsoft.com/office/drawing/2014/main" id="{26963A39-DD3B-6369-EA82-683CD86DB4F1}"/>
              </a:ext>
            </a:extLst>
          </p:cNvPr>
          <p:cNvGrpSpPr/>
          <p:nvPr/>
        </p:nvGrpSpPr>
        <p:grpSpPr>
          <a:xfrm>
            <a:off x="4508584" y="2124790"/>
            <a:ext cx="343440" cy="303480"/>
            <a:chOff x="4508584" y="2124790"/>
            <a:chExt cx="3434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5284B330-7353-02A9-BF4F-C8B2BF010111}"/>
                    </a:ext>
                  </a:extLst>
                </p14:cNvPr>
                <p14:cNvContentPartPr/>
                <p14:nvPr/>
              </p14:nvContentPartPr>
              <p14:xfrm>
                <a:off x="4508584" y="2124790"/>
                <a:ext cx="116640" cy="23400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5284B330-7353-02A9-BF4F-C8B2BF0101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99584" y="2115790"/>
                  <a:ext cx="134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7732DABB-92F8-543F-0B95-7640E276CD28}"/>
                    </a:ext>
                  </a:extLst>
                </p14:cNvPr>
                <p14:cNvContentPartPr/>
                <p14:nvPr/>
              </p14:nvContentPartPr>
              <p14:xfrm>
                <a:off x="4659424" y="2291830"/>
                <a:ext cx="81360" cy="11736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7732DABB-92F8-543F-0B95-7640E276CD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50784" y="2282830"/>
                  <a:ext cx="9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6E0EC736-520A-1E83-200B-B3B6D671025C}"/>
                    </a:ext>
                  </a:extLst>
                </p14:cNvPr>
                <p14:cNvContentPartPr/>
                <p14:nvPr/>
              </p14:nvContentPartPr>
              <p14:xfrm>
                <a:off x="4831144" y="2286430"/>
                <a:ext cx="20880" cy="141840"/>
              </p14:xfrm>
            </p:contentPart>
          </mc:Choice>
          <mc:Fallback xmlns=""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6E0EC736-520A-1E83-200B-B3B6D67102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22144" y="2277430"/>
                  <a:ext cx="385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0" name="Group 2089">
            <a:extLst>
              <a:ext uri="{FF2B5EF4-FFF2-40B4-BE49-F238E27FC236}">
                <a16:creationId xmlns:a16="http://schemas.microsoft.com/office/drawing/2014/main" id="{B9935CF2-4671-BFDD-11BA-DE05A0F5EBA5}"/>
              </a:ext>
            </a:extLst>
          </p:cNvPr>
          <p:cNvGrpSpPr/>
          <p:nvPr/>
        </p:nvGrpSpPr>
        <p:grpSpPr>
          <a:xfrm>
            <a:off x="4482664" y="2607190"/>
            <a:ext cx="299520" cy="343080"/>
            <a:chOff x="4482664" y="2607190"/>
            <a:chExt cx="2995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B4FB017F-21CE-1D50-3138-8308D1822904}"/>
                    </a:ext>
                  </a:extLst>
                </p14:cNvPr>
                <p14:cNvContentPartPr/>
                <p14:nvPr/>
              </p14:nvContentPartPr>
              <p14:xfrm>
                <a:off x="4482664" y="2607190"/>
                <a:ext cx="118440" cy="246960"/>
              </p14:xfrm>
            </p:contentPart>
          </mc:Choice>
          <mc:Fallback xmlns=""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B4FB017F-21CE-1D50-3138-8308D18229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73664" y="2598190"/>
                  <a:ext cx="136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5BE4DBAF-A9BD-8703-DB2B-ACED90A381D0}"/>
                    </a:ext>
                  </a:extLst>
                </p14:cNvPr>
                <p14:cNvContentPartPr/>
                <p14:nvPr/>
              </p14:nvContentPartPr>
              <p14:xfrm>
                <a:off x="4624504" y="2800870"/>
                <a:ext cx="83520" cy="13824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5BE4DBAF-A9BD-8703-DB2B-ACED90A381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15504" y="2791870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FAE3CB9E-CDCC-E50F-1EA7-23CC944A9111}"/>
                    </a:ext>
                  </a:extLst>
                </p14:cNvPr>
                <p14:cNvContentPartPr/>
                <p14:nvPr/>
              </p14:nvContentPartPr>
              <p14:xfrm>
                <a:off x="4770304" y="2815990"/>
                <a:ext cx="11880" cy="134280"/>
              </p14:xfrm>
            </p:contentPart>
          </mc:Choice>
          <mc:Fallback xmlns=""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FAE3CB9E-CDCC-E50F-1EA7-23CC944A91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61304" y="2807350"/>
                  <a:ext cx="2952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362E1EDD-1D07-1026-5A9F-F94795EF16CB}"/>
              </a:ext>
            </a:extLst>
          </p:cNvPr>
          <p:cNvGrpSpPr/>
          <p:nvPr/>
        </p:nvGrpSpPr>
        <p:grpSpPr>
          <a:xfrm>
            <a:off x="5322544" y="1592710"/>
            <a:ext cx="322560" cy="330480"/>
            <a:chOff x="5322544" y="1592710"/>
            <a:chExt cx="32256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2216EB0B-F71C-878A-091C-5EF4267D9A65}"/>
                    </a:ext>
                  </a:extLst>
                </p14:cNvPr>
                <p14:cNvContentPartPr/>
                <p14:nvPr/>
              </p14:nvContentPartPr>
              <p14:xfrm>
                <a:off x="5322544" y="1592710"/>
                <a:ext cx="118080" cy="261720"/>
              </p14:xfrm>
            </p:contentPart>
          </mc:Choice>
          <mc:Fallback xmlns=""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2216EB0B-F71C-878A-091C-5EF4267D9A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13544" y="1584070"/>
                  <a:ext cx="135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121B4B0E-1BF9-C265-2564-DC136D4D5897}"/>
                    </a:ext>
                  </a:extLst>
                </p14:cNvPr>
                <p14:cNvContentPartPr/>
                <p14:nvPr/>
              </p14:nvContentPartPr>
              <p14:xfrm>
                <a:off x="5486344" y="1823830"/>
                <a:ext cx="20160" cy="87120"/>
              </p14:xfrm>
            </p:contentPart>
          </mc:Choice>
          <mc:Fallback xmlns=""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121B4B0E-1BF9-C265-2564-DC136D4D58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77704" y="1815190"/>
                  <a:ext cx="37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89A0078E-94EB-9CD3-47BC-0A9EE89D4AEA}"/>
                    </a:ext>
                  </a:extLst>
                </p14:cNvPr>
                <p14:cNvContentPartPr/>
                <p14:nvPr/>
              </p14:nvContentPartPr>
              <p14:xfrm>
                <a:off x="5547904" y="1807990"/>
                <a:ext cx="97200" cy="115200"/>
              </p14:xfrm>
            </p:contentPart>
          </mc:Choice>
          <mc:Fallback xmlns=""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89A0078E-94EB-9CD3-47BC-0A9EE89D4A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8904" y="1799350"/>
                  <a:ext cx="11484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3" name="Group 2102">
            <a:extLst>
              <a:ext uri="{FF2B5EF4-FFF2-40B4-BE49-F238E27FC236}">
                <a16:creationId xmlns:a16="http://schemas.microsoft.com/office/drawing/2014/main" id="{BAE7F144-9C0E-62F0-B17E-89DB94237ED6}"/>
              </a:ext>
            </a:extLst>
          </p:cNvPr>
          <p:cNvGrpSpPr/>
          <p:nvPr/>
        </p:nvGrpSpPr>
        <p:grpSpPr>
          <a:xfrm>
            <a:off x="5267824" y="2131630"/>
            <a:ext cx="343800" cy="350640"/>
            <a:chOff x="5267824" y="2131630"/>
            <a:chExt cx="3438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6FBB53D1-F29D-5694-36C6-2B6F40B9359F}"/>
                    </a:ext>
                  </a:extLst>
                </p14:cNvPr>
                <p14:cNvContentPartPr/>
                <p14:nvPr/>
              </p14:nvContentPartPr>
              <p14:xfrm>
                <a:off x="5267824" y="2131630"/>
                <a:ext cx="116280" cy="28620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6FBB53D1-F29D-5694-36C6-2B6F40B935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9184" y="2122990"/>
                  <a:ext cx="133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3E51B9C7-C82A-E3A7-DC3D-50BB0F87C2FE}"/>
                    </a:ext>
                  </a:extLst>
                </p14:cNvPr>
                <p14:cNvContentPartPr/>
                <p14:nvPr/>
              </p14:nvContentPartPr>
              <p14:xfrm>
                <a:off x="5410024" y="2376430"/>
                <a:ext cx="71280" cy="9504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3E51B9C7-C82A-E3A7-DC3D-50BB0F87C2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01384" y="2367430"/>
                  <a:ext cx="88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408AB240-5196-C720-5DEC-F9A0B41A3573}"/>
                    </a:ext>
                  </a:extLst>
                </p14:cNvPr>
                <p14:cNvContentPartPr/>
                <p14:nvPr/>
              </p14:nvContentPartPr>
              <p14:xfrm>
                <a:off x="5524864" y="2353750"/>
                <a:ext cx="86760" cy="128520"/>
              </p14:xfrm>
            </p:contentPart>
          </mc:Choice>
          <mc:Fallback xmlns=""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408AB240-5196-C720-5DEC-F9A0B41A35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15864" y="2344750"/>
                  <a:ext cx="1044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2" name="Group 2101">
            <a:extLst>
              <a:ext uri="{FF2B5EF4-FFF2-40B4-BE49-F238E27FC236}">
                <a16:creationId xmlns:a16="http://schemas.microsoft.com/office/drawing/2014/main" id="{D0BF6438-3EAC-76E0-4474-1E47DA4E05AA}"/>
              </a:ext>
            </a:extLst>
          </p:cNvPr>
          <p:cNvGrpSpPr/>
          <p:nvPr/>
        </p:nvGrpSpPr>
        <p:grpSpPr>
          <a:xfrm>
            <a:off x="5264584" y="2665870"/>
            <a:ext cx="412920" cy="306000"/>
            <a:chOff x="5264584" y="2665870"/>
            <a:chExt cx="41292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9FD4E057-414F-EAD5-C8A7-924FE37A2C56}"/>
                    </a:ext>
                  </a:extLst>
                </p14:cNvPr>
                <p14:cNvContentPartPr/>
                <p14:nvPr/>
              </p14:nvContentPartPr>
              <p14:xfrm>
                <a:off x="5264584" y="2665870"/>
                <a:ext cx="120600" cy="239400"/>
              </p14:xfrm>
            </p:contentPart>
          </mc:Choice>
          <mc:Fallback xmlns=""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9FD4E057-414F-EAD5-C8A7-924FE37A2C5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55944" y="2657230"/>
                  <a:ext cx="138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3BB00172-0352-3017-867F-4B6F59D5E8DD}"/>
                    </a:ext>
                  </a:extLst>
                </p14:cNvPr>
                <p14:cNvContentPartPr/>
                <p14:nvPr/>
              </p14:nvContentPartPr>
              <p14:xfrm>
                <a:off x="5421544" y="2831830"/>
                <a:ext cx="73080" cy="14004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3BB00172-0352-3017-867F-4B6F59D5E8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12544" y="2822830"/>
                  <a:ext cx="90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C4CBAA80-B1E8-7D8F-37E2-AA0816E32A64}"/>
                    </a:ext>
                  </a:extLst>
                </p14:cNvPr>
                <p14:cNvContentPartPr/>
                <p14:nvPr/>
              </p14:nvContentPartPr>
              <p14:xfrm>
                <a:off x="5560864" y="2831110"/>
                <a:ext cx="116640" cy="135360"/>
              </p14:xfrm>
            </p:contentPart>
          </mc:Choice>
          <mc:Fallback xmlns=""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C4CBAA80-B1E8-7D8F-37E2-AA0816E32A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51864" y="2822470"/>
                  <a:ext cx="13428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05" name="Ink 2104">
                <a:extLst>
                  <a:ext uri="{FF2B5EF4-FFF2-40B4-BE49-F238E27FC236}">
                    <a16:creationId xmlns:a16="http://schemas.microsoft.com/office/drawing/2014/main" id="{2B6FA42E-05C5-079E-DEA3-44947FE101AD}"/>
                  </a:ext>
                </a:extLst>
              </p14:cNvPr>
              <p14:cNvContentPartPr/>
              <p14:nvPr/>
            </p14:nvContentPartPr>
            <p14:xfrm>
              <a:off x="5805664" y="1521070"/>
              <a:ext cx="228600" cy="1511280"/>
            </p14:xfrm>
          </p:contentPart>
        </mc:Choice>
        <mc:Fallback xmlns="">
          <p:pic>
            <p:nvPicPr>
              <p:cNvPr id="2105" name="Ink 2104">
                <a:extLst>
                  <a:ext uri="{FF2B5EF4-FFF2-40B4-BE49-F238E27FC236}">
                    <a16:creationId xmlns:a16="http://schemas.microsoft.com/office/drawing/2014/main" id="{2B6FA42E-05C5-079E-DEA3-44947FE101A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797024" y="1512430"/>
                <a:ext cx="246240" cy="152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8" name="Group 2107">
            <a:extLst>
              <a:ext uri="{FF2B5EF4-FFF2-40B4-BE49-F238E27FC236}">
                <a16:creationId xmlns:a16="http://schemas.microsoft.com/office/drawing/2014/main" id="{A911B6A7-6B94-F21B-5C35-79649642D273}"/>
              </a:ext>
            </a:extLst>
          </p:cNvPr>
          <p:cNvGrpSpPr/>
          <p:nvPr/>
        </p:nvGrpSpPr>
        <p:grpSpPr>
          <a:xfrm>
            <a:off x="6352144" y="2158990"/>
            <a:ext cx="196200" cy="114480"/>
            <a:chOff x="6352144" y="2158990"/>
            <a:chExt cx="1962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06" name="Ink 2105">
                  <a:extLst>
                    <a:ext uri="{FF2B5EF4-FFF2-40B4-BE49-F238E27FC236}">
                      <a16:creationId xmlns:a16="http://schemas.microsoft.com/office/drawing/2014/main" id="{3AAA9261-8D6D-0A0A-AA2A-0E7CD4136E6A}"/>
                    </a:ext>
                  </a:extLst>
                </p14:cNvPr>
                <p14:cNvContentPartPr/>
                <p14:nvPr/>
              </p14:nvContentPartPr>
              <p14:xfrm>
                <a:off x="6365824" y="2158990"/>
                <a:ext cx="159480" cy="11880"/>
              </p14:xfrm>
            </p:contentPart>
          </mc:Choice>
          <mc:Fallback xmlns="">
            <p:pic>
              <p:nvPicPr>
                <p:cNvPr id="2106" name="Ink 2105">
                  <a:extLst>
                    <a:ext uri="{FF2B5EF4-FFF2-40B4-BE49-F238E27FC236}">
                      <a16:creationId xmlns:a16="http://schemas.microsoft.com/office/drawing/2014/main" id="{3AAA9261-8D6D-0A0A-AA2A-0E7CD4136E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57184" y="2150350"/>
                  <a:ext cx="177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B27D6682-A656-36A7-A159-921557ED2135}"/>
                    </a:ext>
                  </a:extLst>
                </p14:cNvPr>
                <p14:cNvContentPartPr/>
                <p14:nvPr/>
              </p14:nvContentPartPr>
              <p14:xfrm>
                <a:off x="6352144" y="2267710"/>
                <a:ext cx="196200" cy="5760"/>
              </p14:xfrm>
            </p:contentPart>
          </mc:Choice>
          <mc:Fallback xmlns=""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B27D6682-A656-36A7-A159-921557ED21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43504" y="2259070"/>
                  <a:ext cx="21384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09" name="Ink 2108">
                <a:extLst>
                  <a:ext uri="{FF2B5EF4-FFF2-40B4-BE49-F238E27FC236}">
                    <a16:creationId xmlns:a16="http://schemas.microsoft.com/office/drawing/2014/main" id="{071A87BE-F70D-5C07-0D65-914140F9CA26}"/>
                  </a:ext>
                </a:extLst>
              </p14:cNvPr>
              <p14:cNvContentPartPr/>
              <p14:nvPr/>
            </p14:nvContentPartPr>
            <p14:xfrm>
              <a:off x="6752464" y="1518190"/>
              <a:ext cx="257400" cy="1599840"/>
            </p14:xfrm>
          </p:contentPart>
        </mc:Choice>
        <mc:Fallback xmlns="">
          <p:pic>
            <p:nvPicPr>
              <p:cNvPr id="2109" name="Ink 2108">
                <a:extLst>
                  <a:ext uri="{FF2B5EF4-FFF2-40B4-BE49-F238E27FC236}">
                    <a16:creationId xmlns:a16="http://schemas.microsoft.com/office/drawing/2014/main" id="{071A87BE-F70D-5C07-0D65-914140F9CA2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43824" y="1509190"/>
                <a:ext cx="275040" cy="16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10" name="Ink 2109">
                <a:extLst>
                  <a:ext uri="{FF2B5EF4-FFF2-40B4-BE49-F238E27FC236}">
                    <a16:creationId xmlns:a16="http://schemas.microsoft.com/office/drawing/2014/main" id="{646554C3-3814-0337-AB77-A0C31C948506}"/>
                  </a:ext>
                </a:extLst>
              </p14:cNvPr>
              <p14:cNvContentPartPr/>
              <p14:nvPr/>
            </p14:nvContentPartPr>
            <p14:xfrm>
              <a:off x="7100224" y="1738150"/>
              <a:ext cx="88200" cy="112320"/>
            </p14:xfrm>
          </p:contentPart>
        </mc:Choice>
        <mc:Fallback xmlns="">
          <p:pic>
            <p:nvPicPr>
              <p:cNvPr id="2110" name="Ink 2109">
                <a:extLst>
                  <a:ext uri="{FF2B5EF4-FFF2-40B4-BE49-F238E27FC236}">
                    <a16:creationId xmlns:a16="http://schemas.microsoft.com/office/drawing/2014/main" id="{646554C3-3814-0337-AB77-A0C31C9485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91584" y="1729510"/>
                <a:ext cx="1058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6F1BD450-26B3-7F6C-8E75-4F5C20FBAA4C}"/>
                  </a:ext>
                </a:extLst>
              </p14:cNvPr>
              <p14:cNvContentPartPr/>
              <p14:nvPr/>
            </p14:nvContentPartPr>
            <p14:xfrm>
              <a:off x="7681264" y="1743190"/>
              <a:ext cx="84960" cy="104400"/>
            </p14:xfrm>
          </p:contentPart>
        </mc:Choice>
        <mc:Fallback xmlns=""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6F1BD450-26B3-7F6C-8E75-4F5C20FBAA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72264" y="1734190"/>
                <a:ext cx="1026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15" name="Ink 2114">
                <a:extLst>
                  <a:ext uri="{FF2B5EF4-FFF2-40B4-BE49-F238E27FC236}">
                    <a16:creationId xmlns:a16="http://schemas.microsoft.com/office/drawing/2014/main" id="{0262BAF3-2955-7184-C867-48934372A921}"/>
                  </a:ext>
                </a:extLst>
              </p14:cNvPr>
              <p14:cNvContentPartPr/>
              <p14:nvPr/>
            </p14:nvContentPartPr>
            <p14:xfrm>
              <a:off x="8777104" y="1711870"/>
              <a:ext cx="104040" cy="120240"/>
            </p14:xfrm>
          </p:contentPart>
        </mc:Choice>
        <mc:Fallback xmlns="">
          <p:pic>
            <p:nvPicPr>
              <p:cNvPr id="2115" name="Ink 2114">
                <a:extLst>
                  <a:ext uri="{FF2B5EF4-FFF2-40B4-BE49-F238E27FC236}">
                    <a16:creationId xmlns:a16="http://schemas.microsoft.com/office/drawing/2014/main" id="{0262BAF3-2955-7184-C867-48934372A92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68464" y="1702870"/>
                <a:ext cx="1216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19" name="Ink 2118">
                <a:extLst>
                  <a:ext uri="{FF2B5EF4-FFF2-40B4-BE49-F238E27FC236}">
                    <a16:creationId xmlns:a16="http://schemas.microsoft.com/office/drawing/2014/main" id="{6C2EF791-8140-EB53-F754-F1C225FB0147}"/>
                  </a:ext>
                </a:extLst>
              </p14:cNvPr>
              <p14:cNvContentPartPr/>
              <p14:nvPr/>
            </p14:nvContentPartPr>
            <p14:xfrm>
              <a:off x="9343024" y="1746790"/>
              <a:ext cx="110880" cy="98640"/>
            </p14:xfrm>
          </p:contentPart>
        </mc:Choice>
        <mc:Fallback xmlns="">
          <p:pic>
            <p:nvPicPr>
              <p:cNvPr id="2119" name="Ink 2118">
                <a:extLst>
                  <a:ext uri="{FF2B5EF4-FFF2-40B4-BE49-F238E27FC236}">
                    <a16:creationId xmlns:a16="http://schemas.microsoft.com/office/drawing/2014/main" id="{6C2EF791-8140-EB53-F754-F1C225FB014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34384" y="1737790"/>
                <a:ext cx="128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20" name="Ink 2119">
                <a:extLst>
                  <a:ext uri="{FF2B5EF4-FFF2-40B4-BE49-F238E27FC236}">
                    <a16:creationId xmlns:a16="http://schemas.microsoft.com/office/drawing/2014/main" id="{D01B75E2-6246-531E-721D-F32529F09A44}"/>
                  </a:ext>
                </a:extLst>
              </p14:cNvPr>
              <p14:cNvContentPartPr/>
              <p14:nvPr/>
            </p14:nvContentPartPr>
            <p14:xfrm>
              <a:off x="7041544" y="2225230"/>
              <a:ext cx="106920" cy="107640"/>
            </p14:xfrm>
          </p:contentPart>
        </mc:Choice>
        <mc:Fallback xmlns="">
          <p:pic>
            <p:nvPicPr>
              <p:cNvPr id="2120" name="Ink 2119">
                <a:extLst>
                  <a:ext uri="{FF2B5EF4-FFF2-40B4-BE49-F238E27FC236}">
                    <a16:creationId xmlns:a16="http://schemas.microsoft.com/office/drawing/2014/main" id="{D01B75E2-6246-531E-721D-F32529F09A4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032544" y="2216230"/>
                <a:ext cx="1245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21" name="Ink 2120">
                <a:extLst>
                  <a:ext uri="{FF2B5EF4-FFF2-40B4-BE49-F238E27FC236}">
                    <a16:creationId xmlns:a16="http://schemas.microsoft.com/office/drawing/2014/main" id="{78EB63D4-CD2E-D4E1-F01D-A3FBFCB5C78D}"/>
                  </a:ext>
                </a:extLst>
              </p14:cNvPr>
              <p14:cNvContentPartPr/>
              <p14:nvPr/>
            </p14:nvContentPartPr>
            <p14:xfrm>
              <a:off x="8781784" y="2273830"/>
              <a:ext cx="109800" cy="120960"/>
            </p14:xfrm>
          </p:contentPart>
        </mc:Choice>
        <mc:Fallback xmlns="">
          <p:pic>
            <p:nvPicPr>
              <p:cNvPr id="2121" name="Ink 2120">
                <a:extLst>
                  <a:ext uri="{FF2B5EF4-FFF2-40B4-BE49-F238E27FC236}">
                    <a16:creationId xmlns:a16="http://schemas.microsoft.com/office/drawing/2014/main" id="{78EB63D4-CD2E-D4E1-F01D-A3FBFCB5C7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72784" y="2264830"/>
                <a:ext cx="12744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4" name="Group 2123">
            <a:extLst>
              <a:ext uri="{FF2B5EF4-FFF2-40B4-BE49-F238E27FC236}">
                <a16:creationId xmlns:a16="http://schemas.microsoft.com/office/drawing/2014/main" id="{CF7F30A9-AFCA-FEFD-9950-7494CDF20E13}"/>
              </a:ext>
            </a:extLst>
          </p:cNvPr>
          <p:cNvGrpSpPr/>
          <p:nvPr/>
        </p:nvGrpSpPr>
        <p:grpSpPr>
          <a:xfrm>
            <a:off x="6889624" y="2045230"/>
            <a:ext cx="3003480" cy="421200"/>
            <a:chOff x="6889624" y="2045230"/>
            <a:chExt cx="30034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179086C0-C7B0-DFCE-599B-C6D46E5D71BF}"/>
                    </a:ext>
                  </a:extLst>
                </p14:cNvPr>
                <p14:cNvContentPartPr/>
                <p14:nvPr/>
              </p14:nvContentPartPr>
              <p14:xfrm>
                <a:off x="6889624" y="2045230"/>
                <a:ext cx="2952000" cy="395280"/>
              </p14:xfrm>
            </p:contentPart>
          </mc:Choice>
          <mc:Fallback xmlns=""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179086C0-C7B0-DFCE-599B-C6D46E5D71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80624" y="2036590"/>
                  <a:ext cx="29696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DD2AD606-9C74-FA18-0710-6AE27917CABD}"/>
                    </a:ext>
                  </a:extLst>
                </p14:cNvPr>
                <p14:cNvContentPartPr/>
                <p14:nvPr/>
              </p14:nvContentPartPr>
              <p14:xfrm>
                <a:off x="6896104" y="2422870"/>
                <a:ext cx="2997000" cy="43560"/>
              </p14:xfrm>
            </p:contentPart>
          </mc:Choice>
          <mc:Fallback xmlns=""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DD2AD606-9C74-FA18-0710-6AE27917CA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87464" y="2414230"/>
                  <a:ext cx="301464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7" name="Group 2126">
            <a:extLst>
              <a:ext uri="{FF2B5EF4-FFF2-40B4-BE49-F238E27FC236}">
                <a16:creationId xmlns:a16="http://schemas.microsoft.com/office/drawing/2014/main" id="{C8ED8FEA-FFD9-91BC-E8C5-DFEA9DDED61D}"/>
              </a:ext>
            </a:extLst>
          </p:cNvPr>
          <p:cNvGrpSpPr/>
          <p:nvPr/>
        </p:nvGrpSpPr>
        <p:grpSpPr>
          <a:xfrm>
            <a:off x="6989344" y="1578310"/>
            <a:ext cx="2836440" cy="414720"/>
            <a:chOff x="6989344" y="1578310"/>
            <a:chExt cx="283644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D6BE5F01-CA3B-9C14-FC42-44FEBEF631D4}"/>
                    </a:ext>
                  </a:extLst>
                </p14:cNvPr>
                <p14:cNvContentPartPr/>
                <p14:nvPr/>
              </p14:nvContentPartPr>
              <p14:xfrm>
                <a:off x="7004104" y="1578310"/>
                <a:ext cx="2804040" cy="353520"/>
              </p14:xfrm>
            </p:contentPart>
          </mc:Choice>
          <mc:Fallback xmlns=""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D6BE5F01-CA3B-9C14-FC42-44FEBEF631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5464" y="1569310"/>
                  <a:ext cx="28216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E333CBFF-3D46-D49A-AF77-C1D247BE2B4E}"/>
                    </a:ext>
                  </a:extLst>
                </p14:cNvPr>
                <p14:cNvContentPartPr/>
                <p14:nvPr/>
              </p14:nvContentPartPr>
              <p14:xfrm>
                <a:off x="6989344" y="1817350"/>
                <a:ext cx="2836440" cy="175680"/>
              </p14:xfrm>
            </p:contentPart>
          </mc:Choice>
          <mc:Fallback xmlns=""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E333CBFF-3D46-D49A-AF77-C1D247BE2B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0704" y="1808710"/>
                  <a:ext cx="28540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22E9D81A-665E-B873-D42A-4F6AEB36C399}"/>
              </a:ext>
            </a:extLst>
          </p:cNvPr>
          <p:cNvGrpSpPr/>
          <p:nvPr/>
        </p:nvGrpSpPr>
        <p:grpSpPr>
          <a:xfrm>
            <a:off x="192904" y="1697470"/>
            <a:ext cx="475200" cy="171000"/>
            <a:chOff x="192904" y="1697470"/>
            <a:chExt cx="47520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15AE47CE-B943-1B1F-D288-61DF21310F2B}"/>
                    </a:ext>
                  </a:extLst>
                </p14:cNvPr>
                <p14:cNvContentPartPr/>
                <p14:nvPr/>
              </p14:nvContentPartPr>
              <p14:xfrm>
                <a:off x="192904" y="1718710"/>
                <a:ext cx="92520" cy="149760"/>
              </p14:xfrm>
            </p:contentPart>
          </mc:Choice>
          <mc:Fallback xmlns=""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15AE47CE-B943-1B1F-D288-61DF21310F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3904" y="1710070"/>
                  <a:ext cx="110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9" name="Ink 2128">
                  <a:extLst>
                    <a:ext uri="{FF2B5EF4-FFF2-40B4-BE49-F238E27FC236}">
                      <a16:creationId xmlns:a16="http://schemas.microsoft.com/office/drawing/2014/main" id="{FA501C37-53BE-9164-83CA-F5B490AE461A}"/>
                    </a:ext>
                  </a:extLst>
                </p14:cNvPr>
                <p14:cNvContentPartPr/>
                <p14:nvPr/>
              </p14:nvContentPartPr>
              <p14:xfrm>
                <a:off x="296224" y="1730590"/>
                <a:ext cx="115920" cy="120240"/>
              </p14:xfrm>
            </p:contentPart>
          </mc:Choice>
          <mc:Fallback xmlns="">
            <p:pic>
              <p:nvPicPr>
                <p:cNvPr id="2129" name="Ink 2128">
                  <a:extLst>
                    <a:ext uri="{FF2B5EF4-FFF2-40B4-BE49-F238E27FC236}">
                      <a16:creationId xmlns:a16="http://schemas.microsoft.com/office/drawing/2014/main" id="{FA501C37-53BE-9164-83CA-F5B490AE46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7224" y="1721950"/>
                  <a:ext cx="133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204595F1-C876-5928-47A8-C7EBD722F910}"/>
                    </a:ext>
                  </a:extLst>
                </p14:cNvPr>
                <p14:cNvContentPartPr/>
                <p14:nvPr/>
              </p14:nvContentPartPr>
              <p14:xfrm>
                <a:off x="495304" y="1697470"/>
                <a:ext cx="172800" cy="146520"/>
              </p14:xfrm>
            </p:contentPart>
          </mc:Choice>
          <mc:Fallback xmlns=""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204595F1-C876-5928-47A8-C7EBD722F9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664" y="1688470"/>
                  <a:ext cx="19044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31" name="Ink 2130">
                <a:extLst>
                  <a:ext uri="{FF2B5EF4-FFF2-40B4-BE49-F238E27FC236}">
                    <a16:creationId xmlns:a16="http://schemas.microsoft.com/office/drawing/2014/main" id="{9DD68DF2-56E8-3108-D929-77E7A2F1C9E2}"/>
                  </a:ext>
                </a:extLst>
              </p14:cNvPr>
              <p14:cNvContentPartPr/>
              <p14:nvPr/>
            </p14:nvContentPartPr>
            <p14:xfrm>
              <a:off x="934864" y="1630510"/>
              <a:ext cx="7920" cy="226800"/>
            </p14:xfrm>
          </p:contentPart>
        </mc:Choice>
        <mc:Fallback xmlns="">
          <p:pic>
            <p:nvPicPr>
              <p:cNvPr id="2131" name="Ink 2130">
                <a:extLst>
                  <a:ext uri="{FF2B5EF4-FFF2-40B4-BE49-F238E27FC236}">
                    <a16:creationId xmlns:a16="http://schemas.microsoft.com/office/drawing/2014/main" id="{9DD68DF2-56E8-3108-D929-77E7A2F1C9E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6224" y="1621870"/>
                <a:ext cx="255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7" name="Group 2136">
            <a:extLst>
              <a:ext uri="{FF2B5EF4-FFF2-40B4-BE49-F238E27FC236}">
                <a16:creationId xmlns:a16="http://schemas.microsoft.com/office/drawing/2014/main" id="{705E672F-E7AC-9BAD-700A-7E8B41BC88A9}"/>
              </a:ext>
            </a:extLst>
          </p:cNvPr>
          <p:cNvGrpSpPr/>
          <p:nvPr/>
        </p:nvGrpSpPr>
        <p:grpSpPr>
          <a:xfrm>
            <a:off x="210184" y="2267710"/>
            <a:ext cx="447480" cy="156240"/>
            <a:chOff x="210184" y="2267710"/>
            <a:chExt cx="44748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33" name="Ink 2132">
                  <a:extLst>
                    <a:ext uri="{FF2B5EF4-FFF2-40B4-BE49-F238E27FC236}">
                      <a16:creationId xmlns:a16="http://schemas.microsoft.com/office/drawing/2014/main" id="{A27A2014-833A-9A65-923C-46317F0ED327}"/>
                    </a:ext>
                  </a:extLst>
                </p14:cNvPr>
                <p14:cNvContentPartPr/>
                <p14:nvPr/>
              </p14:nvContentPartPr>
              <p14:xfrm>
                <a:off x="210184" y="2268790"/>
                <a:ext cx="92520" cy="155160"/>
              </p14:xfrm>
            </p:contentPart>
          </mc:Choice>
          <mc:Fallback xmlns="">
            <p:pic>
              <p:nvPicPr>
                <p:cNvPr id="2133" name="Ink 2132">
                  <a:extLst>
                    <a:ext uri="{FF2B5EF4-FFF2-40B4-BE49-F238E27FC236}">
                      <a16:creationId xmlns:a16="http://schemas.microsoft.com/office/drawing/2014/main" id="{A27A2014-833A-9A65-923C-46317F0ED32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1184" y="2260150"/>
                  <a:ext cx="110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34" name="Ink 2133">
                  <a:extLst>
                    <a:ext uri="{FF2B5EF4-FFF2-40B4-BE49-F238E27FC236}">
                      <a16:creationId xmlns:a16="http://schemas.microsoft.com/office/drawing/2014/main" id="{7BE264FC-7FBE-88E3-E196-9F8D5ABAF7DE}"/>
                    </a:ext>
                  </a:extLst>
                </p14:cNvPr>
                <p14:cNvContentPartPr/>
                <p14:nvPr/>
              </p14:nvContentPartPr>
              <p14:xfrm>
                <a:off x="314224" y="2286790"/>
                <a:ext cx="104760" cy="117720"/>
              </p14:xfrm>
            </p:contentPart>
          </mc:Choice>
          <mc:Fallback xmlns="">
            <p:pic>
              <p:nvPicPr>
                <p:cNvPr id="2134" name="Ink 2133">
                  <a:extLst>
                    <a:ext uri="{FF2B5EF4-FFF2-40B4-BE49-F238E27FC236}">
                      <a16:creationId xmlns:a16="http://schemas.microsoft.com/office/drawing/2014/main" id="{7BE264FC-7FBE-88E3-E196-9F8D5ABAF7D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5224" y="2278150"/>
                  <a:ext cx="122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35" name="Ink 2134">
                  <a:extLst>
                    <a:ext uri="{FF2B5EF4-FFF2-40B4-BE49-F238E27FC236}">
                      <a16:creationId xmlns:a16="http://schemas.microsoft.com/office/drawing/2014/main" id="{78B7E002-8C90-0DD8-9DCB-53FAFA7141FA}"/>
                    </a:ext>
                  </a:extLst>
                </p14:cNvPr>
                <p14:cNvContentPartPr/>
                <p14:nvPr/>
              </p14:nvContentPartPr>
              <p14:xfrm>
                <a:off x="487384" y="2267710"/>
                <a:ext cx="170280" cy="137880"/>
              </p14:xfrm>
            </p:contentPart>
          </mc:Choice>
          <mc:Fallback xmlns="">
            <p:pic>
              <p:nvPicPr>
                <p:cNvPr id="2135" name="Ink 2134">
                  <a:extLst>
                    <a:ext uri="{FF2B5EF4-FFF2-40B4-BE49-F238E27FC236}">
                      <a16:creationId xmlns:a16="http://schemas.microsoft.com/office/drawing/2014/main" id="{78B7E002-8C90-0DD8-9DCB-53FAFA7141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8384" y="2258710"/>
                  <a:ext cx="18792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36" name="Ink 2135">
                <a:extLst>
                  <a:ext uri="{FF2B5EF4-FFF2-40B4-BE49-F238E27FC236}">
                    <a16:creationId xmlns:a16="http://schemas.microsoft.com/office/drawing/2014/main" id="{D89A88D0-96E4-2DDB-FAC1-1BD09218401A}"/>
                  </a:ext>
                </a:extLst>
              </p14:cNvPr>
              <p14:cNvContentPartPr/>
              <p14:nvPr/>
            </p14:nvContentPartPr>
            <p14:xfrm>
              <a:off x="867184" y="2174470"/>
              <a:ext cx="165240" cy="209520"/>
            </p14:xfrm>
          </p:contentPart>
        </mc:Choice>
        <mc:Fallback xmlns="">
          <p:pic>
            <p:nvPicPr>
              <p:cNvPr id="2136" name="Ink 2135">
                <a:extLst>
                  <a:ext uri="{FF2B5EF4-FFF2-40B4-BE49-F238E27FC236}">
                    <a16:creationId xmlns:a16="http://schemas.microsoft.com/office/drawing/2014/main" id="{D89A88D0-96E4-2DDB-FAC1-1BD09218401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8544" y="2165830"/>
                <a:ext cx="18288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2" name="Group 2141">
            <a:extLst>
              <a:ext uri="{FF2B5EF4-FFF2-40B4-BE49-F238E27FC236}">
                <a16:creationId xmlns:a16="http://schemas.microsoft.com/office/drawing/2014/main" id="{32C956EA-797D-7CE3-18FB-D6B436CD5D8F}"/>
              </a:ext>
            </a:extLst>
          </p:cNvPr>
          <p:cNvGrpSpPr/>
          <p:nvPr/>
        </p:nvGrpSpPr>
        <p:grpSpPr>
          <a:xfrm>
            <a:off x="225664" y="2839390"/>
            <a:ext cx="453600" cy="155520"/>
            <a:chOff x="225664" y="2839390"/>
            <a:chExt cx="45360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38" name="Ink 2137">
                  <a:extLst>
                    <a:ext uri="{FF2B5EF4-FFF2-40B4-BE49-F238E27FC236}">
                      <a16:creationId xmlns:a16="http://schemas.microsoft.com/office/drawing/2014/main" id="{F68E2713-13C8-AA13-5181-60B9B7C9BCF0}"/>
                    </a:ext>
                  </a:extLst>
                </p14:cNvPr>
                <p14:cNvContentPartPr/>
                <p14:nvPr/>
              </p14:nvContentPartPr>
              <p14:xfrm>
                <a:off x="225664" y="2858830"/>
                <a:ext cx="97200" cy="133560"/>
              </p14:xfrm>
            </p:contentPart>
          </mc:Choice>
          <mc:Fallback xmlns="">
            <p:pic>
              <p:nvPicPr>
                <p:cNvPr id="2138" name="Ink 2137">
                  <a:extLst>
                    <a:ext uri="{FF2B5EF4-FFF2-40B4-BE49-F238E27FC236}">
                      <a16:creationId xmlns:a16="http://schemas.microsoft.com/office/drawing/2014/main" id="{F68E2713-13C8-AA13-5181-60B9B7C9BC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6664" y="2849830"/>
                  <a:ext cx="114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29FA0F9B-336C-771F-58AD-5752952F9C70}"/>
                    </a:ext>
                  </a:extLst>
                </p14:cNvPr>
                <p14:cNvContentPartPr/>
                <p14:nvPr/>
              </p14:nvContentPartPr>
              <p14:xfrm>
                <a:off x="337624" y="2848030"/>
                <a:ext cx="104040" cy="141840"/>
              </p14:xfrm>
            </p:contentPart>
          </mc:Choice>
          <mc:Fallback xmlns=""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29FA0F9B-336C-771F-58AD-5752952F9C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8984" y="2839030"/>
                  <a:ext cx="121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40" name="Ink 2139">
                  <a:extLst>
                    <a:ext uri="{FF2B5EF4-FFF2-40B4-BE49-F238E27FC236}">
                      <a16:creationId xmlns:a16="http://schemas.microsoft.com/office/drawing/2014/main" id="{3FB3D14D-1B3F-17C3-E51A-83E14D25DCC4}"/>
                    </a:ext>
                  </a:extLst>
                </p14:cNvPr>
                <p14:cNvContentPartPr/>
                <p14:nvPr/>
              </p14:nvContentPartPr>
              <p14:xfrm>
                <a:off x="508264" y="2839390"/>
                <a:ext cx="171000" cy="155520"/>
              </p14:xfrm>
            </p:contentPart>
          </mc:Choice>
          <mc:Fallback xmlns="">
            <p:pic>
              <p:nvPicPr>
                <p:cNvPr id="2140" name="Ink 2139">
                  <a:extLst>
                    <a:ext uri="{FF2B5EF4-FFF2-40B4-BE49-F238E27FC236}">
                      <a16:creationId xmlns:a16="http://schemas.microsoft.com/office/drawing/2014/main" id="{3FB3D14D-1B3F-17C3-E51A-83E14D25DC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9264" y="2830390"/>
                  <a:ext cx="18864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41" name="Ink 2140">
                <a:extLst>
                  <a:ext uri="{FF2B5EF4-FFF2-40B4-BE49-F238E27FC236}">
                    <a16:creationId xmlns:a16="http://schemas.microsoft.com/office/drawing/2014/main" id="{D9C9C1B5-7D1E-057B-FF7A-CD339AC25C76}"/>
                  </a:ext>
                </a:extLst>
              </p14:cNvPr>
              <p14:cNvContentPartPr/>
              <p14:nvPr/>
            </p14:nvContentPartPr>
            <p14:xfrm>
              <a:off x="876544" y="2770270"/>
              <a:ext cx="133560" cy="236520"/>
            </p14:xfrm>
          </p:contentPart>
        </mc:Choice>
        <mc:Fallback xmlns="">
          <p:pic>
            <p:nvPicPr>
              <p:cNvPr id="2141" name="Ink 2140">
                <a:extLst>
                  <a:ext uri="{FF2B5EF4-FFF2-40B4-BE49-F238E27FC236}">
                    <a16:creationId xmlns:a16="http://schemas.microsoft.com/office/drawing/2014/main" id="{D9C9C1B5-7D1E-057B-FF7A-CD339AC25C7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7904" y="2761270"/>
                <a:ext cx="15120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8" name="Group 2147">
            <a:extLst>
              <a:ext uri="{FF2B5EF4-FFF2-40B4-BE49-F238E27FC236}">
                <a16:creationId xmlns:a16="http://schemas.microsoft.com/office/drawing/2014/main" id="{D0C932E5-B96A-D38E-386A-9DD4C2891D49}"/>
              </a:ext>
            </a:extLst>
          </p:cNvPr>
          <p:cNvGrpSpPr/>
          <p:nvPr/>
        </p:nvGrpSpPr>
        <p:grpSpPr>
          <a:xfrm>
            <a:off x="6893944" y="2548510"/>
            <a:ext cx="2977920" cy="500400"/>
            <a:chOff x="6893944" y="2548510"/>
            <a:chExt cx="297792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43" name="Ink 2142">
                  <a:extLst>
                    <a:ext uri="{FF2B5EF4-FFF2-40B4-BE49-F238E27FC236}">
                      <a16:creationId xmlns:a16="http://schemas.microsoft.com/office/drawing/2014/main" id="{DCCAE4B6-3FF5-70DF-546A-314CAB9178B4}"/>
                    </a:ext>
                  </a:extLst>
                </p14:cNvPr>
                <p14:cNvContentPartPr/>
                <p14:nvPr/>
              </p14:nvContentPartPr>
              <p14:xfrm>
                <a:off x="7036504" y="2754790"/>
                <a:ext cx="120960" cy="124560"/>
              </p14:xfrm>
            </p:contentPart>
          </mc:Choice>
          <mc:Fallback xmlns="">
            <p:pic>
              <p:nvPicPr>
                <p:cNvPr id="2143" name="Ink 2142">
                  <a:extLst>
                    <a:ext uri="{FF2B5EF4-FFF2-40B4-BE49-F238E27FC236}">
                      <a16:creationId xmlns:a16="http://schemas.microsoft.com/office/drawing/2014/main" id="{DCCAE4B6-3FF5-70DF-546A-314CAB9178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27864" y="2746150"/>
                  <a:ext cx="138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44" name="Ink 2143">
                  <a:extLst>
                    <a:ext uri="{FF2B5EF4-FFF2-40B4-BE49-F238E27FC236}">
                      <a16:creationId xmlns:a16="http://schemas.microsoft.com/office/drawing/2014/main" id="{C3AEEBC4-FB4F-CC9E-7F7E-31D913B419A7}"/>
                    </a:ext>
                  </a:extLst>
                </p14:cNvPr>
                <p14:cNvContentPartPr/>
                <p14:nvPr/>
              </p14:nvContentPartPr>
              <p14:xfrm>
                <a:off x="8797624" y="2788270"/>
                <a:ext cx="119160" cy="124560"/>
              </p14:xfrm>
            </p:contentPart>
          </mc:Choice>
          <mc:Fallback xmlns="">
            <p:pic>
              <p:nvPicPr>
                <p:cNvPr id="2144" name="Ink 2143">
                  <a:extLst>
                    <a:ext uri="{FF2B5EF4-FFF2-40B4-BE49-F238E27FC236}">
                      <a16:creationId xmlns:a16="http://schemas.microsoft.com/office/drawing/2014/main" id="{C3AEEBC4-FB4F-CC9E-7F7E-31D913B419A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88624" y="2779630"/>
                  <a:ext cx="136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45" name="Ink 2144">
                  <a:extLst>
                    <a:ext uri="{FF2B5EF4-FFF2-40B4-BE49-F238E27FC236}">
                      <a16:creationId xmlns:a16="http://schemas.microsoft.com/office/drawing/2014/main" id="{6F5C0C7D-CB19-F332-8520-C993D7D0BA5D}"/>
                    </a:ext>
                  </a:extLst>
                </p14:cNvPr>
                <p14:cNvContentPartPr/>
                <p14:nvPr/>
              </p14:nvContentPartPr>
              <p14:xfrm>
                <a:off x="6893944" y="2548510"/>
                <a:ext cx="2975760" cy="487440"/>
              </p14:xfrm>
            </p:contentPart>
          </mc:Choice>
          <mc:Fallback xmlns="">
            <p:pic>
              <p:nvPicPr>
                <p:cNvPr id="2145" name="Ink 2144">
                  <a:extLst>
                    <a:ext uri="{FF2B5EF4-FFF2-40B4-BE49-F238E27FC236}">
                      <a16:creationId xmlns:a16="http://schemas.microsoft.com/office/drawing/2014/main" id="{6F5C0C7D-CB19-F332-8520-C993D7D0BA5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85304" y="2539510"/>
                  <a:ext cx="29934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47" name="Ink 2146">
                  <a:extLst>
                    <a:ext uri="{FF2B5EF4-FFF2-40B4-BE49-F238E27FC236}">
                      <a16:creationId xmlns:a16="http://schemas.microsoft.com/office/drawing/2014/main" id="{D4012489-155B-0B5E-3B69-B639EBB1E49E}"/>
                    </a:ext>
                  </a:extLst>
                </p14:cNvPr>
                <p14:cNvContentPartPr/>
                <p14:nvPr/>
              </p14:nvContentPartPr>
              <p14:xfrm>
                <a:off x="6945424" y="2863150"/>
                <a:ext cx="2926440" cy="185760"/>
              </p14:xfrm>
            </p:contentPart>
          </mc:Choice>
          <mc:Fallback xmlns="">
            <p:pic>
              <p:nvPicPr>
                <p:cNvPr id="2147" name="Ink 2146">
                  <a:extLst>
                    <a:ext uri="{FF2B5EF4-FFF2-40B4-BE49-F238E27FC236}">
                      <a16:creationId xmlns:a16="http://schemas.microsoft.com/office/drawing/2014/main" id="{D4012489-155B-0B5E-3B69-B639EBB1E4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6424" y="2854510"/>
                  <a:ext cx="294408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50" name="Ink 2149">
                <a:extLst>
                  <a:ext uri="{FF2B5EF4-FFF2-40B4-BE49-F238E27FC236}">
                    <a16:creationId xmlns:a16="http://schemas.microsoft.com/office/drawing/2014/main" id="{F1109145-98E0-5B7E-FEDA-ED135225D167}"/>
                  </a:ext>
                </a:extLst>
              </p14:cNvPr>
              <p14:cNvContentPartPr/>
              <p14:nvPr/>
            </p14:nvContentPartPr>
            <p14:xfrm>
              <a:off x="7390744" y="1771630"/>
              <a:ext cx="47160" cy="45360"/>
            </p14:xfrm>
          </p:contentPart>
        </mc:Choice>
        <mc:Fallback xmlns="">
          <p:pic>
            <p:nvPicPr>
              <p:cNvPr id="2150" name="Ink 2149">
                <a:extLst>
                  <a:ext uri="{FF2B5EF4-FFF2-40B4-BE49-F238E27FC236}">
                    <a16:creationId xmlns:a16="http://schemas.microsoft.com/office/drawing/2014/main" id="{F1109145-98E0-5B7E-FEDA-ED135225D16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81744" y="1762990"/>
                <a:ext cx="6480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2" name="Group 2151">
            <a:extLst>
              <a:ext uri="{FF2B5EF4-FFF2-40B4-BE49-F238E27FC236}">
                <a16:creationId xmlns:a16="http://schemas.microsoft.com/office/drawing/2014/main" id="{F4E51220-AA37-6D5E-790E-700863C330B7}"/>
              </a:ext>
            </a:extLst>
          </p:cNvPr>
          <p:cNvGrpSpPr/>
          <p:nvPr/>
        </p:nvGrpSpPr>
        <p:grpSpPr>
          <a:xfrm>
            <a:off x="9131704" y="1425310"/>
            <a:ext cx="1056600" cy="1744560"/>
            <a:chOff x="9131704" y="1425310"/>
            <a:chExt cx="1056600" cy="17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49" name="Ink 2148">
                  <a:extLst>
                    <a:ext uri="{FF2B5EF4-FFF2-40B4-BE49-F238E27FC236}">
                      <a16:creationId xmlns:a16="http://schemas.microsoft.com/office/drawing/2014/main" id="{AC2BB76A-DE80-A993-7811-19267309972E}"/>
                    </a:ext>
                  </a:extLst>
                </p14:cNvPr>
                <p14:cNvContentPartPr/>
                <p14:nvPr/>
              </p14:nvContentPartPr>
              <p14:xfrm>
                <a:off x="9868984" y="1425310"/>
                <a:ext cx="319320" cy="1744560"/>
              </p14:xfrm>
            </p:contentPart>
          </mc:Choice>
          <mc:Fallback xmlns="">
            <p:pic>
              <p:nvPicPr>
                <p:cNvPr id="2149" name="Ink 2148">
                  <a:extLst>
                    <a:ext uri="{FF2B5EF4-FFF2-40B4-BE49-F238E27FC236}">
                      <a16:creationId xmlns:a16="http://schemas.microsoft.com/office/drawing/2014/main" id="{AC2BB76A-DE80-A993-7811-1926730997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59984" y="1416670"/>
                  <a:ext cx="336960" cy="17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51" name="Ink 2150">
                  <a:extLst>
                    <a:ext uri="{FF2B5EF4-FFF2-40B4-BE49-F238E27FC236}">
                      <a16:creationId xmlns:a16="http://schemas.microsoft.com/office/drawing/2014/main" id="{3CD1AF56-FC7F-DE75-9D45-458EBE794A4C}"/>
                    </a:ext>
                  </a:extLst>
                </p14:cNvPr>
                <p14:cNvContentPartPr/>
                <p14:nvPr/>
              </p14:nvContentPartPr>
              <p14:xfrm>
                <a:off x="9131704" y="1781710"/>
                <a:ext cx="45720" cy="33480"/>
              </p14:xfrm>
            </p:contentPart>
          </mc:Choice>
          <mc:Fallback xmlns="">
            <p:pic>
              <p:nvPicPr>
                <p:cNvPr id="2151" name="Ink 2150">
                  <a:extLst>
                    <a:ext uri="{FF2B5EF4-FFF2-40B4-BE49-F238E27FC236}">
                      <a16:creationId xmlns:a16="http://schemas.microsoft.com/office/drawing/2014/main" id="{3CD1AF56-FC7F-DE75-9D45-458EBE794A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22704" y="1773070"/>
                  <a:ext cx="6336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53" name="Ink 2152">
                <a:extLst>
                  <a:ext uri="{FF2B5EF4-FFF2-40B4-BE49-F238E27FC236}">
                    <a16:creationId xmlns:a16="http://schemas.microsoft.com/office/drawing/2014/main" id="{ADBB63CE-29C5-00D0-E6C5-3942BFCCEEEC}"/>
                  </a:ext>
                </a:extLst>
              </p14:cNvPr>
              <p14:cNvContentPartPr/>
              <p14:nvPr/>
            </p14:nvContentPartPr>
            <p14:xfrm>
              <a:off x="9128464" y="2285710"/>
              <a:ext cx="32400" cy="39240"/>
            </p14:xfrm>
          </p:contentPart>
        </mc:Choice>
        <mc:Fallback xmlns="">
          <p:pic>
            <p:nvPicPr>
              <p:cNvPr id="2153" name="Ink 2152">
                <a:extLst>
                  <a:ext uri="{FF2B5EF4-FFF2-40B4-BE49-F238E27FC236}">
                    <a16:creationId xmlns:a16="http://schemas.microsoft.com/office/drawing/2014/main" id="{ADBB63CE-29C5-00D0-E6C5-3942BFCCEEE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119464" y="2276710"/>
                <a:ext cx="500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154" name="Ink 2153">
                <a:extLst>
                  <a:ext uri="{FF2B5EF4-FFF2-40B4-BE49-F238E27FC236}">
                    <a16:creationId xmlns:a16="http://schemas.microsoft.com/office/drawing/2014/main" id="{E8CDF485-801D-C1D3-2407-A21990A82DBA}"/>
                  </a:ext>
                </a:extLst>
              </p14:cNvPr>
              <p14:cNvContentPartPr/>
              <p14:nvPr/>
            </p14:nvContentPartPr>
            <p14:xfrm>
              <a:off x="9145384" y="2833990"/>
              <a:ext cx="33480" cy="41400"/>
            </p14:xfrm>
          </p:contentPart>
        </mc:Choice>
        <mc:Fallback xmlns="">
          <p:pic>
            <p:nvPicPr>
              <p:cNvPr id="2154" name="Ink 2153">
                <a:extLst>
                  <a:ext uri="{FF2B5EF4-FFF2-40B4-BE49-F238E27FC236}">
                    <a16:creationId xmlns:a16="http://schemas.microsoft.com/office/drawing/2014/main" id="{E8CDF485-801D-C1D3-2407-A21990A82DB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136744" y="2824990"/>
                <a:ext cx="511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25770A78-757E-E85D-0C17-038A21BF394C}"/>
                  </a:ext>
                </a:extLst>
              </p14:cNvPr>
              <p14:cNvContentPartPr/>
              <p14:nvPr/>
            </p14:nvContentPartPr>
            <p14:xfrm>
              <a:off x="7389304" y="2263390"/>
              <a:ext cx="36360" cy="3852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25770A78-757E-E85D-0C17-038A21BF394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80664" y="2254750"/>
                <a:ext cx="54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156" name="Ink 2155">
                <a:extLst>
                  <a:ext uri="{FF2B5EF4-FFF2-40B4-BE49-F238E27FC236}">
                    <a16:creationId xmlns:a16="http://schemas.microsoft.com/office/drawing/2014/main" id="{3AC5A2DF-CAB1-F672-4E6F-B688730FC58D}"/>
                  </a:ext>
                </a:extLst>
              </p14:cNvPr>
              <p14:cNvContentPartPr/>
              <p14:nvPr/>
            </p14:nvContentPartPr>
            <p14:xfrm>
              <a:off x="7362304" y="2810230"/>
              <a:ext cx="33480" cy="42480"/>
            </p14:xfrm>
          </p:contentPart>
        </mc:Choice>
        <mc:Fallback xmlns="">
          <p:pic>
            <p:nvPicPr>
              <p:cNvPr id="2156" name="Ink 2155">
                <a:extLst>
                  <a:ext uri="{FF2B5EF4-FFF2-40B4-BE49-F238E27FC236}">
                    <a16:creationId xmlns:a16="http://schemas.microsoft.com/office/drawing/2014/main" id="{3AC5A2DF-CAB1-F672-4E6F-B688730FC58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353664" y="2801590"/>
                <a:ext cx="5112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5" name="Group 2164">
            <a:extLst>
              <a:ext uri="{FF2B5EF4-FFF2-40B4-BE49-F238E27FC236}">
                <a16:creationId xmlns:a16="http://schemas.microsoft.com/office/drawing/2014/main" id="{65DDECC9-85A3-0FC2-1AF5-C0D676D74769}"/>
              </a:ext>
            </a:extLst>
          </p:cNvPr>
          <p:cNvGrpSpPr/>
          <p:nvPr/>
        </p:nvGrpSpPr>
        <p:grpSpPr>
          <a:xfrm>
            <a:off x="6915544" y="1227310"/>
            <a:ext cx="1078920" cy="2160000"/>
            <a:chOff x="6915544" y="1227310"/>
            <a:chExt cx="1078920" cy="21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57" name="Ink 2156">
                  <a:extLst>
                    <a:ext uri="{FF2B5EF4-FFF2-40B4-BE49-F238E27FC236}">
                      <a16:creationId xmlns:a16="http://schemas.microsoft.com/office/drawing/2014/main" id="{32D9BEAF-60C6-FC9C-2AF3-C736AC4EAEB6}"/>
                    </a:ext>
                  </a:extLst>
                </p14:cNvPr>
                <p14:cNvContentPartPr/>
                <p14:nvPr/>
              </p14:nvContentPartPr>
              <p14:xfrm>
                <a:off x="7664704" y="2232790"/>
                <a:ext cx="104760" cy="102600"/>
              </p14:xfrm>
            </p:contentPart>
          </mc:Choice>
          <mc:Fallback xmlns="">
            <p:pic>
              <p:nvPicPr>
                <p:cNvPr id="2157" name="Ink 2156">
                  <a:extLst>
                    <a:ext uri="{FF2B5EF4-FFF2-40B4-BE49-F238E27FC236}">
                      <a16:creationId xmlns:a16="http://schemas.microsoft.com/office/drawing/2014/main" id="{32D9BEAF-60C6-FC9C-2AF3-C736AC4EAEB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56064" y="2224150"/>
                  <a:ext cx="122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58" name="Ink 2157">
                  <a:extLst>
                    <a:ext uri="{FF2B5EF4-FFF2-40B4-BE49-F238E27FC236}">
                      <a16:creationId xmlns:a16="http://schemas.microsoft.com/office/drawing/2014/main" id="{9C3EE36F-2336-0B5F-97C6-EB67CFAF7027}"/>
                    </a:ext>
                  </a:extLst>
                </p14:cNvPr>
                <p14:cNvContentPartPr/>
                <p14:nvPr/>
              </p14:nvContentPartPr>
              <p14:xfrm>
                <a:off x="7634824" y="2764510"/>
                <a:ext cx="110160" cy="124920"/>
              </p14:xfrm>
            </p:contentPart>
          </mc:Choice>
          <mc:Fallback xmlns="">
            <p:pic>
              <p:nvPicPr>
                <p:cNvPr id="2158" name="Ink 2157">
                  <a:extLst>
                    <a:ext uri="{FF2B5EF4-FFF2-40B4-BE49-F238E27FC236}">
                      <a16:creationId xmlns:a16="http://schemas.microsoft.com/office/drawing/2014/main" id="{9C3EE36F-2336-0B5F-97C6-EB67CFAF702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25824" y="2755510"/>
                  <a:ext cx="127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59" name="Ink 2158">
                  <a:extLst>
                    <a:ext uri="{FF2B5EF4-FFF2-40B4-BE49-F238E27FC236}">
                      <a16:creationId xmlns:a16="http://schemas.microsoft.com/office/drawing/2014/main" id="{DC5A29C5-3FB0-1E7A-29B0-F365DAF83854}"/>
                    </a:ext>
                  </a:extLst>
                </p14:cNvPr>
                <p14:cNvContentPartPr/>
                <p14:nvPr/>
              </p14:nvContentPartPr>
              <p14:xfrm>
                <a:off x="6915544" y="1235230"/>
                <a:ext cx="68400" cy="2122920"/>
              </p14:xfrm>
            </p:contentPart>
          </mc:Choice>
          <mc:Fallback xmlns="">
            <p:pic>
              <p:nvPicPr>
                <p:cNvPr id="2159" name="Ink 2158">
                  <a:extLst>
                    <a:ext uri="{FF2B5EF4-FFF2-40B4-BE49-F238E27FC236}">
                      <a16:creationId xmlns:a16="http://schemas.microsoft.com/office/drawing/2014/main" id="{DC5A29C5-3FB0-1E7A-29B0-F365DAF8385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06904" y="1226590"/>
                  <a:ext cx="86040" cy="21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BCFF2F23-CF2A-45AB-9033-9527ED8D52CE}"/>
                    </a:ext>
                  </a:extLst>
                </p14:cNvPr>
                <p14:cNvContentPartPr/>
                <p14:nvPr/>
              </p14:nvContentPartPr>
              <p14:xfrm>
                <a:off x="6969544" y="1227310"/>
                <a:ext cx="922320" cy="44280"/>
              </p14:xfrm>
            </p:contentPart>
          </mc:Choice>
          <mc:Fallback xmlns=""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BCFF2F23-CF2A-45AB-9033-9527ED8D52C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60904" y="1218310"/>
                  <a:ext cx="939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61" name="Ink 2160">
                  <a:extLst>
                    <a:ext uri="{FF2B5EF4-FFF2-40B4-BE49-F238E27FC236}">
                      <a16:creationId xmlns:a16="http://schemas.microsoft.com/office/drawing/2014/main" id="{29933A83-D94C-AEDA-284F-A050EC3791DC}"/>
                    </a:ext>
                  </a:extLst>
                </p14:cNvPr>
                <p14:cNvContentPartPr/>
                <p14:nvPr/>
              </p14:nvContentPartPr>
              <p14:xfrm>
                <a:off x="7949824" y="1243870"/>
                <a:ext cx="44640" cy="2140920"/>
              </p14:xfrm>
            </p:contentPart>
          </mc:Choice>
          <mc:Fallback xmlns="">
            <p:pic>
              <p:nvPicPr>
                <p:cNvPr id="2161" name="Ink 2160">
                  <a:extLst>
                    <a:ext uri="{FF2B5EF4-FFF2-40B4-BE49-F238E27FC236}">
                      <a16:creationId xmlns:a16="http://schemas.microsoft.com/office/drawing/2014/main" id="{29933A83-D94C-AEDA-284F-A050EC3791D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1184" y="1234870"/>
                  <a:ext cx="62280" cy="21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62" name="Ink 2161">
                  <a:extLst>
                    <a:ext uri="{FF2B5EF4-FFF2-40B4-BE49-F238E27FC236}">
                      <a16:creationId xmlns:a16="http://schemas.microsoft.com/office/drawing/2014/main" id="{8D786608-6B5E-36F3-D17E-84CBBEBA90E1}"/>
                    </a:ext>
                  </a:extLst>
                </p14:cNvPr>
                <p14:cNvContentPartPr/>
                <p14:nvPr/>
              </p14:nvContentPartPr>
              <p14:xfrm>
                <a:off x="7001224" y="3319270"/>
                <a:ext cx="973800" cy="68040"/>
              </p14:xfrm>
            </p:contentPart>
          </mc:Choice>
          <mc:Fallback xmlns="">
            <p:pic>
              <p:nvPicPr>
                <p:cNvPr id="2162" name="Ink 2161">
                  <a:extLst>
                    <a:ext uri="{FF2B5EF4-FFF2-40B4-BE49-F238E27FC236}">
                      <a16:creationId xmlns:a16="http://schemas.microsoft.com/office/drawing/2014/main" id="{8D786608-6B5E-36F3-D17E-84CBBEBA90E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92224" y="3310270"/>
                  <a:ext cx="9914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4" name="Group 2173">
            <a:extLst>
              <a:ext uri="{FF2B5EF4-FFF2-40B4-BE49-F238E27FC236}">
                <a16:creationId xmlns:a16="http://schemas.microsoft.com/office/drawing/2014/main" id="{3174B5F0-BFDE-A9E0-6E18-82ECA99EB29D}"/>
              </a:ext>
            </a:extLst>
          </p:cNvPr>
          <p:cNvGrpSpPr/>
          <p:nvPr/>
        </p:nvGrpSpPr>
        <p:grpSpPr>
          <a:xfrm>
            <a:off x="4208344" y="1298590"/>
            <a:ext cx="740160" cy="141840"/>
            <a:chOff x="4208344" y="1298590"/>
            <a:chExt cx="74016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66" name="Ink 2165">
                  <a:extLst>
                    <a:ext uri="{FF2B5EF4-FFF2-40B4-BE49-F238E27FC236}">
                      <a16:creationId xmlns:a16="http://schemas.microsoft.com/office/drawing/2014/main" id="{E7629666-F22D-E3E3-8583-F3CACA900BFF}"/>
                    </a:ext>
                  </a:extLst>
                </p14:cNvPr>
                <p14:cNvContentPartPr/>
                <p14:nvPr/>
              </p14:nvContentPartPr>
              <p14:xfrm>
                <a:off x="4208344" y="1348630"/>
                <a:ext cx="171360" cy="71640"/>
              </p14:xfrm>
            </p:contentPart>
          </mc:Choice>
          <mc:Fallback xmlns="">
            <p:pic>
              <p:nvPicPr>
                <p:cNvPr id="2166" name="Ink 2165">
                  <a:extLst>
                    <a:ext uri="{FF2B5EF4-FFF2-40B4-BE49-F238E27FC236}">
                      <a16:creationId xmlns:a16="http://schemas.microsoft.com/office/drawing/2014/main" id="{E7629666-F22D-E3E3-8583-F3CACA900B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99344" y="1339990"/>
                  <a:ext cx="189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67" name="Ink 2166">
                  <a:extLst>
                    <a:ext uri="{FF2B5EF4-FFF2-40B4-BE49-F238E27FC236}">
                      <a16:creationId xmlns:a16="http://schemas.microsoft.com/office/drawing/2014/main" id="{01F3DAC8-8D43-CDE9-FFDB-C196EBAD2C69}"/>
                    </a:ext>
                  </a:extLst>
                </p14:cNvPr>
                <p14:cNvContentPartPr/>
                <p14:nvPr/>
              </p14:nvContentPartPr>
              <p14:xfrm>
                <a:off x="4420024" y="1298590"/>
                <a:ext cx="10080" cy="105120"/>
              </p14:xfrm>
            </p:contentPart>
          </mc:Choice>
          <mc:Fallback xmlns="">
            <p:pic>
              <p:nvPicPr>
                <p:cNvPr id="2167" name="Ink 2166">
                  <a:extLst>
                    <a:ext uri="{FF2B5EF4-FFF2-40B4-BE49-F238E27FC236}">
                      <a16:creationId xmlns:a16="http://schemas.microsoft.com/office/drawing/2014/main" id="{01F3DAC8-8D43-CDE9-FFDB-C196EBAD2C6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11384" y="1289950"/>
                  <a:ext cx="27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68" name="Ink 2167">
                  <a:extLst>
                    <a:ext uri="{FF2B5EF4-FFF2-40B4-BE49-F238E27FC236}">
                      <a16:creationId xmlns:a16="http://schemas.microsoft.com/office/drawing/2014/main" id="{F4E6E029-080E-8E29-BEED-E5464C60A685}"/>
                    </a:ext>
                  </a:extLst>
                </p14:cNvPr>
                <p14:cNvContentPartPr/>
                <p14:nvPr/>
              </p14:nvContentPartPr>
              <p14:xfrm>
                <a:off x="4471504" y="1351150"/>
                <a:ext cx="73080" cy="55080"/>
              </p14:xfrm>
            </p:contentPart>
          </mc:Choice>
          <mc:Fallback xmlns="">
            <p:pic>
              <p:nvPicPr>
                <p:cNvPr id="2168" name="Ink 2167">
                  <a:extLst>
                    <a:ext uri="{FF2B5EF4-FFF2-40B4-BE49-F238E27FC236}">
                      <a16:creationId xmlns:a16="http://schemas.microsoft.com/office/drawing/2014/main" id="{F4E6E029-080E-8E29-BEED-E5464C60A68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62864" y="1342510"/>
                  <a:ext cx="90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69" name="Ink 2168">
                  <a:extLst>
                    <a:ext uri="{FF2B5EF4-FFF2-40B4-BE49-F238E27FC236}">
                      <a16:creationId xmlns:a16="http://schemas.microsoft.com/office/drawing/2014/main" id="{10C71350-6D06-4209-0C47-3DB5087298D7}"/>
                    </a:ext>
                  </a:extLst>
                </p14:cNvPr>
                <p14:cNvContentPartPr/>
                <p14:nvPr/>
              </p14:nvContentPartPr>
              <p14:xfrm>
                <a:off x="4578784" y="1355830"/>
                <a:ext cx="141480" cy="56880"/>
              </p14:xfrm>
            </p:contentPart>
          </mc:Choice>
          <mc:Fallback xmlns="">
            <p:pic>
              <p:nvPicPr>
                <p:cNvPr id="2169" name="Ink 2168">
                  <a:extLst>
                    <a:ext uri="{FF2B5EF4-FFF2-40B4-BE49-F238E27FC236}">
                      <a16:creationId xmlns:a16="http://schemas.microsoft.com/office/drawing/2014/main" id="{10C71350-6D06-4209-0C47-3DB5087298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70144" y="1347190"/>
                  <a:ext cx="159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70" name="Ink 2169">
                  <a:extLst>
                    <a:ext uri="{FF2B5EF4-FFF2-40B4-BE49-F238E27FC236}">
                      <a16:creationId xmlns:a16="http://schemas.microsoft.com/office/drawing/2014/main" id="{C3A903D4-1C23-6917-944F-927CB07F8717}"/>
                    </a:ext>
                  </a:extLst>
                </p14:cNvPr>
                <p14:cNvContentPartPr/>
                <p14:nvPr/>
              </p14:nvContentPartPr>
              <p14:xfrm>
                <a:off x="4826824" y="1360150"/>
                <a:ext cx="16200" cy="47520"/>
              </p14:xfrm>
            </p:contentPart>
          </mc:Choice>
          <mc:Fallback xmlns="">
            <p:pic>
              <p:nvPicPr>
                <p:cNvPr id="2170" name="Ink 2169">
                  <a:extLst>
                    <a:ext uri="{FF2B5EF4-FFF2-40B4-BE49-F238E27FC236}">
                      <a16:creationId xmlns:a16="http://schemas.microsoft.com/office/drawing/2014/main" id="{C3A903D4-1C23-6917-944F-927CB07F871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17824" y="1351510"/>
                  <a:ext cx="33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71" name="Ink 2170">
                  <a:extLst>
                    <a:ext uri="{FF2B5EF4-FFF2-40B4-BE49-F238E27FC236}">
                      <a16:creationId xmlns:a16="http://schemas.microsoft.com/office/drawing/2014/main" id="{97469064-4432-86B5-9077-5F6936A48BAC}"/>
                    </a:ext>
                  </a:extLst>
                </p14:cNvPr>
                <p14:cNvContentPartPr/>
                <p14:nvPr/>
              </p14:nvContentPartPr>
              <p14:xfrm>
                <a:off x="4727104" y="1387150"/>
                <a:ext cx="16920" cy="26280"/>
              </p14:xfrm>
            </p:contentPart>
          </mc:Choice>
          <mc:Fallback xmlns="">
            <p:pic>
              <p:nvPicPr>
                <p:cNvPr id="2171" name="Ink 2170">
                  <a:extLst>
                    <a:ext uri="{FF2B5EF4-FFF2-40B4-BE49-F238E27FC236}">
                      <a16:creationId xmlns:a16="http://schemas.microsoft.com/office/drawing/2014/main" id="{97469064-4432-86B5-9077-5F6936A48BA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18104" y="1378510"/>
                  <a:ext cx="34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72" name="Ink 2171">
                  <a:extLst>
                    <a:ext uri="{FF2B5EF4-FFF2-40B4-BE49-F238E27FC236}">
                      <a16:creationId xmlns:a16="http://schemas.microsoft.com/office/drawing/2014/main" id="{A5A95425-E2F0-7D43-EBEA-9EDD1BEB3747}"/>
                    </a:ext>
                  </a:extLst>
                </p14:cNvPr>
                <p14:cNvContentPartPr/>
                <p14:nvPr/>
              </p14:nvContentPartPr>
              <p14:xfrm>
                <a:off x="4754824" y="1350070"/>
                <a:ext cx="92520" cy="73080"/>
              </p14:xfrm>
            </p:contentPart>
          </mc:Choice>
          <mc:Fallback xmlns="">
            <p:pic>
              <p:nvPicPr>
                <p:cNvPr id="2172" name="Ink 2171">
                  <a:extLst>
                    <a:ext uri="{FF2B5EF4-FFF2-40B4-BE49-F238E27FC236}">
                      <a16:creationId xmlns:a16="http://schemas.microsoft.com/office/drawing/2014/main" id="{A5A95425-E2F0-7D43-EBEA-9EDD1BEB374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45824" y="1341430"/>
                  <a:ext cx="110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73" name="Ink 2172">
                  <a:extLst>
                    <a:ext uri="{FF2B5EF4-FFF2-40B4-BE49-F238E27FC236}">
                      <a16:creationId xmlns:a16="http://schemas.microsoft.com/office/drawing/2014/main" id="{C8C568A3-26EF-6379-B6C8-C546679895B0}"/>
                    </a:ext>
                  </a:extLst>
                </p14:cNvPr>
                <p14:cNvContentPartPr/>
                <p14:nvPr/>
              </p14:nvContentPartPr>
              <p14:xfrm>
                <a:off x="4935184" y="1312630"/>
                <a:ext cx="13320" cy="127800"/>
              </p14:xfrm>
            </p:contentPart>
          </mc:Choice>
          <mc:Fallback xmlns="">
            <p:pic>
              <p:nvPicPr>
                <p:cNvPr id="2173" name="Ink 2172">
                  <a:extLst>
                    <a:ext uri="{FF2B5EF4-FFF2-40B4-BE49-F238E27FC236}">
                      <a16:creationId xmlns:a16="http://schemas.microsoft.com/office/drawing/2014/main" id="{C8C568A3-26EF-6379-B6C8-C546679895B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26184" y="1303630"/>
                  <a:ext cx="309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1" name="Group 2180">
            <a:extLst>
              <a:ext uri="{FF2B5EF4-FFF2-40B4-BE49-F238E27FC236}">
                <a16:creationId xmlns:a16="http://schemas.microsoft.com/office/drawing/2014/main" id="{79CF136A-DF11-AE0A-A784-C4CD5FC2536F}"/>
              </a:ext>
            </a:extLst>
          </p:cNvPr>
          <p:cNvGrpSpPr/>
          <p:nvPr/>
        </p:nvGrpSpPr>
        <p:grpSpPr>
          <a:xfrm>
            <a:off x="5240464" y="1303990"/>
            <a:ext cx="876960" cy="155520"/>
            <a:chOff x="5240464" y="1303990"/>
            <a:chExt cx="87696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75" name="Ink 2174">
                  <a:extLst>
                    <a:ext uri="{FF2B5EF4-FFF2-40B4-BE49-F238E27FC236}">
                      <a16:creationId xmlns:a16="http://schemas.microsoft.com/office/drawing/2014/main" id="{A3DE2889-8DA0-1EE5-C3BF-2DBCEBD7ECD6}"/>
                    </a:ext>
                  </a:extLst>
                </p14:cNvPr>
                <p14:cNvContentPartPr/>
                <p14:nvPr/>
              </p14:nvContentPartPr>
              <p14:xfrm>
                <a:off x="5240464" y="1359790"/>
                <a:ext cx="255240" cy="81720"/>
              </p14:xfrm>
            </p:contentPart>
          </mc:Choice>
          <mc:Fallback xmlns="">
            <p:pic>
              <p:nvPicPr>
                <p:cNvPr id="2175" name="Ink 2174">
                  <a:extLst>
                    <a:ext uri="{FF2B5EF4-FFF2-40B4-BE49-F238E27FC236}">
                      <a16:creationId xmlns:a16="http://schemas.microsoft.com/office/drawing/2014/main" id="{A3DE2889-8DA0-1EE5-C3BF-2DBCEBD7ECD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31464" y="1351150"/>
                  <a:ext cx="272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76" name="Ink 2175">
                  <a:extLst>
                    <a:ext uri="{FF2B5EF4-FFF2-40B4-BE49-F238E27FC236}">
                      <a16:creationId xmlns:a16="http://schemas.microsoft.com/office/drawing/2014/main" id="{A1040679-981F-BF86-92D6-5F8036B0E39D}"/>
                    </a:ext>
                  </a:extLst>
                </p14:cNvPr>
                <p14:cNvContentPartPr/>
                <p14:nvPr/>
              </p14:nvContentPartPr>
              <p14:xfrm>
                <a:off x="5465464" y="1303990"/>
                <a:ext cx="14760" cy="122760"/>
              </p14:xfrm>
            </p:contentPart>
          </mc:Choice>
          <mc:Fallback xmlns="">
            <p:pic>
              <p:nvPicPr>
                <p:cNvPr id="2176" name="Ink 2175">
                  <a:extLst>
                    <a:ext uri="{FF2B5EF4-FFF2-40B4-BE49-F238E27FC236}">
                      <a16:creationId xmlns:a16="http://schemas.microsoft.com/office/drawing/2014/main" id="{A1040679-981F-BF86-92D6-5F8036B0E39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56824" y="1294990"/>
                  <a:ext cx="32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77" name="Ink 2176">
                  <a:extLst>
                    <a:ext uri="{FF2B5EF4-FFF2-40B4-BE49-F238E27FC236}">
                      <a16:creationId xmlns:a16="http://schemas.microsoft.com/office/drawing/2014/main" id="{8A0306B6-C9D5-9E1F-C475-8A451565B162}"/>
                    </a:ext>
                  </a:extLst>
                </p14:cNvPr>
                <p14:cNvContentPartPr/>
                <p14:nvPr/>
              </p14:nvContentPartPr>
              <p14:xfrm>
                <a:off x="5536024" y="1373830"/>
                <a:ext cx="109800" cy="67680"/>
              </p14:xfrm>
            </p:contentPart>
          </mc:Choice>
          <mc:Fallback xmlns="">
            <p:pic>
              <p:nvPicPr>
                <p:cNvPr id="2177" name="Ink 2176">
                  <a:extLst>
                    <a:ext uri="{FF2B5EF4-FFF2-40B4-BE49-F238E27FC236}">
                      <a16:creationId xmlns:a16="http://schemas.microsoft.com/office/drawing/2014/main" id="{8A0306B6-C9D5-9E1F-C475-8A451565B1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27384" y="1364830"/>
                  <a:ext cx="127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78" name="Ink 2177">
                  <a:extLst>
                    <a:ext uri="{FF2B5EF4-FFF2-40B4-BE49-F238E27FC236}">
                      <a16:creationId xmlns:a16="http://schemas.microsoft.com/office/drawing/2014/main" id="{BBEA5076-80D9-A334-41FE-654D1C94664F}"/>
                    </a:ext>
                  </a:extLst>
                </p14:cNvPr>
                <p14:cNvContentPartPr/>
                <p14:nvPr/>
              </p14:nvContentPartPr>
              <p14:xfrm>
                <a:off x="5677144" y="1370590"/>
                <a:ext cx="124920" cy="76320"/>
              </p14:xfrm>
            </p:contentPart>
          </mc:Choice>
          <mc:Fallback xmlns="">
            <p:pic>
              <p:nvPicPr>
                <p:cNvPr id="2178" name="Ink 2177">
                  <a:extLst>
                    <a:ext uri="{FF2B5EF4-FFF2-40B4-BE49-F238E27FC236}">
                      <a16:creationId xmlns:a16="http://schemas.microsoft.com/office/drawing/2014/main" id="{BBEA5076-80D9-A334-41FE-654D1C94664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68504" y="1361950"/>
                  <a:ext cx="142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79" name="Ink 2178">
                  <a:extLst>
                    <a:ext uri="{FF2B5EF4-FFF2-40B4-BE49-F238E27FC236}">
                      <a16:creationId xmlns:a16="http://schemas.microsoft.com/office/drawing/2014/main" id="{58217A1C-F574-C8FF-32FD-B5485F11D876}"/>
                    </a:ext>
                  </a:extLst>
                </p14:cNvPr>
                <p14:cNvContentPartPr/>
                <p14:nvPr/>
              </p14:nvContentPartPr>
              <p14:xfrm>
                <a:off x="5847064" y="1370590"/>
                <a:ext cx="80280" cy="78840"/>
              </p14:xfrm>
            </p:contentPart>
          </mc:Choice>
          <mc:Fallback xmlns="">
            <p:pic>
              <p:nvPicPr>
                <p:cNvPr id="2179" name="Ink 2178">
                  <a:extLst>
                    <a:ext uri="{FF2B5EF4-FFF2-40B4-BE49-F238E27FC236}">
                      <a16:creationId xmlns:a16="http://schemas.microsoft.com/office/drawing/2014/main" id="{58217A1C-F574-C8FF-32FD-B5485F11D8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38064" y="1361950"/>
                  <a:ext cx="97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80" name="Ink 2179">
                  <a:extLst>
                    <a:ext uri="{FF2B5EF4-FFF2-40B4-BE49-F238E27FC236}">
                      <a16:creationId xmlns:a16="http://schemas.microsoft.com/office/drawing/2014/main" id="{6E2C48BD-F373-D6A5-4147-39B8B87FB3FA}"/>
                    </a:ext>
                  </a:extLst>
                </p14:cNvPr>
                <p14:cNvContentPartPr/>
                <p14:nvPr/>
              </p14:nvContentPartPr>
              <p14:xfrm>
                <a:off x="6031024" y="1316950"/>
                <a:ext cx="86400" cy="142560"/>
              </p14:xfrm>
            </p:contentPart>
          </mc:Choice>
          <mc:Fallback xmlns="">
            <p:pic>
              <p:nvPicPr>
                <p:cNvPr id="2180" name="Ink 2179">
                  <a:extLst>
                    <a:ext uri="{FF2B5EF4-FFF2-40B4-BE49-F238E27FC236}">
                      <a16:creationId xmlns:a16="http://schemas.microsoft.com/office/drawing/2014/main" id="{6E2C48BD-F373-D6A5-4147-39B8B87FB3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22024" y="1307950"/>
                  <a:ext cx="1040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9DE4622-8363-DAC8-FB61-874310160378}"/>
              </a:ext>
            </a:extLst>
          </p:cNvPr>
          <p:cNvGrpSpPr/>
          <p:nvPr/>
        </p:nvGrpSpPr>
        <p:grpSpPr>
          <a:xfrm>
            <a:off x="8521144" y="1238830"/>
            <a:ext cx="1327320" cy="2166480"/>
            <a:chOff x="8521144" y="1238830"/>
            <a:chExt cx="1327320" cy="21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82" name="Ink 2181">
                  <a:extLst>
                    <a:ext uri="{FF2B5EF4-FFF2-40B4-BE49-F238E27FC236}">
                      <a16:creationId xmlns:a16="http://schemas.microsoft.com/office/drawing/2014/main" id="{F65E071C-1ED0-431F-79E2-86C9A6C089FA}"/>
                    </a:ext>
                  </a:extLst>
                </p14:cNvPr>
                <p14:cNvContentPartPr/>
                <p14:nvPr/>
              </p14:nvContentPartPr>
              <p14:xfrm>
                <a:off x="8521144" y="1274110"/>
                <a:ext cx="137520" cy="2131200"/>
              </p14:xfrm>
            </p:contentPart>
          </mc:Choice>
          <mc:Fallback xmlns="">
            <p:pic>
              <p:nvPicPr>
                <p:cNvPr id="2182" name="Ink 2181">
                  <a:extLst>
                    <a:ext uri="{FF2B5EF4-FFF2-40B4-BE49-F238E27FC236}">
                      <a16:creationId xmlns:a16="http://schemas.microsoft.com/office/drawing/2014/main" id="{F65E071C-1ED0-431F-79E2-86C9A6C089F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12144" y="1265470"/>
                  <a:ext cx="155160" cy="21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83" name="Ink 2182">
                  <a:extLst>
                    <a:ext uri="{FF2B5EF4-FFF2-40B4-BE49-F238E27FC236}">
                      <a16:creationId xmlns:a16="http://schemas.microsoft.com/office/drawing/2014/main" id="{5946B79A-171C-3152-A9C6-5B8544B859F8}"/>
                    </a:ext>
                  </a:extLst>
                </p14:cNvPr>
                <p14:cNvContentPartPr/>
                <p14:nvPr/>
              </p14:nvContentPartPr>
              <p14:xfrm>
                <a:off x="8668384" y="1238830"/>
                <a:ext cx="1165320" cy="41400"/>
              </p14:xfrm>
            </p:contentPart>
          </mc:Choice>
          <mc:Fallback xmlns="">
            <p:pic>
              <p:nvPicPr>
                <p:cNvPr id="2183" name="Ink 2182">
                  <a:extLst>
                    <a:ext uri="{FF2B5EF4-FFF2-40B4-BE49-F238E27FC236}">
                      <a16:creationId xmlns:a16="http://schemas.microsoft.com/office/drawing/2014/main" id="{5946B79A-171C-3152-A9C6-5B8544B85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59744" y="1229830"/>
                  <a:ext cx="1182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84" name="Ink 2183">
                  <a:extLst>
                    <a:ext uri="{FF2B5EF4-FFF2-40B4-BE49-F238E27FC236}">
                      <a16:creationId xmlns:a16="http://schemas.microsoft.com/office/drawing/2014/main" id="{1C56A2A1-89F2-D79E-BBAD-A1B3D623E4F3}"/>
                    </a:ext>
                  </a:extLst>
                </p14:cNvPr>
                <p14:cNvContentPartPr/>
                <p14:nvPr/>
              </p14:nvContentPartPr>
              <p14:xfrm>
                <a:off x="9657304" y="1274110"/>
                <a:ext cx="191160" cy="2123640"/>
              </p14:xfrm>
            </p:contentPart>
          </mc:Choice>
          <mc:Fallback xmlns="">
            <p:pic>
              <p:nvPicPr>
                <p:cNvPr id="2184" name="Ink 2183">
                  <a:extLst>
                    <a:ext uri="{FF2B5EF4-FFF2-40B4-BE49-F238E27FC236}">
                      <a16:creationId xmlns:a16="http://schemas.microsoft.com/office/drawing/2014/main" id="{1C56A2A1-89F2-D79E-BBAD-A1B3D623E4F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48664" y="1265470"/>
                  <a:ext cx="208800" cy="21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85" name="Ink 2184">
                  <a:extLst>
                    <a:ext uri="{FF2B5EF4-FFF2-40B4-BE49-F238E27FC236}">
                      <a16:creationId xmlns:a16="http://schemas.microsoft.com/office/drawing/2014/main" id="{B0AB1074-0053-918B-4CBB-5A5CA16B78E4}"/>
                    </a:ext>
                  </a:extLst>
                </p14:cNvPr>
                <p14:cNvContentPartPr/>
                <p14:nvPr/>
              </p14:nvContentPartPr>
              <p14:xfrm>
                <a:off x="8589904" y="3250150"/>
                <a:ext cx="1139400" cy="70560"/>
              </p14:xfrm>
            </p:contentPart>
          </mc:Choice>
          <mc:Fallback xmlns="">
            <p:pic>
              <p:nvPicPr>
                <p:cNvPr id="2185" name="Ink 2184">
                  <a:extLst>
                    <a:ext uri="{FF2B5EF4-FFF2-40B4-BE49-F238E27FC236}">
                      <a16:creationId xmlns:a16="http://schemas.microsoft.com/office/drawing/2014/main" id="{B0AB1074-0053-918B-4CBB-5A5CA16B78E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80904" y="3241150"/>
                  <a:ext cx="1157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7" name="Ink 2186">
                  <a:extLst>
                    <a:ext uri="{FF2B5EF4-FFF2-40B4-BE49-F238E27FC236}">
                      <a16:creationId xmlns:a16="http://schemas.microsoft.com/office/drawing/2014/main" id="{A2D116AC-E2A3-4F01-F09D-5B601A9E5942}"/>
                    </a:ext>
                  </a:extLst>
                </p14:cNvPr>
                <p14:cNvContentPartPr/>
                <p14:nvPr/>
              </p14:nvContentPartPr>
              <p14:xfrm>
                <a:off x="9363184" y="2238190"/>
                <a:ext cx="112680" cy="158400"/>
              </p14:xfrm>
            </p:contentPart>
          </mc:Choice>
          <mc:Fallback xmlns="">
            <p:pic>
              <p:nvPicPr>
                <p:cNvPr id="2187" name="Ink 2186">
                  <a:extLst>
                    <a:ext uri="{FF2B5EF4-FFF2-40B4-BE49-F238E27FC236}">
                      <a16:creationId xmlns:a16="http://schemas.microsoft.com/office/drawing/2014/main" id="{A2D116AC-E2A3-4F01-F09D-5B601A9E594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54544" y="2229550"/>
                  <a:ext cx="130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88" name="Ink 2187">
                  <a:extLst>
                    <a:ext uri="{FF2B5EF4-FFF2-40B4-BE49-F238E27FC236}">
                      <a16:creationId xmlns:a16="http://schemas.microsoft.com/office/drawing/2014/main" id="{E0336AF3-E714-6DCA-2868-31F7A93F7DC4}"/>
                    </a:ext>
                  </a:extLst>
                </p14:cNvPr>
                <p14:cNvContentPartPr/>
                <p14:nvPr/>
              </p14:nvContentPartPr>
              <p14:xfrm>
                <a:off x="9353104" y="2785750"/>
                <a:ext cx="139680" cy="138240"/>
              </p14:xfrm>
            </p:contentPart>
          </mc:Choice>
          <mc:Fallback xmlns="">
            <p:pic>
              <p:nvPicPr>
                <p:cNvPr id="2188" name="Ink 2187">
                  <a:extLst>
                    <a:ext uri="{FF2B5EF4-FFF2-40B4-BE49-F238E27FC236}">
                      <a16:creationId xmlns:a16="http://schemas.microsoft.com/office/drawing/2014/main" id="{E0336AF3-E714-6DCA-2868-31F7A93F7D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44464" y="2776750"/>
                  <a:ext cx="15732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190" name="Ink 2189">
                <a:extLst>
                  <a:ext uri="{FF2B5EF4-FFF2-40B4-BE49-F238E27FC236}">
                    <a16:creationId xmlns:a16="http://schemas.microsoft.com/office/drawing/2014/main" id="{5EAE9FF9-7879-EBC5-D5DE-41B1EA0454BD}"/>
                  </a:ext>
                </a:extLst>
              </p14:cNvPr>
              <p14:cNvContentPartPr/>
              <p14:nvPr/>
            </p14:nvContentPartPr>
            <p14:xfrm>
              <a:off x="1394224" y="3778990"/>
              <a:ext cx="298080" cy="1979280"/>
            </p14:xfrm>
          </p:contentPart>
        </mc:Choice>
        <mc:Fallback xmlns="">
          <p:pic>
            <p:nvPicPr>
              <p:cNvPr id="2190" name="Ink 2189">
                <a:extLst>
                  <a:ext uri="{FF2B5EF4-FFF2-40B4-BE49-F238E27FC236}">
                    <a16:creationId xmlns:a16="http://schemas.microsoft.com/office/drawing/2014/main" id="{5EAE9FF9-7879-EBC5-D5DE-41B1EA0454B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385584" y="3770350"/>
                <a:ext cx="315720" cy="19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5" name="Group 2204">
            <a:extLst>
              <a:ext uri="{FF2B5EF4-FFF2-40B4-BE49-F238E27FC236}">
                <a16:creationId xmlns:a16="http://schemas.microsoft.com/office/drawing/2014/main" id="{7973CCBF-E4C7-7266-13BF-B935142BFF6F}"/>
              </a:ext>
            </a:extLst>
          </p:cNvPr>
          <p:cNvGrpSpPr/>
          <p:nvPr/>
        </p:nvGrpSpPr>
        <p:grpSpPr>
          <a:xfrm>
            <a:off x="1744864" y="4012270"/>
            <a:ext cx="288360" cy="289440"/>
            <a:chOff x="1744864" y="4012270"/>
            <a:chExt cx="2883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91" name="Ink 2190">
                  <a:extLst>
                    <a:ext uri="{FF2B5EF4-FFF2-40B4-BE49-F238E27FC236}">
                      <a16:creationId xmlns:a16="http://schemas.microsoft.com/office/drawing/2014/main" id="{93702D6D-38AF-3929-354C-81715C06544D}"/>
                    </a:ext>
                  </a:extLst>
                </p14:cNvPr>
                <p14:cNvContentPartPr/>
                <p14:nvPr/>
              </p14:nvContentPartPr>
              <p14:xfrm>
                <a:off x="1744864" y="4012270"/>
                <a:ext cx="183600" cy="289440"/>
              </p14:xfrm>
            </p:contentPart>
          </mc:Choice>
          <mc:Fallback xmlns="">
            <p:pic>
              <p:nvPicPr>
                <p:cNvPr id="2191" name="Ink 2190">
                  <a:extLst>
                    <a:ext uri="{FF2B5EF4-FFF2-40B4-BE49-F238E27FC236}">
                      <a16:creationId xmlns:a16="http://schemas.microsoft.com/office/drawing/2014/main" id="{93702D6D-38AF-3929-354C-81715C0654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36224" y="4003630"/>
                  <a:ext cx="201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92" name="Ink 2191">
                  <a:extLst>
                    <a:ext uri="{FF2B5EF4-FFF2-40B4-BE49-F238E27FC236}">
                      <a16:creationId xmlns:a16="http://schemas.microsoft.com/office/drawing/2014/main" id="{B58DA40D-A87C-3706-B02E-83935D035B1F}"/>
                    </a:ext>
                  </a:extLst>
                </p14:cNvPr>
                <p14:cNvContentPartPr/>
                <p14:nvPr/>
              </p14:nvContentPartPr>
              <p14:xfrm>
                <a:off x="1834504" y="4028110"/>
                <a:ext cx="198720" cy="26280"/>
              </p14:xfrm>
            </p:contentPart>
          </mc:Choice>
          <mc:Fallback xmlns="">
            <p:pic>
              <p:nvPicPr>
                <p:cNvPr id="2192" name="Ink 2191">
                  <a:extLst>
                    <a:ext uri="{FF2B5EF4-FFF2-40B4-BE49-F238E27FC236}">
                      <a16:creationId xmlns:a16="http://schemas.microsoft.com/office/drawing/2014/main" id="{B58DA40D-A87C-3706-B02E-83935D035B1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25864" y="4019110"/>
                  <a:ext cx="2163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193" name="Ink 2192">
                <a:extLst>
                  <a:ext uri="{FF2B5EF4-FFF2-40B4-BE49-F238E27FC236}">
                    <a16:creationId xmlns:a16="http://schemas.microsoft.com/office/drawing/2014/main" id="{E1172ADD-DE45-9B0B-276C-F2796A29A7DB}"/>
                  </a:ext>
                </a:extLst>
              </p14:cNvPr>
              <p14:cNvContentPartPr/>
              <p14:nvPr/>
            </p14:nvContentPartPr>
            <p14:xfrm>
              <a:off x="2716864" y="3990310"/>
              <a:ext cx="176760" cy="292680"/>
            </p14:xfrm>
          </p:contentPart>
        </mc:Choice>
        <mc:Fallback xmlns="">
          <p:pic>
            <p:nvPicPr>
              <p:cNvPr id="2193" name="Ink 2192">
                <a:extLst>
                  <a:ext uri="{FF2B5EF4-FFF2-40B4-BE49-F238E27FC236}">
                    <a16:creationId xmlns:a16="http://schemas.microsoft.com/office/drawing/2014/main" id="{E1172ADD-DE45-9B0B-276C-F2796A29A7D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07864" y="3981310"/>
                <a:ext cx="1944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195" name="Ink 2194">
                <a:extLst>
                  <a:ext uri="{FF2B5EF4-FFF2-40B4-BE49-F238E27FC236}">
                    <a16:creationId xmlns:a16="http://schemas.microsoft.com/office/drawing/2014/main" id="{8DDB7E50-404C-199F-635E-174DF2155309}"/>
                  </a:ext>
                </a:extLst>
              </p14:cNvPr>
              <p14:cNvContentPartPr/>
              <p14:nvPr/>
            </p14:nvContentPartPr>
            <p14:xfrm>
              <a:off x="1723264" y="4657390"/>
              <a:ext cx="251280" cy="305280"/>
            </p14:xfrm>
          </p:contentPart>
        </mc:Choice>
        <mc:Fallback xmlns="">
          <p:pic>
            <p:nvPicPr>
              <p:cNvPr id="2195" name="Ink 2194">
                <a:extLst>
                  <a:ext uri="{FF2B5EF4-FFF2-40B4-BE49-F238E27FC236}">
                    <a16:creationId xmlns:a16="http://schemas.microsoft.com/office/drawing/2014/main" id="{8DDB7E50-404C-199F-635E-174DF215530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714264" y="4648390"/>
                <a:ext cx="2689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196" name="Ink 2195">
                <a:extLst>
                  <a:ext uri="{FF2B5EF4-FFF2-40B4-BE49-F238E27FC236}">
                    <a16:creationId xmlns:a16="http://schemas.microsoft.com/office/drawing/2014/main" id="{B6BAD6BA-E293-09C5-FBE4-F8333E2C4536}"/>
                  </a:ext>
                </a:extLst>
              </p14:cNvPr>
              <p14:cNvContentPartPr/>
              <p14:nvPr/>
            </p14:nvContentPartPr>
            <p14:xfrm>
              <a:off x="2820904" y="4705270"/>
              <a:ext cx="27000" cy="282240"/>
            </p14:xfrm>
          </p:contentPart>
        </mc:Choice>
        <mc:Fallback xmlns="">
          <p:pic>
            <p:nvPicPr>
              <p:cNvPr id="2196" name="Ink 2195">
                <a:extLst>
                  <a:ext uri="{FF2B5EF4-FFF2-40B4-BE49-F238E27FC236}">
                    <a16:creationId xmlns:a16="http://schemas.microsoft.com/office/drawing/2014/main" id="{B6BAD6BA-E293-09C5-FBE4-F8333E2C453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811904" y="4696270"/>
                <a:ext cx="4464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3" name="Group 2202">
            <a:extLst>
              <a:ext uri="{FF2B5EF4-FFF2-40B4-BE49-F238E27FC236}">
                <a16:creationId xmlns:a16="http://schemas.microsoft.com/office/drawing/2014/main" id="{175E8780-B707-6359-C205-7C18D858034C}"/>
              </a:ext>
            </a:extLst>
          </p:cNvPr>
          <p:cNvGrpSpPr/>
          <p:nvPr/>
        </p:nvGrpSpPr>
        <p:grpSpPr>
          <a:xfrm>
            <a:off x="1752424" y="5339590"/>
            <a:ext cx="273240" cy="359280"/>
            <a:chOff x="1752424" y="5339590"/>
            <a:chExt cx="27324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99" name="Ink 2198">
                  <a:extLst>
                    <a:ext uri="{FF2B5EF4-FFF2-40B4-BE49-F238E27FC236}">
                      <a16:creationId xmlns:a16="http://schemas.microsoft.com/office/drawing/2014/main" id="{367BFB7D-21A6-66EA-403C-604EEFE5DE11}"/>
                    </a:ext>
                  </a:extLst>
                </p14:cNvPr>
                <p14:cNvContentPartPr/>
                <p14:nvPr/>
              </p14:nvContentPartPr>
              <p14:xfrm>
                <a:off x="1752424" y="5339590"/>
                <a:ext cx="226080" cy="359280"/>
              </p14:xfrm>
            </p:contentPart>
          </mc:Choice>
          <mc:Fallback xmlns="">
            <p:pic>
              <p:nvPicPr>
                <p:cNvPr id="2199" name="Ink 2198">
                  <a:extLst>
                    <a:ext uri="{FF2B5EF4-FFF2-40B4-BE49-F238E27FC236}">
                      <a16:creationId xmlns:a16="http://schemas.microsoft.com/office/drawing/2014/main" id="{367BFB7D-21A6-66EA-403C-604EEFE5DE1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43784" y="5330950"/>
                  <a:ext cx="243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00" name="Ink 2199">
                  <a:extLst>
                    <a:ext uri="{FF2B5EF4-FFF2-40B4-BE49-F238E27FC236}">
                      <a16:creationId xmlns:a16="http://schemas.microsoft.com/office/drawing/2014/main" id="{63BDAB51-8C6C-32CA-B226-D55A3D789931}"/>
                    </a:ext>
                  </a:extLst>
                </p14:cNvPr>
                <p14:cNvContentPartPr/>
                <p14:nvPr/>
              </p14:nvContentPartPr>
              <p14:xfrm>
                <a:off x="1821544" y="5558830"/>
                <a:ext cx="204120" cy="20880"/>
              </p14:xfrm>
            </p:contentPart>
          </mc:Choice>
          <mc:Fallback xmlns="">
            <p:pic>
              <p:nvPicPr>
                <p:cNvPr id="2200" name="Ink 2199">
                  <a:extLst>
                    <a:ext uri="{FF2B5EF4-FFF2-40B4-BE49-F238E27FC236}">
                      <a16:creationId xmlns:a16="http://schemas.microsoft.com/office/drawing/2014/main" id="{63BDAB51-8C6C-32CA-B226-D55A3D7899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12904" y="5550190"/>
                  <a:ext cx="22176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01" name="Ink 2200">
                <a:extLst>
                  <a:ext uri="{FF2B5EF4-FFF2-40B4-BE49-F238E27FC236}">
                    <a16:creationId xmlns:a16="http://schemas.microsoft.com/office/drawing/2014/main" id="{A10E8853-CCF3-D40E-87F2-2EE1129BE8BC}"/>
                  </a:ext>
                </a:extLst>
              </p14:cNvPr>
              <p14:cNvContentPartPr/>
              <p14:nvPr/>
            </p14:nvContentPartPr>
            <p14:xfrm>
              <a:off x="2825944" y="5374870"/>
              <a:ext cx="164880" cy="288000"/>
            </p14:xfrm>
          </p:contentPart>
        </mc:Choice>
        <mc:Fallback xmlns="">
          <p:pic>
            <p:nvPicPr>
              <p:cNvPr id="2201" name="Ink 2200">
                <a:extLst>
                  <a:ext uri="{FF2B5EF4-FFF2-40B4-BE49-F238E27FC236}">
                    <a16:creationId xmlns:a16="http://schemas.microsoft.com/office/drawing/2014/main" id="{A10E8853-CCF3-D40E-87F2-2EE1129BE8B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817304" y="5365870"/>
                <a:ext cx="18252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3" name="Group 2222">
            <a:extLst>
              <a:ext uri="{FF2B5EF4-FFF2-40B4-BE49-F238E27FC236}">
                <a16:creationId xmlns:a16="http://schemas.microsoft.com/office/drawing/2014/main" id="{BC43B5EF-D6B8-A46C-8A36-29D106E14C3D}"/>
              </a:ext>
            </a:extLst>
          </p:cNvPr>
          <p:cNvGrpSpPr/>
          <p:nvPr/>
        </p:nvGrpSpPr>
        <p:grpSpPr>
          <a:xfrm>
            <a:off x="3694624" y="3777190"/>
            <a:ext cx="1435320" cy="1982160"/>
            <a:chOff x="3694624" y="3777190"/>
            <a:chExt cx="1435320" cy="19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94" name="Ink 2193">
                  <a:extLst>
                    <a:ext uri="{FF2B5EF4-FFF2-40B4-BE49-F238E27FC236}">
                      <a16:creationId xmlns:a16="http://schemas.microsoft.com/office/drawing/2014/main" id="{B5084066-6941-C7F7-CE88-A9F7098AD8D9}"/>
                    </a:ext>
                  </a:extLst>
                </p14:cNvPr>
                <p14:cNvContentPartPr/>
                <p14:nvPr/>
              </p14:nvContentPartPr>
              <p14:xfrm>
                <a:off x="3694624" y="4004710"/>
                <a:ext cx="187560" cy="320040"/>
              </p14:xfrm>
            </p:contentPart>
          </mc:Choice>
          <mc:Fallback xmlns="">
            <p:pic>
              <p:nvPicPr>
                <p:cNvPr id="2194" name="Ink 2193">
                  <a:extLst>
                    <a:ext uri="{FF2B5EF4-FFF2-40B4-BE49-F238E27FC236}">
                      <a16:creationId xmlns:a16="http://schemas.microsoft.com/office/drawing/2014/main" id="{B5084066-6941-C7F7-CE88-A9F7098AD8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85984" y="3995710"/>
                  <a:ext cx="205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97" name="Ink 2196">
                  <a:extLst>
                    <a:ext uri="{FF2B5EF4-FFF2-40B4-BE49-F238E27FC236}">
                      <a16:creationId xmlns:a16="http://schemas.microsoft.com/office/drawing/2014/main" id="{88CF97F9-97ED-382C-5CA9-46A0D018FA65}"/>
                    </a:ext>
                  </a:extLst>
                </p14:cNvPr>
                <p14:cNvContentPartPr/>
                <p14:nvPr/>
              </p14:nvContentPartPr>
              <p14:xfrm>
                <a:off x="3726664" y="4640470"/>
                <a:ext cx="210960" cy="204480"/>
              </p14:xfrm>
            </p:contentPart>
          </mc:Choice>
          <mc:Fallback xmlns="">
            <p:pic>
              <p:nvPicPr>
                <p:cNvPr id="2197" name="Ink 2196">
                  <a:extLst>
                    <a:ext uri="{FF2B5EF4-FFF2-40B4-BE49-F238E27FC236}">
                      <a16:creationId xmlns:a16="http://schemas.microsoft.com/office/drawing/2014/main" id="{88CF97F9-97ED-382C-5CA9-46A0D018FA6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717664" y="4631830"/>
                  <a:ext cx="228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98" name="Ink 2197">
                  <a:extLst>
                    <a:ext uri="{FF2B5EF4-FFF2-40B4-BE49-F238E27FC236}">
                      <a16:creationId xmlns:a16="http://schemas.microsoft.com/office/drawing/2014/main" id="{F414EB56-9353-9A42-C7DC-3E647E4FDB48}"/>
                    </a:ext>
                  </a:extLst>
                </p14:cNvPr>
                <p14:cNvContentPartPr/>
                <p14:nvPr/>
              </p14:nvContentPartPr>
              <p14:xfrm>
                <a:off x="3850504" y="4712830"/>
                <a:ext cx="39960" cy="258120"/>
              </p14:xfrm>
            </p:contentPart>
          </mc:Choice>
          <mc:Fallback xmlns="">
            <p:pic>
              <p:nvPicPr>
                <p:cNvPr id="2198" name="Ink 2197">
                  <a:extLst>
                    <a:ext uri="{FF2B5EF4-FFF2-40B4-BE49-F238E27FC236}">
                      <a16:creationId xmlns:a16="http://schemas.microsoft.com/office/drawing/2014/main" id="{F414EB56-9353-9A42-C7DC-3E647E4FDB4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41864" y="4704190"/>
                  <a:ext cx="57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02" name="Ink 2201">
                  <a:extLst>
                    <a:ext uri="{FF2B5EF4-FFF2-40B4-BE49-F238E27FC236}">
                      <a16:creationId xmlns:a16="http://schemas.microsoft.com/office/drawing/2014/main" id="{68D96558-DF4E-36E1-432B-C3BD1EE72A36}"/>
                    </a:ext>
                  </a:extLst>
                </p14:cNvPr>
                <p14:cNvContentPartPr/>
                <p14:nvPr/>
              </p14:nvContentPartPr>
              <p14:xfrm>
                <a:off x="3795064" y="5304670"/>
                <a:ext cx="259560" cy="323640"/>
              </p14:xfrm>
            </p:contentPart>
          </mc:Choice>
          <mc:Fallback xmlns="">
            <p:pic>
              <p:nvPicPr>
                <p:cNvPr id="2202" name="Ink 2201">
                  <a:extLst>
                    <a:ext uri="{FF2B5EF4-FFF2-40B4-BE49-F238E27FC236}">
                      <a16:creationId xmlns:a16="http://schemas.microsoft.com/office/drawing/2014/main" id="{68D96558-DF4E-36E1-432B-C3BD1EE72A3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86064" y="5295670"/>
                  <a:ext cx="2772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06" name="Ink 2205">
                  <a:extLst>
                    <a:ext uri="{FF2B5EF4-FFF2-40B4-BE49-F238E27FC236}">
                      <a16:creationId xmlns:a16="http://schemas.microsoft.com/office/drawing/2014/main" id="{593C0A0D-97AF-BCF2-5595-8B8C91610CCB}"/>
                    </a:ext>
                  </a:extLst>
                </p14:cNvPr>
                <p14:cNvContentPartPr/>
                <p14:nvPr/>
              </p14:nvContentPartPr>
              <p14:xfrm>
                <a:off x="4155784" y="3838030"/>
                <a:ext cx="259920" cy="1879200"/>
              </p14:xfrm>
            </p:contentPart>
          </mc:Choice>
          <mc:Fallback xmlns="">
            <p:pic>
              <p:nvPicPr>
                <p:cNvPr id="2206" name="Ink 2205">
                  <a:extLst>
                    <a:ext uri="{FF2B5EF4-FFF2-40B4-BE49-F238E27FC236}">
                      <a16:creationId xmlns:a16="http://schemas.microsoft.com/office/drawing/2014/main" id="{593C0A0D-97AF-BCF2-5595-8B8C91610CC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47144" y="3829030"/>
                  <a:ext cx="277560" cy="18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207" name="Ink 2206">
                  <a:extLst>
                    <a:ext uri="{FF2B5EF4-FFF2-40B4-BE49-F238E27FC236}">
                      <a16:creationId xmlns:a16="http://schemas.microsoft.com/office/drawing/2014/main" id="{D565E736-F017-4861-C9D1-EF2D0CEFA6DC}"/>
                    </a:ext>
                  </a:extLst>
                </p14:cNvPr>
                <p14:cNvContentPartPr/>
                <p14:nvPr/>
              </p14:nvContentPartPr>
              <p14:xfrm>
                <a:off x="4463944" y="3777190"/>
                <a:ext cx="300240" cy="1982160"/>
              </p14:xfrm>
            </p:contentPart>
          </mc:Choice>
          <mc:Fallback xmlns="">
            <p:pic>
              <p:nvPicPr>
                <p:cNvPr id="2207" name="Ink 2206">
                  <a:extLst>
                    <a:ext uri="{FF2B5EF4-FFF2-40B4-BE49-F238E27FC236}">
                      <a16:creationId xmlns:a16="http://schemas.microsoft.com/office/drawing/2014/main" id="{D565E736-F017-4861-C9D1-EF2D0CEFA6D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454944" y="3768190"/>
                  <a:ext cx="317880" cy="19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08" name="Ink 2207">
                  <a:extLst>
                    <a:ext uri="{FF2B5EF4-FFF2-40B4-BE49-F238E27FC236}">
                      <a16:creationId xmlns:a16="http://schemas.microsoft.com/office/drawing/2014/main" id="{3A95D275-A947-2AD3-E1DA-83C0CA25856C}"/>
                    </a:ext>
                  </a:extLst>
                </p14:cNvPr>
                <p14:cNvContentPartPr/>
                <p14:nvPr/>
              </p14:nvContentPartPr>
              <p14:xfrm>
                <a:off x="4809904" y="4088950"/>
                <a:ext cx="39960" cy="224640"/>
              </p14:xfrm>
            </p:contentPart>
          </mc:Choice>
          <mc:Fallback xmlns="">
            <p:pic>
              <p:nvPicPr>
                <p:cNvPr id="2208" name="Ink 2207">
                  <a:extLst>
                    <a:ext uri="{FF2B5EF4-FFF2-40B4-BE49-F238E27FC236}">
                      <a16:creationId xmlns:a16="http://schemas.microsoft.com/office/drawing/2014/main" id="{3A95D275-A947-2AD3-E1DA-83C0CA25856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00904" y="4079950"/>
                  <a:ext cx="57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09" name="Ink 2208">
                  <a:extLst>
                    <a:ext uri="{FF2B5EF4-FFF2-40B4-BE49-F238E27FC236}">
                      <a16:creationId xmlns:a16="http://schemas.microsoft.com/office/drawing/2014/main" id="{6EA782A9-4F43-32BC-0283-8966C210E3B0}"/>
                    </a:ext>
                  </a:extLst>
                </p14:cNvPr>
                <p14:cNvContentPartPr/>
                <p14:nvPr/>
              </p14:nvContentPartPr>
              <p14:xfrm>
                <a:off x="4938424" y="4105510"/>
                <a:ext cx="191520" cy="217080"/>
              </p14:xfrm>
            </p:contentPart>
          </mc:Choice>
          <mc:Fallback xmlns="">
            <p:pic>
              <p:nvPicPr>
                <p:cNvPr id="2209" name="Ink 2208">
                  <a:extLst>
                    <a:ext uri="{FF2B5EF4-FFF2-40B4-BE49-F238E27FC236}">
                      <a16:creationId xmlns:a16="http://schemas.microsoft.com/office/drawing/2014/main" id="{6EA782A9-4F43-32BC-0283-8966C210E3B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929424" y="4096870"/>
                  <a:ext cx="209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210" name="Ink 2209">
                  <a:extLst>
                    <a:ext uri="{FF2B5EF4-FFF2-40B4-BE49-F238E27FC236}">
                      <a16:creationId xmlns:a16="http://schemas.microsoft.com/office/drawing/2014/main" id="{A457D731-5DA9-6B8C-F69D-EF4D5781D292}"/>
                    </a:ext>
                  </a:extLst>
                </p14:cNvPr>
                <p14:cNvContentPartPr/>
                <p14:nvPr/>
              </p14:nvContentPartPr>
              <p14:xfrm>
                <a:off x="4770304" y="4604830"/>
                <a:ext cx="25560" cy="187200"/>
              </p14:xfrm>
            </p:contentPart>
          </mc:Choice>
          <mc:Fallback xmlns="">
            <p:pic>
              <p:nvPicPr>
                <p:cNvPr id="2210" name="Ink 2209">
                  <a:extLst>
                    <a:ext uri="{FF2B5EF4-FFF2-40B4-BE49-F238E27FC236}">
                      <a16:creationId xmlns:a16="http://schemas.microsoft.com/office/drawing/2014/main" id="{A457D731-5DA9-6B8C-F69D-EF4D5781D29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61304" y="4596190"/>
                  <a:ext cx="43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11" name="Ink 2210">
                  <a:extLst>
                    <a:ext uri="{FF2B5EF4-FFF2-40B4-BE49-F238E27FC236}">
                      <a16:creationId xmlns:a16="http://schemas.microsoft.com/office/drawing/2014/main" id="{3A33F3DD-595F-45E1-2310-2266ABACB212}"/>
                    </a:ext>
                  </a:extLst>
                </p14:cNvPr>
                <p14:cNvContentPartPr/>
                <p14:nvPr/>
              </p14:nvContentPartPr>
              <p14:xfrm>
                <a:off x="4946344" y="4605190"/>
                <a:ext cx="22680" cy="226080"/>
              </p14:xfrm>
            </p:contentPart>
          </mc:Choice>
          <mc:Fallback xmlns="">
            <p:pic>
              <p:nvPicPr>
                <p:cNvPr id="2211" name="Ink 2210">
                  <a:extLst>
                    <a:ext uri="{FF2B5EF4-FFF2-40B4-BE49-F238E27FC236}">
                      <a16:creationId xmlns:a16="http://schemas.microsoft.com/office/drawing/2014/main" id="{3A33F3DD-595F-45E1-2310-2266ABACB21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37704" y="4596190"/>
                  <a:ext cx="40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12" name="Ink 2211">
                  <a:extLst>
                    <a:ext uri="{FF2B5EF4-FFF2-40B4-BE49-F238E27FC236}">
                      <a16:creationId xmlns:a16="http://schemas.microsoft.com/office/drawing/2014/main" id="{FCCACA13-53EF-0A6E-583F-13F6B477D8CB}"/>
                    </a:ext>
                  </a:extLst>
                </p14:cNvPr>
                <p14:cNvContentPartPr/>
                <p14:nvPr/>
              </p14:nvContentPartPr>
              <p14:xfrm>
                <a:off x="4756624" y="5231590"/>
                <a:ext cx="28080" cy="212760"/>
              </p14:xfrm>
            </p:contentPart>
          </mc:Choice>
          <mc:Fallback xmlns="">
            <p:pic>
              <p:nvPicPr>
                <p:cNvPr id="2212" name="Ink 2211">
                  <a:extLst>
                    <a:ext uri="{FF2B5EF4-FFF2-40B4-BE49-F238E27FC236}">
                      <a16:creationId xmlns:a16="http://schemas.microsoft.com/office/drawing/2014/main" id="{FCCACA13-53EF-0A6E-583F-13F6B477D8C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47984" y="5222950"/>
                  <a:ext cx="45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13" name="Ink 2212">
                  <a:extLst>
                    <a:ext uri="{FF2B5EF4-FFF2-40B4-BE49-F238E27FC236}">
                      <a16:creationId xmlns:a16="http://schemas.microsoft.com/office/drawing/2014/main" id="{DEAC8625-7B1D-BE67-8C53-392BB93570AC}"/>
                    </a:ext>
                  </a:extLst>
                </p14:cNvPr>
                <p14:cNvContentPartPr/>
                <p14:nvPr/>
              </p14:nvContentPartPr>
              <p14:xfrm>
                <a:off x="4880104" y="5257510"/>
                <a:ext cx="135720" cy="213480"/>
              </p14:xfrm>
            </p:contentPart>
          </mc:Choice>
          <mc:Fallback xmlns="">
            <p:pic>
              <p:nvPicPr>
                <p:cNvPr id="2213" name="Ink 2212">
                  <a:extLst>
                    <a:ext uri="{FF2B5EF4-FFF2-40B4-BE49-F238E27FC236}">
                      <a16:creationId xmlns:a16="http://schemas.microsoft.com/office/drawing/2014/main" id="{DEAC8625-7B1D-BE67-8C53-392BB93570A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71464" y="5248870"/>
                  <a:ext cx="153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14" name="Ink 2213">
                  <a:extLst>
                    <a:ext uri="{FF2B5EF4-FFF2-40B4-BE49-F238E27FC236}">
                      <a16:creationId xmlns:a16="http://schemas.microsoft.com/office/drawing/2014/main" id="{F947F8E0-8572-6303-7945-D4C21150F24D}"/>
                    </a:ext>
                  </a:extLst>
                </p14:cNvPr>
                <p14:cNvContentPartPr/>
                <p14:nvPr/>
              </p14:nvContentPartPr>
              <p14:xfrm>
                <a:off x="4906744" y="5224030"/>
                <a:ext cx="185400" cy="31320"/>
              </p14:xfrm>
            </p:contentPart>
          </mc:Choice>
          <mc:Fallback xmlns="">
            <p:pic>
              <p:nvPicPr>
                <p:cNvPr id="2214" name="Ink 2213">
                  <a:extLst>
                    <a:ext uri="{FF2B5EF4-FFF2-40B4-BE49-F238E27FC236}">
                      <a16:creationId xmlns:a16="http://schemas.microsoft.com/office/drawing/2014/main" id="{F947F8E0-8572-6303-7945-D4C21150F24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98104" y="5215030"/>
                  <a:ext cx="20304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1" name="Group 2230">
            <a:extLst>
              <a:ext uri="{FF2B5EF4-FFF2-40B4-BE49-F238E27FC236}">
                <a16:creationId xmlns:a16="http://schemas.microsoft.com/office/drawing/2014/main" id="{F7BD4EC3-FA84-744D-23E4-50A222CE31BB}"/>
              </a:ext>
            </a:extLst>
          </p:cNvPr>
          <p:cNvGrpSpPr/>
          <p:nvPr/>
        </p:nvGrpSpPr>
        <p:grpSpPr>
          <a:xfrm>
            <a:off x="5505784" y="3751990"/>
            <a:ext cx="1818720" cy="2011680"/>
            <a:chOff x="5505784" y="3751990"/>
            <a:chExt cx="1818720" cy="20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15" name="Ink 2214">
                  <a:extLst>
                    <a:ext uri="{FF2B5EF4-FFF2-40B4-BE49-F238E27FC236}">
                      <a16:creationId xmlns:a16="http://schemas.microsoft.com/office/drawing/2014/main" id="{01D5E61E-105B-14BB-B948-FD3C9633DD05}"/>
                    </a:ext>
                  </a:extLst>
                </p14:cNvPr>
                <p14:cNvContentPartPr/>
                <p14:nvPr/>
              </p14:nvContentPartPr>
              <p14:xfrm>
                <a:off x="5573464" y="4081750"/>
                <a:ext cx="13320" cy="256320"/>
              </p14:xfrm>
            </p:contentPart>
          </mc:Choice>
          <mc:Fallback xmlns="">
            <p:pic>
              <p:nvPicPr>
                <p:cNvPr id="2215" name="Ink 2214">
                  <a:extLst>
                    <a:ext uri="{FF2B5EF4-FFF2-40B4-BE49-F238E27FC236}">
                      <a16:creationId xmlns:a16="http://schemas.microsoft.com/office/drawing/2014/main" id="{01D5E61E-105B-14BB-B948-FD3C9633DD0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64824" y="4073110"/>
                  <a:ext cx="30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16" name="Ink 2215">
                  <a:extLst>
                    <a:ext uri="{FF2B5EF4-FFF2-40B4-BE49-F238E27FC236}">
                      <a16:creationId xmlns:a16="http://schemas.microsoft.com/office/drawing/2014/main" id="{97E2A70E-8174-6779-AFBF-891B1E26AE59}"/>
                    </a:ext>
                  </a:extLst>
                </p14:cNvPr>
                <p14:cNvContentPartPr/>
                <p14:nvPr/>
              </p14:nvContentPartPr>
              <p14:xfrm>
                <a:off x="5676424" y="4080310"/>
                <a:ext cx="240480" cy="189000"/>
              </p14:xfrm>
            </p:contentPart>
          </mc:Choice>
          <mc:Fallback xmlns="">
            <p:pic>
              <p:nvPicPr>
                <p:cNvPr id="2216" name="Ink 2215">
                  <a:extLst>
                    <a:ext uri="{FF2B5EF4-FFF2-40B4-BE49-F238E27FC236}">
                      <a16:creationId xmlns:a16="http://schemas.microsoft.com/office/drawing/2014/main" id="{97E2A70E-8174-6779-AFBF-891B1E26AE5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67784" y="4071670"/>
                  <a:ext cx="258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17" name="Ink 2216">
                  <a:extLst>
                    <a:ext uri="{FF2B5EF4-FFF2-40B4-BE49-F238E27FC236}">
                      <a16:creationId xmlns:a16="http://schemas.microsoft.com/office/drawing/2014/main" id="{13AFC5DB-C848-FCAC-7E45-A75C608F9870}"/>
                    </a:ext>
                  </a:extLst>
                </p14:cNvPr>
                <p14:cNvContentPartPr/>
                <p14:nvPr/>
              </p14:nvContentPartPr>
              <p14:xfrm>
                <a:off x="5802064" y="4110910"/>
                <a:ext cx="27000" cy="282960"/>
              </p14:xfrm>
            </p:contentPart>
          </mc:Choice>
          <mc:Fallback xmlns="">
            <p:pic>
              <p:nvPicPr>
                <p:cNvPr id="2217" name="Ink 2216">
                  <a:extLst>
                    <a:ext uri="{FF2B5EF4-FFF2-40B4-BE49-F238E27FC236}">
                      <a16:creationId xmlns:a16="http://schemas.microsoft.com/office/drawing/2014/main" id="{13AFC5DB-C848-FCAC-7E45-A75C608F987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93064" y="4101910"/>
                  <a:ext cx="44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18" name="Ink 2217">
                  <a:extLst>
                    <a:ext uri="{FF2B5EF4-FFF2-40B4-BE49-F238E27FC236}">
                      <a16:creationId xmlns:a16="http://schemas.microsoft.com/office/drawing/2014/main" id="{BEE647AE-407A-1E5F-B314-0836AE3EB066}"/>
                    </a:ext>
                  </a:extLst>
                </p14:cNvPr>
                <p14:cNvContentPartPr/>
                <p14:nvPr/>
              </p14:nvContentPartPr>
              <p14:xfrm>
                <a:off x="5546104" y="4669270"/>
                <a:ext cx="23760" cy="244800"/>
              </p14:xfrm>
            </p:contentPart>
          </mc:Choice>
          <mc:Fallback xmlns="">
            <p:pic>
              <p:nvPicPr>
                <p:cNvPr id="2218" name="Ink 2217">
                  <a:extLst>
                    <a:ext uri="{FF2B5EF4-FFF2-40B4-BE49-F238E27FC236}">
                      <a16:creationId xmlns:a16="http://schemas.microsoft.com/office/drawing/2014/main" id="{BEE647AE-407A-1E5F-B314-0836AE3EB06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37464" y="4660630"/>
                  <a:ext cx="41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19" name="Ink 2218">
                  <a:extLst>
                    <a:ext uri="{FF2B5EF4-FFF2-40B4-BE49-F238E27FC236}">
                      <a16:creationId xmlns:a16="http://schemas.microsoft.com/office/drawing/2014/main" id="{08DE46C0-B673-33A1-3990-F81A8B4B4CB6}"/>
                    </a:ext>
                  </a:extLst>
                </p14:cNvPr>
                <p14:cNvContentPartPr/>
                <p14:nvPr/>
              </p14:nvContentPartPr>
              <p14:xfrm>
                <a:off x="5666704" y="4669990"/>
                <a:ext cx="169920" cy="275400"/>
              </p14:xfrm>
            </p:contentPart>
          </mc:Choice>
          <mc:Fallback xmlns="">
            <p:pic>
              <p:nvPicPr>
                <p:cNvPr id="2219" name="Ink 2218">
                  <a:extLst>
                    <a:ext uri="{FF2B5EF4-FFF2-40B4-BE49-F238E27FC236}">
                      <a16:creationId xmlns:a16="http://schemas.microsoft.com/office/drawing/2014/main" id="{08DE46C0-B673-33A1-3990-F81A8B4B4C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58064" y="4661350"/>
                  <a:ext cx="1875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20" name="Ink 2219">
                  <a:extLst>
                    <a:ext uri="{FF2B5EF4-FFF2-40B4-BE49-F238E27FC236}">
                      <a16:creationId xmlns:a16="http://schemas.microsoft.com/office/drawing/2014/main" id="{B75FFC3A-1492-CD57-7619-C15FAAB9E6B5}"/>
                    </a:ext>
                  </a:extLst>
                </p14:cNvPr>
                <p14:cNvContentPartPr/>
                <p14:nvPr/>
              </p14:nvContentPartPr>
              <p14:xfrm>
                <a:off x="5672464" y="4824790"/>
                <a:ext cx="171000" cy="15120"/>
              </p14:xfrm>
            </p:contentPart>
          </mc:Choice>
          <mc:Fallback xmlns="">
            <p:pic>
              <p:nvPicPr>
                <p:cNvPr id="2220" name="Ink 2219">
                  <a:extLst>
                    <a:ext uri="{FF2B5EF4-FFF2-40B4-BE49-F238E27FC236}">
                      <a16:creationId xmlns:a16="http://schemas.microsoft.com/office/drawing/2014/main" id="{B75FFC3A-1492-CD57-7619-C15FAAB9E6B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63824" y="4816150"/>
                  <a:ext cx="188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24" name="Ink 2223">
                  <a:extLst>
                    <a:ext uri="{FF2B5EF4-FFF2-40B4-BE49-F238E27FC236}">
                      <a16:creationId xmlns:a16="http://schemas.microsoft.com/office/drawing/2014/main" id="{F9C6BD5E-01C6-7B3B-DD66-BA1601185A5D}"/>
                    </a:ext>
                  </a:extLst>
                </p14:cNvPr>
                <p14:cNvContentPartPr/>
                <p14:nvPr/>
              </p14:nvContentPartPr>
              <p14:xfrm>
                <a:off x="5505784" y="5302150"/>
                <a:ext cx="29880" cy="248040"/>
              </p14:xfrm>
            </p:contentPart>
          </mc:Choice>
          <mc:Fallback xmlns="">
            <p:pic>
              <p:nvPicPr>
                <p:cNvPr id="2224" name="Ink 2223">
                  <a:extLst>
                    <a:ext uri="{FF2B5EF4-FFF2-40B4-BE49-F238E27FC236}">
                      <a16:creationId xmlns:a16="http://schemas.microsoft.com/office/drawing/2014/main" id="{F9C6BD5E-01C6-7B3B-DD66-BA1601185A5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497144" y="5293510"/>
                  <a:ext cx="47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25" name="Ink 2224">
                  <a:extLst>
                    <a:ext uri="{FF2B5EF4-FFF2-40B4-BE49-F238E27FC236}">
                      <a16:creationId xmlns:a16="http://schemas.microsoft.com/office/drawing/2014/main" id="{DD259E44-394A-D926-88F2-8EC4197D99C1}"/>
                    </a:ext>
                  </a:extLst>
                </p14:cNvPr>
                <p14:cNvContentPartPr/>
                <p14:nvPr/>
              </p14:nvContentPartPr>
              <p14:xfrm>
                <a:off x="5668504" y="5285230"/>
                <a:ext cx="205560" cy="289800"/>
              </p14:xfrm>
            </p:contentPart>
          </mc:Choice>
          <mc:Fallback xmlns="">
            <p:pic>
              <p:nvPicPr>
                <p:cNvPr id="2225" name="Ink 2224">
                  <a:extLst>
                    <a:ext uri="{FF2B5EF4-FFF2-40B4-BE49-F238E27FC236}">
                      <a16:creationId xmlns:a16="http://schemas.microsoft.com/office/drawing/2014/main" id="{DD259E44-394A-D926-88F2-8EC4197D99C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59864" y="5276230"/>
                  <a:ext cx="223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26" name="Ink 2225">
                  <a:extLst>
                    <a:ext uri="{FF2B5EF4-FFF2-40B4-BE49-F238E27FC236}">
                      <a16:creationId xmlns:a16="http://schemas.microsoft.com/office/drawing/2014/main" id="{13D3CC66-6FF5-FA59-5A1A-96F4EF8121EB}"/>
                    </a:ext>
                  </a:extLst>
                </p14:cNvPr>
                <p14:cNvContentPartPr/>
                <p14:nvPr/>
              </p14:nvContentPartPr>
              <p14:xfrm>
                <a:off x="5963704" y="3789430"/>
                <a:ext cx="245160" cy="1958760"/>
              </p14:xfrm>
            </p:contentPart>
          </mc:Choice>
          <mc:Fallback xmlns="">
            <p:pic>
              <p:nvPicPr>
                <p:cNvPr id="2226" name="Ink 2225">
                  <a:extLst>
                    <a:ext uri="{FF2B5EF4-FFF2-40B4-BE49-F238E27FC236}">
                      <a16:creationId xmlns:a16="http://schemas.microsoft.com/office/drawing/2014/main" id="{13D3CC66-6FF5-FA59-5A1A-96F4EF8121E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954704" y="3780430"/>
                  <a:ext cx="262800" cy="19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27" name="Ink 2226">
                  <a:extLst>
                    <a:ext uri="{FF2B5EF4-FFF2-40B4-BE49-F238E27FC236}">
                      <a16:creationId xmlns:a16="http://schemas.microsoft.com/office/drawing/2014/main" id="{9A21CF21-3500-1EC5-8997-D51C3D837A7C}"/>
                    </a:ext>
                  </a:extLst>
                </p14:cNvPr>
                <p14:cNvContentPartPr/>
                <p14:nvPr/>
              </p14:nvContentPartPr>
              <p14:xfrm>
                <a:off x="6454384" y="4696630"/>
                <a:ext cx="248400" cy="8640"/>
              </p14:xfrm>
            </p:contentPart>
          </mc:Choice>
          <mc:Fallback xmlns="">
            <p:pic>
              <p:nvPicPr>
                <p:cNvPr id="2227" name="Ink 2226">
                  <a:extLst>
                    <a:ext uri="{FF2B5EF4-FFF2-40B4-BE49-F238E27FC236}">
                      <a16:creationId xmlns:a16="http://schemas.microsoft.com/office/drawing/2014/main" id="{9A21CF21-3500-1EC5-8997-D51C3D837A7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445384" y="4687990"/>
                  <a:ext cx="266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28" name="Ink 2227">
                  <a:extLst>
                    <a:ext uri="{FF2B5EF4-FFF2-40B4-BE49-F238E27FC236}">
                      <a16:creationId xmlns:a16="http://schemas.microsoft.com/office/drawing/2014/main" id="{26B24AE6-7F76-D6D5-E712-C4AB797E2FC0}"/>
                    </a:ext>
                  </a:extLst>
                </p14:cNvPr>
                <p14:cNvContentPartPr/>
                <p14:nvPr/>
              </p14:nvContentPartPr>
              <p14:xfrm>
                <a:off x="6443584" y="4839190"/>
                <a:ext cx="227880" cy="11520"/>
              </p14:xfrm>
            </p:contentPart>
          </mc:Choice>
          <mc:Fallback xmlns="">
            <p:pic>
              <p:nvPicPr>
                <p:cNvPr id="2228" name="Ink 2227">
                  <a:extLst>
                    <a:ext uri="{FF2B5EF4-FFF2-40B4-BE49-F238E27FC236}">
                      <a16:creationId xmlns:a16="http://schemas.microsoft.com/office/drawing/2014/main" id="{26B24AE6-7F76-D6D5-E712-C4AB797E2FC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34584" y="4830190"/>
                  <a:ext cx="245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29" name="Ink 2228">
                  <a:extLst>
                    <a:ext uri="{FF2B5EF4-FFF2-40B4-BE49-F238E27FC236}">
                      <a16:creationId xmlns:a16="http://schemas.microsoft.com/office/drawing/2014/main" id="{64FC42CD-1DD3-4AFD-642E-5A14B8D2F226}"/>
                    </a:ext>
                  </a:extLst>
                </p14:cNvPr>
                <p14:cNvContentPartPr/>
                <p14:nvPr/>
              </p14:nvContentPartPr>
              <p14:xfrm>
                <a:off x="7002304" y="3751990"/>
                <a:ext cx="322200" cy="2011680"/>
              </p14:xfrm>
            </p:contentPart>
          </mc:Choice>
          <mc:Fallback xmlns="">
            <p:pic>
              <p:nvPicPr>
                <p:cNvPr id="2229" name="Ink 2228">
                  <a:extLst>
                    <a:ext uri="{FF2B5EF4-FFF2-40B4-BE49-F238E27FC236}">
                      <a16:creationId xmlns:a16="http://schemas.microsoft.com/office/drawing/2014/main" id="{64FC42CD-1DD3-4AFD-642E-5A14B8D2F22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93664" y="3742990"/>
                  <a:ext cx="339840" cy="20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230" name="Ink 2229">
                <a:extLst>
                  <a:ext uri="{FF2B5EF4-FFF2-40B4-BE49-F238E27FC236}">
                    <a16:creationId xmlns:a16="http://schemas.microsoft.com/office/drawing/2014/main" id="{99BCE3A5-F68F-E460-2BC1-156A197B758D}"/>
                  </a:ext>
                </a:extLst>
              </p14:cNvPr>
              <p14:cNvContentPartPr/>
              <p14:nvPr/>
            </p14:nvContentPartPr>
            <p14:xfrm>
              <a:off x="9875104" y="3870070"/>
              <a:ext cx="304200" cy="2100600"/>
            </p14:xfrm>
          </p:contentPart>
        </mc:Choice>
        <mc:Fallback xmlns="">
          <p:pic>
            <p:nvPicPr>
              <p:cNvPr id="2230" name="Ink 2229">
                <a:extLst>
                  <a:ext uri="{FF2B5EF4-FFF2-40B4-BE49-F238E27FC236}">
                    <a16:creationId xmlns:a16="http://schemas.microsoft.com/office/drawing/2014/main" id="{99BCE3A5-F68F-E460-2BC1-156A197B758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866464" y="3861430"/>
                <a:ext cx="321840" cy="21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1" name="Group 2260">
            <a:extLst>
              <a:ext uri="{FF2B5EF4-FFF2-40B4-BE49-F238E27FC236}">
                <a16:creationId xmlns:a16="http://schemas.microsoft.com/office/drawing/2014/main" id="{AFFCAC63-F56C-97BB-4DA2-1A3CE49A0607}"/>
              </a:ext>
            </a:extLst>
          </p:cNvPr>
          <p:cNvGrpSpPr/>
          <p:nvPr/>
        </p:nvGrpSpPr>
        <p:grpSpPr>
          <a:xfrm>
            <a:off x="7458064" y="3950350"/>
            <a:ext cx="403560" cy="339480"/>
            <a:chOff x="7458064" y="3950350"/>
            <a:chExt cx="40356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46" name="Ink 2245">
                  <a:extLst>
                    <a:ext uri="{FF2B5EF4-FFF2-40B4-BE49-F238E27FC236}">
                      <a16:creationId xmlns:a16="http://schemas.microsoft.com/office/drawing/2014/main" id="{3AE99E5A-165B-CA7E-F61C-528BD3AF724D}"/>
                    </a:ext>
                  </a:extLst>
                </p14:cNvPr>
                <p14:cNvContentPartPr/>
                <p14:nvPr/>
              </p14:nvContentPartPr>
              <p14:xfrm>
                <a:off x="7458064" y="3950350"/>
                <a:ext cx="168120" cy="235440"/>
              </p14:xfrm>
            </p:contentPart>
          </mc:Choice>
          <mc:Fallback xmlns="">
            <p:pic>
              <p:nvPicPr>
                <p:cNvPr id="2246" name="Ink 2245">
                  <a:extLst>
                    <a:ext uri="{FF2B5EF4-FFF2-40B4-BE49-F238E27FC236}">
                      <a16:creationId xmlns:a16="http://schemas.microsoft.com/office/drawing/2014/main" id="{3AE99E5A-165B-CA7E-F61C-528BD3AF724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49064" y="3941350"/>
                  <a:ext cx="185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47" name="Ink 2246">
                  <a:extLst>
                    <a:ext uri="{FF2B5EF4-FFF2-40B4-BE49-F238E27FC236}">
                      <a16:creationId xmlns:a16="http://schemas.microsoft.com/office/drawing/2014/main" id="{B1250FAA-6D62-6767-A101-4053F5A5F379}"/>
                    </a:ext>
                  </a:extLst>
                </p14:cNvPr>
                <p14:cNvContentPartPr/>
                <p14:nvPr/>
              </p14:nvContentPartPr>
              <p14:xfrm>
                <a:off x="7728424" y="4124950"/>
                <a:ext cx="22320" cy="118800"/>
              </p14:xfrm>
            </p:contentPart>
          </mc:Choice>
          <mc:Fallback xmlns="">
            <p:pic>
              <p:nvPicPr>
                <p:cNvPr id="2247" name="Ink 2246">
                  <a:extLst>
                    <a:ext uri="{FF2B5EF4-FFF2-40B4-BE49-F238E27FC236}">
                      <a16:creationId xmlns:a16="http://schemas.microsoft.com/office/drawing/2014/main" id="{B1250FAA-6D62-6767-A101-4053F5A5F37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719784" y="4116310"/>
                  <a:ext cx="39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48" name="Ink 2247">
                  <a:extLst>
                    <a:ext uri="{FF2B5EF4-FFF2-40B4-BE49-F238E27FC236}">
                      <a16:creationId xmlns:a16="http://schemas.microsoft.com/office/drawing/2014/main" id="{13D20924-26B2-3703-B86E-698E21089267}"/>
                    </a:ext>
                  </a:extLst>
                </p14:cNvPr>
                <p14:cNvContentPartPr/>
                <p14:nvPr/>
              </p14:nvContentPartPr>
              <p14:xfrm>
                <a:off x="7824184" y="4135390"/>
                <a:ext cx="37440" cy="154440"/>
              </p14:xfrm>
            </p:contentPart>
          </mc:Choice>
          <mc:Fallback xmlns="">
            <p:pic>
              <p:nvPicPr>
                <p:cNvPr id="2248" name="Ink 2247">
                  <a:extLst>
                    <a:ext uri="{FF2B5EF4-FFF2-40B4-BE49-F238E27FC236}">
                      <a16:creationId xmlns:a16="http://schemas.microsoft.com/office/drawing/2014/main" id="{13D20924-26B2-3703-B86E-698E2108926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15184" y="4126750"/>
                  <a:ext cx="550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249" name="Ink 2248">
                <a:extLst>
                  <a:ext uri="{FF2B5EF4-FFF2-40B4-BE49-F238E27FC236}">
                    <a16:creationId xmlns:a16="http://schemas.microsoft.com/office/drawing/2014/main" id="{24D11FEE-426B-9181-47C7-A35D9AE7EE13}"/>
                  </a:ext>
                </a:extLst>
              </p14:cNvPr>
              <p14:cNvContentPartPr/>
              <p14:nvPr/>
            </p14:nvContentPartPr>
            <p14:xfrm>
              <a:off x="8963584" y="3946390"/>
              <a:ext cx="145440" cy="248400"/>
            </p14:xfrm>
          </p:contentPart>
        </mc:Choice>
        <mc:Fallback xmlns="">
          <p:pic>
            <p:nvPicPr>
              <p:cNvPr id="2249" name="Ink 2248">
                <a:extLst>
                  <a:ext uri="{FF2B5EF4-FFF2-40B4-BE49-F238E27FC236}">
                    <a16:creationId xmlns:a16="http://schemas.microsoft.com/office/drawing/2014/main" id="{24D11FEE-426B-9181-47C7-A35D9AE7EE13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954944" y="3937750"/>
                <a:ext cx="1630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252" name="Ink 2251">
                <a:extLst>
                  <a:ext uri="{FF2B5EF4-FFF2-40B4-BE49-F238E27FC236}">
                    <a16:creationId xmlns:a16="http://schemas.microsoft.com/office/drawing/2014/main" id="{0752D3B6-ADD5-00E0-CD57-2E920AEA341E}"/>
                  </a:ext>
                </a:extLst>
              </p14:cNvPr>
              <p14:cNvContentPartPr/>
              <p14:nvPr/>
            </p14:nvContentPartPr>
            <p14:xfrm>
              <a:off x="7372024" y="4634710"/>
              <a:ext cx="199080" cy="239040"/>
            </p14:xfrm>
          </p:contentPart>
        </mc:Choice>
        <mc:Fallback xmlns="">
          <p:pic>
            <p:nvPicPr>
              <p:cNvPr id="2252" name="Ink 2251">
                <a:extLst>
                  <a:ext uri="{FF2B5EF4-FFF2-40B4-BE49-F238E27FC236}">
                    <a16:creationId xmlns:a16="http://schemas.microsoft.com/office/drawing/2014/main" id="{0752D3B6-ADD5-00E0-CD57-2E920AEA341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363024" y="4626070"/>
                <a:ext cx="216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255" name="Ink 2254">
                <a:extLst>
                  <a:ext uri="{FF2B5EF4-FFF2-40B4-BE49-F238E27FC236}">
                    <a16:creationId xmlns:a16="http://schemas.microsoft.com/office/drawing/2014/main" id="{48EF3486-864C-5A68-AAE2-62F493263E66}"/>
                  </a:ext>
                </a:extLst>
              </p14:cNvPr>
              <p14:cNvContentPartPr/>
              <p14:nvPr/>
            </p14:nvContentPartPr>
            <p14:xfrm>
              <a:off x="8925064" y="4628230"/>
              <a:ext cx="158400" cy="237240"/>
            </p14:xfrm>
          </p:contentPart>
        </mc:Choice>
        <mc:Fallback xmlns="">
          <p:pic>
            <p:nvPicPr>
              <p:cNvPr id="2255" name="Ink 2254">
                <a:extLst>
                  <a:ext uri="{FF2B5EF4-FFF2-40B4-BE49-F238E27FC236}">
                    <a16:creationId xmlns:a16="http://schemas.microsoft.com/office/drawing/2014/main" id="{48EF3486-864C-5A68-AAE2-62F493263E6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916064" y="4619230"/>
                <a:ext cx="176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262" name="Ink 2261">
                <a:extLst>
                  <a:ext uri="{FF2B5EF4-FFF2-40B4-BE49-F238E27FC236}">
                    <a16:creationId xmlns:a16="http://schemas.microsoft.com/office/drawing/2014/main" id="{BF2EE4CD-DFDE-05B2-1DED-080BBFC586FC}"/>
                  </a:ext>
                </a:extLst>
              </p14:cNvPr>
              <p14:cNvContentPartPr/>
              <p14:nvPr/>
            </p14:nvContentPartPr>
            <p14:xfrm>
              <a:off x="7369504" y="5323750"/>
              <a:ext cx="167040" cy="243720"/>
            </p14:xfrm>
          </p:contentPart>
        </mc:Choice>
        <mc:Fallback xmlns="">
          <p:pic>
            <p:nvPicPr>
              <p:cNvPr id="2262" name="Ink 2261">
                <a:extLst>
                  <a:ext uri="{FF2B5EF4-FFF2-40B4-BE49-F238E27FC236}">
                    <a16:creationId xmlns:a16="http://schemas.microsoft.com/office/drawing/2014/main" id="{BF2EE4CD-DFDE-05B2-1DED-080BBFC586F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360504" y="5314750"/>
                <a:ext cx="1846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DCD4DE5F-49D7-59CA-46BC-87822C1CBE7F}"/>
                  </a:ext>
                </a:extLst>
              </p14:cNvPr>
              <p14:cNvContentPartPr/>
              <p14:nvPr/>
            </p14:nvContentPartPr>
            <p14:xfrm>
              <a:off x="8873584" y="5384950"/>
              <a:ext cx="200520" cy="25056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DCD4DE5F-49D7-59CA-46BC-87822C1CBE7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864944" y="5376310"/>
                <a:ext cx="21816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5" name="Group 2274">
            <a:extLst>
              <a:ext uri="{FF2B5EF4-FFF2-40B4-BE49-F238E27FC236}">
                <a16:creationId xmlns:a16="http://schemas.microsoft.com/office/drawing/2014/main" id="{D111D17B-88E5-B98E-ED2E-38C74CB959BA}"/>
              </a:ext>
            </a:extLst>
          </p:cNvPr>
          <p:cNvGrpSpPr/>
          <p:nvPr/>
        </p:nvGrpSpPr>
        <p:grpSpPr>
          <a:xfrm>
            <a:off x="7659304" y="4782670"/>
            <a:ext cx="202680" cy="141120"/>
            <a:chOff x="7659304" y="4782670"/>
            <a:chExt cx="20268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70" name="Ink 2269">
                  <a:extLst>
                    <a:ext uri="{FF2B5EF4-FFF2-40B4-BE49-F238E27FC236}">
                      <a16:creationId xmlns:a16="http://schemas.microsoft.com/office/drawing/2014/main" id="{D26020FF-AFBF-0B69-115B-7C9D1F6DFAFB}"/>
                    </a:ext>
                  </a:extLst>
                </p14:cNvPr>
                <p14:cNvContentPartPr/>
                <p14:nvPr/>
              </p14:nvContentPartPr>
              <p14:xfrm>
                <a:off x="7659304" y="4782670"/>
                <a:ext cx="103680" cy="123120"/>
              </p14:xfrm>
            </p:contentPart>
          </mc:Choice>
          <mc:Fallback xmlns="">
            <p:pic>
              <p:nvPicPr>
                <p:cNvPr id="2270" name="Ink 2269">
                  <a:extLst>
                    <a:ext uri="{FF2B5EF4-FFF2-40B4-BE49-F238E27FC236}">
                      <a16:creationId xmlns:a16="http://schemas.microsoft.com/office/drawing/2014/main" id="{D26020FF-AFBF-0B69-115B-7C9D1F6DFAF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50664" y="4774030"/>
                  <a:ext cx="121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71" name="Ink 2270">
                  <a:extLst>
                    <a:ext uri="{FF2B5EF4-FFF2-40B4-BE49-F238E27FC236}">
                      <a16:creationId xmlns:a16="http://schemas.microsoft.com/office/drawing/2014/main" id="{FEA9146C-23B1-C205-B4AE-393FF775A404}"/>
                    </a:ext>
                  </a:extLst>
                </p14:cNvPr>
                <p14:cNvContentPartPr/>
                <p14:nvPr/>
              </p14:nvContentPartPr>
              <p14:xfrm>
                <a:off x="7849744" y="4801030"/>
                <a:ext cx="12240" cy="122760"/>
              </p14:xfrm>
            </p:contentPart>
          </mc:Choice>
          <mc:Fallback xmlns="">
            <p:pic>
              <p:nvPicPr>
                <p:cNvPr id="2271" name="Ink 2270">
                  <a:extLst>
                    <a:ext uri="{FF2B5EF4-FFF2-40B4-BE49-F238E27FC236}">
                      <a16:creationId xmlns:a16="http://schemas.microsoft.com/office/drawing/2014/main" id="{FEA9146C-23B1-C205-B4AE-393FF775A40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40744" y="4792030"/>
                  <a:ext cx="298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4" name="Group 2273">
            <a:extLst>
              <a:ext uri="{FF2B5EF4-FFF2-40B4-BE49-F238E27FC236}">
                <a16:creationId xmlns:a16="http://schemas.microsoft.com/office/drawing/2014/main" id="{BF74BAAE-8A6D-3ACC-5A1F-AAE661D20768}"/>
              </a:ext>
            </a:extLst>
          </p:cNvPr>
          <p:cNvGrpSpPr/>
          <p:nvPr/>
        </p:nvGrpSpPr>
        <p:grpSpPr>
          <a:xfrm>
            <a:off x="7647424" y="5506270"/>
            <a:ext cx="205920" cy="166320"/>
            <a:chOff x="7647424" y="5506270"/>
            <a:chExt cx="20592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72" name="Ink 2271">
                  <a:extLst>
                    <a:ext uri="{FF2B5EF4-FFF2-40B4-BE49-F238E27FC236}">
                      <a16:creationId xmlns:a16="http://schemas.microsoft.com/office/drawing/2014/main" id="{9F485774-B007-5DE9-451E-74E2F9FF8EB7}"/>
                    </a:ext>
                  </a:extLst>
                </p14:cNvPr>
                <p14:cNvContentPartPr/>
                <p14:nvPr/>
              </p14:nvContentPartPr>
              <p14:xfrm>
                <a:off x="7647424" y="5506270"/>
                <a:ext cx="91800" cy="166320"/>
              </p14:xfrm>
            </p:contentPart>
          </mc:Choice>
          <mc:Fallback xmlns="">
            <p:pic>
              <p:nvPicPr>
                <p:cNvPr id="2272" name="Ink 2271">
                  <a:extLst>
                    <a:ext uri="{FF2B5EF4-FFF2-40B4-BE49-F238E27FC236}">
                      <a16:creationId xmlns:a16="http://schemas.microsoft.com/office/drawing/2014/main" id="{9F485774-B007-5DE9-451E-74E2F9FF8EB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38424" y="5497270"/>
                  <a:ext cx="109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73" name="Ink 2272">
                  <a:extLst>
                    <a:ext uri="{FF2B5EF4-FFF2-40B4-BE49-F238E27FC236}">
                      <a16:creationId xmlns:a16="http://schemas.microsoft.com/office/drawing/2014/main" id="{588A8388-6F7C-BE0D-7CD3-2B7C9DC45BA2}"/>
                    </a:ext>
                  </a:extLst>
                </p14:cNvPr>
                <p14:cNvContentPartPr/>
                <p14:nvPr/>
              </p14:nvContentPartPr>
              <p14:xfrm>
                <a:off x="7835344" y="5513830"/>
                <a:ext cx="18000" cy="158040"/>
              </p14:xfrm>
            </p:contentPart>
          </mc:Choice>
          <mc:Fallback xmlns="">
            <p:pic>
              <p:nvPicPr>
                <p:cNvPr id="2273" name="Ink 2272">
                  <a:extLst>
                    <a:ext uri="{FF2B5EF4-FFF2-40B4-BE49-F238E27FC236}">
                      <a16:creationId xmlns:a16="http://schemas.microsoft.com/office/drawing/2014/main" id="{588A8388-6F7C-BE0D-7CD3-2B7C9DC45BA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826704" y="5504830"/>
                  <a:ext cx="356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8" name="Group 2277">
            <a:extLst>
              <a:ext uri="{FF2B5EF4-FFF2-40B4-BE49-F238E27FC236}">
                <a16:creationId xmlns:a16="http://schemas.microsoft.com/office/drawing/2014/main" id="{F98FD5E0-E383-BA5D-BB14-1E6C52CCC3E5}"/>
              </a:ext>
            </a:extLst>
          </p:cNvPr>
          <p:cNvGrpSpPr/>
          <p:nvPr/>
        </p:nvGrpSpPr>
        <p:grpSpPr>
          <a:xfrm>
            <a:off x="9216664" y="4116670"/>
            <a:ext cx="181800" cy="172440"/>
            <a:chOff x="9216664" y="4116670"/>
            <a:chExt cx="18180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76" name="Ink 2275">
                  <a:extLst>
                    <a:ext uri="{FF2B5EF4-FFF2-40B4-BE49-F238E27FC236}">
                      <a16:creationId xmlns:a16="http://schemas.microsoft.com/office/drawing/2014/main" id="{F2D66A02-FC5D-B765-EEF4-683F54F502FA}"/>
                    </a:ext>
                  </a:extLst>
                </p14:cNvPr>
                <p14:cNvContentPartPr/>
                <p14:nvPr/>
              </p14:nvContentPartPr>
              <p14:xfrm>
                <a:off x="9216664" y="4123870"/>
                <a:ext cx="15480" cy="125280"/>
              </p14:xfrm>
            </p:contentPart>
          </mc:Choice>
          <mc:Fallback xmlns="">
            <p:pic>
              <p:nvPicPr>
                <p:cNvPr id="2276" name="Ink 2275">
                  <a:extLst>
                    <a:ext uri="{FF2B5EF4-FFF2-40B4-BE49-F238E27FC236}">
                      <a16:creationId xmlns:a16="http://schemas.microsoft.com/office/drawing/2014/main" id="{F2D66A02-FC5D-B765-EEF4-683F54F502F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208024" y="4114870"/>
                  <a:ext cx="33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77" name="Ink 2276">
                  <a:extLst>
                    <a:ext uri="{FF2B5EF4-FFF2-40B4-BE49-F238E27FC236}">
                      <a16:creationId xmlns:a16="http://schemas.microsoft.com/office/drawing/2014/main" id="{4C871CF3-2895-9E27-083D-9C851CFA4495}"/>
                    </a:ext>
                  </a:extLst>
                </p14:cNvPr>
                <p14:cNvContentPartPr/>
                <p14:nvPr/>
              </p14:nvContentPartPr>
              <p14:xfrm>
                <a:off x="9294064" y="4116670"/>
                <a:ext cx="104400" cy="172440"/>
              </p14:xfrm>
            </p:contentPart>
          </mc:Choice>
          <mc:Fallback xmlns="">
            <p:pic>
              <p:nvPicPr>
                <p:cNvPr id="2277" name="Ink 2276">
                  <a:extLst>
                    <a:ext uri="{FF2B5EF4-FFF2-40B4-BE49-F238E27FC236}">
                      <a16:creationId xmlns:a16="http://schemas.microsoft.com/office/drawing/2014/main" id="{4C871CF3-2895-9E27-083D-9C851CFA449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285424" y="4107670"/>
                  <a:ext cx="12204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1" name="Group 2280">
            <a:extLst>
              <a:ext uri="{FF2B5EF4-FFF2-40B4-BE49-F238E27FC236}">
                <a16:creationId xmlns:a16="http://schemas.microsoft.com/office/drawing/2014/main" id="{F81D9C3C-12DC-C519-F09D-7E6F9EDE15D8}"/>
              </a:ext>
            </a:extLst>
          </p:cNvPr>
          <p:cNvGrpSpPr/>
          <p:nvPr/>
        </p:nvGrpSpPr>
        <p:grpSpPr>
          <a:xfrm>
            <a:off x="9170224" y="4826230"/>
            <a:ext cx="273600" cy="119880"/>
            <a:chOff x="9170224" y="4826230"/>
            <a:chExt cx="27360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79" name="Ink 2278">
                  <a:extLst>
                    <a:ext uri="{FF2B5EF4-FFF2-40B4-BE49-F238E27FC236}">
                      <a16:creationId xmlns:a16="http://schemas.microsoft.com/office/drawing/2014/main" id="{95667CC5-A35E-FCC0-8405-1ADFE2584679}"/>
                    </a:ext>
                  </a:extLst>
                </p14:cNvPr>
                <p14:cNvContentPartPr/>
                <p14:nvPr/>
              </p14:nvContentPartPr>
              <p14:xfrm>
                <a:off x="9170224" y="4826230"/>
                <a:ext cx="148320" cy="117000"/>
              </p14:xfrm>
            </p:contentPart>
          </mc:Choice>
          <mc:Fallback xmlns="">
            <p:pic>
              <p:nvPicPr>
                <p:cNvPr id="2279" name="Ink 2278">
                  <a:extLst>
                    <a:ext uri="{FF2B5EF4-FFF2-40B4-BE49-F238E27FC236}">
                      <a16:creationId xmlns:a16="http://schemas.microsoft.com/office/drawing/2014/main" id="{95667CC5-A35E-FCC0-8405-1ADFE258467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61584" y="4817590"/>
                  <a:ext cx="165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80" name="Ink 2279">
                  <a:extLst>
                    <a:ext uri="{FF2B5EF4-FFF2-40B4-BE49-F238E27FC236}">
                      <a16:creationId xmlns:a16="http://schemas.microsoft.com/office/drawing/2014/main" id="{17B7DB4B-CA02-B7F3-9D1A-46C73E28E4AE}"/>
                    </a:ext>
                  </a:extLst>
                </p14:cNvPr>
                <p14:cNvContentPartPr/>
                <p14:nvPr/>
              </p14:nvContentPartPr>
              <p14:xfrm>
                <a:off x="9338704" y="4826590"/>
                <a:ext cx="105120" cy="119520"/>
              </p14:xfrm>
            </p:contentPart>
          </mc:Choice>
          <mc:Fallback xmlns="">
            <p:pic>
              <p:nvPicPr>
                <p:cNvPr id="2280" name="Ink 2279">
                  <a:extLst>
                    <a:ext uri="{FF2B5EF4-FFF2-40B4-BE49-F238E27FC236}">
                      <a16:creationId xmlns:a16="http://schemas.microsoft.com/office/drawing/2014/main" id="{17B7DB4B-CA02-B7F3-9D1A-46C73E28E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30064" y="4817590"/>
                  <a:ext cx="1227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5" name="Group 2284">
            <a:extLst>
              <a:ext uri="{FF2B5EF4-FFF2-40B4-BE49-F238E27FC236}">
                <a16:creationId xmlns:a16="http://schemas.microsoft.com/office/drawing/2014/main" id="{047218C7-DAC9-2B8E-FEEA-1E8E417BB5DC}"/>
              </a:ext>
            </a:extLst>
          </p:cNvPr>
          <p:cNvGrpSpPr/>
          <p:nvPr/>
        </p:nvGrpSpPr>
        <p:grpSpPr>
          <a:xfrm>
            <a:off x="9161944" y="5560990"/>
            <a:ext cx="244080" cy="168840"/>
            <a:chOff x="9161944" y="5560990"/>
            <a:chExt cx="24408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83" name="Ink 2282">
                  <a:extLst>
                    <a:ext uri="{FF2B5EF4-FFF2-40B4-BE49-F238E27FC236}">
                      <a16:creationId xmlns:a16="http://schemas.microsoft.com/office/drawing/2014/main" id="{6CACF05D-FE64-6773-7804-DCF1DC2EA82C}"/>
                    </a:ext>
                  </a:extLst>
                </p14:cNvPr>
                <p14:cNvContentPartPr/>
                <p14:nvPr/>
              </p14:nvContentPartPr>
              <p14:xfrm>
                <a:off x="9161944" y="5570350"/>
                <a:ext cx="210600" cy="120960"/>
              </p14:xfrm>
            </p:contentPart>
          </mc:Choice>
          <mc:Fallback xmlns="">
            <p:pic>
              <p:nvPicPr>
                <p:cNvPr id="2283" name="Ink 2282">
                  <a:extLst>
                    <a:ext uri="{FF2B5EF4-FFF2-40B4-BE49-F238E27FC236}">
                      <a16:creationId xmlns:a16="http://schemas.microsoft.com/office/drawing/2014/main" id="{6CACF05D-FE64-6773-7804-DCF1DC2EA82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53304" y="5561350"/>
                  <a:ext cx="228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84" name="Ink 2283">
                  <a:extLst>
                    <a:ext uri="{FF2B5EF4-FFF2-40B4-BE49-F238E27FC236}">
                      <a16:creationId xmlns:a16="http://schemas.microsoft.com/office/drawing/2014/main" id="{EA74950F-ABCA-F15E-33C9-412C6B09B61B}"/>
                    </a:ext>
                  </a:extLst>
                </p14:cNvPr>
                <p14:cNvContentPartPr/>
                <p14:nvPr/>
              </p14:nvContentPartPr>
              <p14:xfrm>
                <a:off x="9327904" y="5560990"/>
                <a:ext cx="78120" cy="168840"/>
              </p14:xfrm>
            </p:contentPart>
          </mc:Choice>
          <mc:Fallback xmlns="">
            <p:pic>
              <p:nvPicPr>
                <p:cNvPr id="2284" name="Ink 2283">
                  <a:extLst>
                    <a:ext uri="{FF2B5EF4-FFF2-40B4-BE49-F238E27FC236}">
                      <a16:creationId xmlns:a16="http://schemas.microsoft.com/office/drawing/2014/main" id="{EA74950F-ABCA-F15E-33C9-412C6B09B61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319264" y="5551990"/>
                  <a:ext cx="957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9" name="Group 2288">
            <a:extLst>
              <a:ext uri="{FF2B5EF4-FFF2-40B4-BE49-F238E27FC236}">
                <a16:creationId xmlns:a16="http://schemas.microsoft.com/office/drawing/2014/main" id="{CEC41EDC-5A66-3027-F3A5-664738809809}"/>
              </a:ext>
            </a:extLst>
          </p:cNvPr>
          <p:cNvGrpSpPr/>
          <p:nvPr/>
        </p:nvGrpSpPr>
        <p:grpSpPr>
          <a:xfrm>
            <a:off x="8653984" y="3744070"/>
            <a:ext cx="1226880" cy="2300400"/>
            <a:chOff x="8653984" y="3744070"/>
            <a:chExt cx="1226880" cy="23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86" name="Ink 2285">
                  <a:extLst>
                    <a:ext uri="{FF2B5EF4-FFF2-40B4-BE49-F238E27FC236}">
                      <a16:creationId xmlns:a16="http://schemas.microsoft.com/office/drawing/2014/main" id="{71D443FF-2C0C-D360-14EC-64C03D1AC74B}"/>
                    </a:ext>
                  </a:extLst>
                </p14:cNvPr>
                <p14:cNvContentPartPr/>
                <p14:nvPr/>
              </p14:nvContentPartPr>
              <p14:xfrm>
                <a:off x="8653984" y="3777550"/>
                <a:ext cx="95760" cy="2266920"/>
              </p14:xfrm>
            </p:contentPart>
          </mc:Choice>
          <mc:Fallback xmlns="">
            <p:pic>
              <p:nvPicPr>
                <p:cNvPr id="2286" name="Ink 2285">
                  <a:extLst>
                    <a:ext uri="{FF2B5EF4-FFF2-40B4-BE49-F238E27FC236}">
                      <a16:creationId xmlns:a16="http://schemas.microsoft.com/office/drawing/2014/main" id="{71D443FF-2C0C-D360-14EC-64C03D1AC74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644984" y="3768550"/>
                  <a:ext cx="113400" cy="22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87" name="Ink 2286">
                  <a:extLst>
                    <a:ext uri="{FF2B5EF4-FFF2-40B4-BE49-F238E27FC236}">
                      <a16:creationId xmlns:a16="http://schemas.microsoft.com/office/drawing/2014/main" id="{97AC76C1-B311-3DE0-2EE3-F247361B0E0A}"/>
                    </a:ext>
                  </a:extLst>
                </p14:cNvPr>
                <p14:cNvContentPartPr/>
                <p14:nvPr/>
              </p14:nvContentPartPr>
              <p14:xfrm>
                <a:off x="8749384" y="3744070"/>
                <a:ext cx="1046880" cy="2129040"/>
              </p14:xfrm>
            </p:contentPart>
          </mc:Choice>
          <mc:Fallback xmlns="">
            <p:pic>
              <p:nvPicPr>
                <p:cNvPr id="2287" name="Ink 2286">
                  <a:extLst>
                    <a:ext uri="{FF2B5EF4-FFF2-40B4-BE49-F238E27FC236}">
                      <a16:creationId xmlns:a16="http://schemas.microsoft.com/office/drawing/2014/main" id="{97AC76C1-B311-3DE0-2EE3-F247361B0E0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740384" y="3735430"/>
                  <a:ext cx="1064520" cy="21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88" name="Ink 2287">
                  <a:extLst>
                    <a:ext uri="{FF2B5EF4-FFF2-40B4-BE49-F238E27FC236}">
                      <a16:creationId xmlns:a16="http://schemas.microsoft.com/office/drawing/2014/main" id="{FB7DC9CA-9AC6-CC62-3534-D668FF854030}"/>
                    </a:ext>
                  </a:extLst>
                </p14:cNvPr>
                <p14:cNvContentPartPr/>
                <p14:nvPr/>
              </p14:nvContentPartPr>
              <p14:xfrm>
                <a:off x="8707984" y="5909470"/>
                <a:ext cx="1172880" cy="18360"/>
              </p14:xfrm>
            </p:contentPart>
          </mc:Choice>
          <mc:Fallback xmlns="">
            <p:pic>
              <p:nvPicPr>
                <p:cNvPr id="2288" name="Ink 2287">
                  <a:extLst>
                    <a:ext uri="{FF2B5EF4-FFF2-40B4-BE49-F238E27FC236}">
                      <a16:creationId xmlns:a16="http://schemas.microsoft.com/office/drawing/2014/main" id="{FB7DC9CA-9AC6-CC62-3534-D668FF85403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699344" y="5900830"/>
                  <a:ext cx="11905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65491C33-2284-97D2-9CFB-94E4BBC0BB37}"/>
              </a:ext>
            </a:extLst>
          </p:cNvPr>
          <p:cNvGrpSpPr/>
          <p:nvPr/>
        </p:nvGrpSpPr>
        <p:grpSpPr>
          <a:xfrm>
            <a:off x="5370424" y="3780430"/>
            <a:ext cx="729720" cy="1973880"/>
            <a:chOff x="5370424" y="3780430"/>
            <a:chExt cx="729720" cy="19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90" name="Ink 2289">
                  <a:extLst>
                    <a:ext uri="{FF2B5EF4-FFF2-40B4-BE49-F238E27FC236}">
                      <a16:creationId xmlns:a16="http://schemas.microsoft.com/office/drawing/2014/main" id="{AC2ACDFD-71D2-B685-CA6A-1DC6D648864A}"/>
                    </a:ext>
                  </a:extLst>
                </p14:cNvPr>
                <p14:cNvContentPartPr/>
                <p14:nvPr/>
              </p14:nvContentPartPr>
              <p14:xfrm>
                <a:off x="5370424" y="3831550"/>
                <a:ext cx="41400" cy="1849320"/>
              </p14:xfrm>
            </p:contentPart>
          </mc:Choice>
          <mc:Fallback xmlns="">
            <p:pic>
              <p:nvPicPr>
                <p:cNvPr id="2290" name="Ink 2289">
                  <a:extLst>
                    <a:ext uri="{FF2B5EF4-FFF2-40B4-BE49-F238E27FC236}">
                      <a16:creationId xmlns:a16="http://schemas.microsoft.com/office/drawing/2014/main" id="{AC2ACDFD-71D2-B685-CA6A-1DC6D648864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61424" y="3822550"/>
                  <a:ext cx="59040" cy="18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91" name="Ink 2290">
                  <a:extLst>
                    <a:ext uri="{FF2B5EF4-FFF2-40B4-BE49-F238E27FC236}">
                      <a16:creationId xmlns:a16="http://schemas.microsoft.com/office/drawing/2014/main" id="{8ED2BA12-1DF7-B4FF-41D9-767947E45DFB}"/>
                    </a:ext>
                  </a:extLst>
                </p14:cNvPr>
                <p14:cNvContentPartPr/>
                <p14:nvPr/>
              </p14:nvContentPartPr>
              <p14:xfrm>
                <a:off x="5407504" y="3780430"/>
                <a:ext cx="577080" cy="43920"/>
              </p14:xfrm>
            </p:contentPart>
          </mc:Choice>
          <mc:Fallback xmlns="">
            <p:pic>
              <p:nvPicPr>
                <p:cNvPr id="2291" name="Ink 2290">
                  <a:extLst>
                    <a:ext uri="{FF2B5EF4-FFF2-40B4-BE49-F238E27FC236}">
                      <a16:creationId xmlns:a16="http://schemas.microsoft.com/office/drawing/2014/main" id="{8ED2BA12-1DF7-B4FF-41D9-767947E45DF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398864" y="3771790"/>
                  <a:ext cx="594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92" name="Ink 2291">
                  <a:extLst>
                    <a:ext uri="{FF2B5EF4-FFF2-40B4-BE49-F238E27FC236}">
                      <a16:creationId xmlns:a16="http://schemas.microsoft.com/office/drawing/2014/main" id="{95DD08D7-A6AE-AC59-0D8E-A5ADF2364070}"/>
                    </a:ext>
                  </a:extLst>
                </p14:cNvPr>
                <p14:cNvContentPartPr/>
                <p14:nvPr/>
              </p14:nvContentPartPr>
              <p14:xfrm>
                <a:off x="5961184" y="3790870"/>
                <a:ext cx="66960" cy="1963440"/>
              </p14:xfrm>
            </p:contentPart>
          </mc:Choice>
          <mc:Fallback xmlns="">
            <p:pic>
              <p:nvPicPr>
                <p:cNvPr id="2292" name="Ink 2291">
                  <a:extLst>
                    <a:ext uri="{FF2B5EF4-FFF2-40B4-BE49-F238E27FC236}">
                      <a16:creationId xmlns:a16="http://schemas.microsoft.com/office/drawing/2014/main" id="{95DD08D7-A6AE-AC59-0D8E-A5ADF236407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52184" y="3781870"/>
                  <a:ext cx="84600" cy="19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93" name="Ink 2292">
                  <a:extLst>
                    <a:ext uri="{FF2B5EF4-FFF2-40B4-BE49-F238E27FC236}">
                      <a16:creationId xmlns:a16="http://schemas.microsoft.com/office/drawing/2014/main" id="{1BFB8BA5-0A47-F8BC-7000-FCF898EE1421}"/>
                    </a:ext>
                  </a:extLst>
                </p14:cNvPr>
                <p14:cNvContentPartPr/>
                <p14:nvPr/>
              </p14:nvContentPartPr>
              <p14:xfrm>
                <a:off x="5420464" y="5715430"/>
                <a:ext cx="679680" cy="20160"/>
              </p14:xfrm>
            </p:contentPart>
          </mc:Choice>
          <mc:Fallback xmlns="">
            <p:pic>
              <p:nvPicPr>
                <p:cNvPr id="2293" name="Ink 2292">
                  <a:extLst>
                    <a:ext uri="{FF2B5EF4-FFF2-40B4-BE49-F238E27FC236}">
                      <a16:creationId xmlns:a16="http://schemas.microsoft.com/office/drawing/2014/main" id="{1BFB8BA5-0A47-F8BC-7000-FCF898EE142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411464" y="5706790"/>
                  <a:ext cx="6973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9" name="Group 2298">
            <a:extLst>
              <a:ext uri="{FF2B5EF4-FFF2-40B4-BE49-F238E27FC236}">
                <a16:creationId xmlns:a16="http://schemas.microsoft.com/office/drawing/2014/main" id="{B6D580A5-733D-14AE-72A7-7ECB4CC76FBD}"/>
              </a:ext>
            </a:extLst>
          </p:cNvPr>
          <p:cNvGrpSpPr/>
          <p:nvPr/>
        </p:nvGrpSpPr>
        <p:grpSpPr>
          <a:xfrm>
            <a:off x="7144504" y="4452190"/>
            <a:ext cx="2726280" cy="671040"/>
            <a:chOff x="7144504" y="4452190"/>
            <a:chExt cx="272628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96" name="Ink 2295">
                  <a:extLst>
                    <a:ext uri="{FF2B5EF4-FFF2-40B4-BE49-F238E27FC236}">
                      <a16:creationId xmlns:a16="http://schemas.microsoft.com/office/drawing/2014/main" id="{F1B1C18E-2076-39AB-C408-E238F019FC49}"/>
                    </a:ext>
                  </a:extLst>
                </p14:cNvPr>
                <p14:cNvContentPartPr/>
                <p14:nvPr/>
              </p14:nvContentPartPr>
              <p14:xfrm>
                <a:off x="7144504" y="4452190"/>
                <a:ext cx="28800" cy="597960"/>
              </p14:xfrm>
            </p:contentPart>
          </mc:Choice>
          <mc:Fallback xmlns="">
            <p:pic>
              <p:nvPicPr>
                <p:cNvPr id="2296" name="Ink 2295">
                  <a:extLst>
                    <a:ext uri="{FF2B5EF4-FFF2-40B4-BE49-F238E27FC236}">
                      <a16:creationId xmlns:a16="http://schemas.microsoft.com/office/drawing/2014/main" id="{F1B1C18E-2076-39AB-C408-E238F019FC4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35504" y="4443550"/>
                  <a:ext cx="464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97" name="Ink 2296">
                  <a:extLst>
                    <a:ext uri="{FF2B5EF4-FFF2-40B4-BE49-F238E27FC236}">
                      <a16:creationId xmlns:a16="http://schemas.microsoft.com/office/drawing/2014/main" id="{0D60301F-11B1-3801-54F2-B91654132455}"/>
                    </a:ext>
                  </a:extLst>
                </p14:cNvPr>
                <p14:cNvContentPartPr/>
                <p14:nvPr/>
              </p14:nvContentPartPr>
              <p14:xfrm>
                <a:off x="7144864" y="4472350"/>
                <a:ext cx="2710080" cy="650880"/>
              </p14:xfrm>
            </p:contentPart>
          </mc:Choice>
          <mc:Fallback xmlns="">
            <p:pic>
              <p:nvPicPr>
                <p:cNvPr id="2297" name="Ink 2296">
                  <a:extLst>
                    <a:ext uri="{FF2B5EF4-FFF2-40B4-BE49-F238E27FC236}">
                      <a16:creationId xmlns:a16="http://schemas.microsoft.com/office/drawing/2014/main" id="{0D60301F-11B1-3801-54F2-B9165413245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136224" y="4463350"/>
                  <a:ext cx="272772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98" name="Ink 2297">
                  <a:extLst>
                    <a:ext uri="{FF2B5EF4-FFF2-40B4-BE49-F238E27FC236}">
                      <a16:creationId xmlns:a16="http://schemas.microsoft.com/office/drawing/2014/main" id="{538ACF36-1187-B627-B785-C21B8DD0952F}"/>
                    </a:ext>
                  </a:extLst>
                </p14:cNvPr>
                <p14:cNvContentPartPr/>
                <p14:nvPr/>
              </p14:nvContentPartPr>
              <p14:xfrm>
                <a:off x="7210384" y="5045830"/>
                <a:ext cx="2660400" cy="39960"/>
              </p14:xfrm>
            </p:contentPart>
          </mc:Choice>
          <mc:Fallback xmlns="">
            <p:pic>
              <p:nvPicPr>
                <p:cNvPr id="2298" name="Ink 2297">
                  <a:extLst>
                    <a:ext uri="{FF2B5EF4-FFF2-40B4-BE49-F238E27FC236}">
                      <a16:creationId xmlns:a16="http://schemas.microsoft.com/office/drawing/2014/main" id="{538ACF36-1187-B627-B785-C21B8DD0952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01744" y="5037190"/>
                  <a:ext cx="26780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2" name="Group 2301">
            <a:extLst>
              <a:ext uri="{FF2B5EF4-FFF2-40B4-BE49-F238E27FC236}">
                <a16:creationId xmlns:a16="http://schemas.microsoft.com/office/drawing/2014/main" id="{D741F032-FA54-B14F-8A1E-03E3B57F7317}"/>
              </a:ext>
            </a:extLst>
          </p:cNvPr>
          <p:cNvGrpSpPr/>
          <p:nvPr/>
        </p:nvGrpSpPr>
        <p:grpSpPr>
          <a:xfrm>
            <a:off x="1518424" y="4519870"/>
            <a:ext cx="2683440" cy="711360"/>
            <a:chOff x="1518424" y="4519870"/>
            <a:chExt cx="2683440" cy="71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00" name="Ink 2299">
                  <a:extLst>
                    <a:ext uri="{FF2B5EF4-FFF2-40B4-BE49-F238E27FC236}">
                      <a16:creationId xmlns:a16="http://schemas.microsoft.com/office/drawing/2014/main" id="{8D0CE3E7-9354-3988-06F4-951330E3CE15}"/>
                    </a:ext>
                  </a:extLst>
                </p14:cNvPr>
                <p14:cNvContentPartPr/>
                <p14:nvPr/>
              </p14:nvContentPartPr>
              <p14:xfrm>
                <a:off x="1533544" y="4589710"/>
                <a:ext cx="37800" cy="545040"/>
              </p14:xfrm>
            </p:contentPart>
          </mc:Choice>
          <mc:Fallback xmlns="">
            <p:pic>
              <p:nvPicPr>
                <p:cNvPr id="2300" name="Ink 2299">
                  <a:extLst>
                    <a:ext uri="{FF2B5EF4-FFF2-40B4-BE49-F238E27FC236}">
                      <a16:creationId xmlns:a16="http://schemas.microsoft.com/office/drawing/2014/main" id="{8D0CE3E7-9354-3988-06F4-951330E3CE1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524904" y="4581070"/>
                  <a:ext cx="554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01" name="Ink 2300">
                  <a:extLst>
                    <a:ext uri="{FF2B5EF4-FFF2-40B4-BE49-F238E27FC236}">
                      <a16:creationId xmlns:a16="http://schemas.microsoft.com/office/drawing/2014/main" id="{3ABFC7F2-3CEA-56FD-889C-5CDA44C1E794}"/>
                    </a:ext>
                  </a:extLst>
                </p14:cNvPr>
                <p14:cNvContentPartPr/>
                <p14:nvPr/>
              </p14:nvContentPartPr>
              <p14:xfrm>
                <a:off x="1518424" y="4519870"/>
                <a:ext cx="2683440" cy="711360"/>
              </p14:xfrm>
            </p:contentPart>
          </mc:Choice>
          <mc:Fallback xmlns="">
            <p:pic>
              <p:nvPicPr>
                <p:cNvPr id="2301" name="Ink 2300">
                  <a:extLst>
                    <a:ext uri="{FF2B5EF4-FFF2-40B4-BE49-F238E27FC236}">
                      <a16:creationId xmlns:a16="http://schemas.microsoft.com/office/drawing/2014/main" id="{3ABFC7F2-3CEA-56FD-889C-5CDA44C1E79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09424" y="4511230"/>
                  <a:ext cx="2701080" cy="72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309" name="Ink 2308">
                <a:extLst>
                  <a:ext uri="{FF2B5EF4-FFF2-40B4-BE49-F238E27FC236}">
                    <a16:creationId xmlns:a16="http://schemas.microsoft.com/office/drawing/2014/main" id="{F7C50F4A-71DD-EB46-A6B0-A0449241B98D}"/>
                  </a:ext>
                </a:extLst>
              </p14:cNvPr>
              <p14:cNvContentPartPr/>
              <p14:nvPr/>
            </p14:nvContentPartPr>
            <p14:xfrm>
              <a:off x="2527504" y="6169750"/>
              <a:ext cx="303480" cy="421200"/>
            </p14:xfrm>
          </p:contentPart>
        </mc:Choice>
        <mc:Fallback xmlns="">
          <p:pic>
            <p:nvPicPr>
              <p:cNvPr id="2309" name="Ink 2308">
                <a:extLst>
                  <a:ext uri="{FF2B5EF4-FFF2-40B4-BE49-F238E27FC236}">
                    <a16:creationId xmlns:a16="http://schemas.microsoft.com/office/drawing/2014/main" id="{F7C50F4A-71DD-EB46-A6B0-A0449241B98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518504" y="6161110"/>
                <a:ext cx="32112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2" name="Group 2311">
            <a:extLst>
              <a:ext uri="{FF2B5EF4-FFF2-40B4-BE49-F238E27FC236}">
                <a16:creationId xmlns:a16="http://schemas.microsoft.com/office/drawing/2014/main" id="{92DA3B72-19F2-BEB3-4C28-C5D1B35E625F}"/>
              </a:ext>
            </a:extLst>
          </p:cNvPr>
          <p:cNvGrpSpPr/>
          <p:nvPr/>
        </p:nvGrpSpPr>
        <p:grpSpPr>
          <a:xfrm>
            <a:off x="2929624" y="6359110"/>
            <a:ext cx="145440" cy="152280"/>
            <a:chOff x="2929624" y="6359110"/>
            <a:chExt cx="14544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10" name="Ink 2309">
                  <a:extLst>
                    <a:ext uri="{FF2B5EF4-FFF2-40B4-BE49-F238E27FC236}">
                      <a16:creationId xmlns:a16="http://schemas.microsoft.com/office/drawing/2014/main" id="{C004FBD3-8F5B-8B91-C4D4-D2924360BD4F}"/>
                    </a:ext>
                  </a:extLst>
                </p14:cNvPr>
                <p14:cNvContentPartPr/>
                <p14:nvPr/>
              </p14:nvContentPartPr>
              <p14:xfrm>
                <a:off x="2934664" y="6362350"/>
                <a:ext cx="140400" cy="149040"/>
              </p14:xfrm>
            </p:contentPart>
          </mc:Choice>
          <mc:Fallback xmlns="">
            <p:pic>
              <p:nvPicPr>
                <p:cNvPr id="2310" name="Ink 2309">
                  <a:extLst>
                    <a:ext uri="{FF2B5EF4-FFF2-40B4-BE49-F238E27FC236}">
                      <a16:creationId xmlns:a16="http://schemas.microsoft.com/office/drawing/2014/main" id="{C004FBD3-8F5B-8B91-C4D4-D2924360BD4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26024" y="6353350"/>
                  <a:ext cx="158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11" name="Ink 2310">
                  <a:extLst>
                    <a:ext uri="{FF2B5EF4-FFF2-40B4-BE49-F238E27FC236}">
                      <a16:creationId xmlns:a16="http://schemas.microsoft.com/office/drawing/2014/main" id="{CD4A0322-F0D8-86B0-5D46-DDCF2CF9CD52}"/>
                    </a:ext>
                  </a:extLst>
                </p14:cNvPr>
                <p14:cNvContentPartPr/>
                <p14:nvPr/>
              </p14:nvContentPartPr>
              <p14:xfrm>
                <a:off x="2929624" y="6359110"/>
                <a:ext cx="136800" cy="148320"/>
              </p14:xfrm>
            </p:contentPart>
          </mc:Choice>
          <mc:Fallback xmlns="">
            <p:pic>
              <p:nvPicPr>
                <p:cNvPr id="2311" name="Ink 2310">
                  <a:extLst>
                    <a:ext uri="{FF2B5EF4-FFF2-40B4-BE49-F238E27FC236}">
                      <a16:creationId xmlns:a16="http://schemas.microsoft.com/office/drawing/2014/main" id="{CD4A0322-F0D8-86B0-5D46-DDCF2CF9CD5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20624" y="6350110"/>
                  <a:ext cx="1544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6" name="Group 2315">
            <a:extLst>
              <a:ext uri="{FF2B5EF4-FFF2-40B4-BE49-F238E27FC236}">
                <a16:creationId xmlns:a16="http://schemas.microsoft.com/office/drawing/2014/main" id="{32B95709-A057-F2B2-86BB-5CC75211BF45}"/>
              </a:ext>
            </a:extLst>
          </p:cNvPr>
          <p:cNvGrpSpPr/>
          <p:nvPr/>
        </p:nvGrpSpPr>
        <p:grpSpPr>
          <a:xfrm>
            <a:off x="3297544" y="6225190"/>
            <a:ext cx="384120" cy="380880"/>
            <a:chOff x="3297544" y="6225190"/>
            <a:chExt cx="38412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13" name="Ink 2312">
                  <a:extLst>
                    <a:ext uri="{FF2B5EF4-FFF2-40B4-BE49-F238E27FC236}">
                      <a16:creationId xmlns:a16="http://schemas.microsoft.com/office/drawing/2014/main" id="{38B90FC4-5F01-B045-0298-A0F70C976BDC}"/>
                    </a:ext>
                  </a:extLst>
                </p14:cNvPr>
                <p14:cNvContentPartPr/>
                <p14:nvPr/>
              </p14:nvContentPartPr>
              <p14:xfrm>
                <a:off x="3297544" y="6229150"/>
                <a:ext cx="33840" cy="331560"/>
              </p14:xfrm>
            </p:contentPart>
          </mc:Choice>
          <mc:Fallback xmlns="">
            <p:pic>
              <p:nvPicPr>
                <p:cNvPr id="2313" name="Ink 2312">
                  <a:extLst>
                    <a:ext uri="{FF2B5EF4-FFF2-40B4-BE49-F238E27FC236}">
                      <a16:creationId xmlns:a16="http://schemas.microsoft.com/office/drawing/2014/main" id="{38B90FC4-5F01-B045-0298-A0F70C976B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288904" y="6220150"/>
                  <a:ext cx="514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14" name="Ink 2313">
                  <a:extLst>
                    <a:ext uri="{FF2B5EF4-FFF2-40B4-BE49-F238E27FC236}">
                      <a16:creationId xmlns:a16="http://schemas.microsoft.com/office/drawing/2014/main" id="{59284EC2-BDA7-BC3B-D712-A4C4320E26B2}"/>
                    </a:ext>
                  </a:extLst>
                </p14:cNvPr>
                <p14:cNvContentPartPr/>
                <p14:nvPr/>
              </p14:nvContentPartPr>
              <p14:xfrm>
                <a:off x="3415624" y="6225190"/>
                <a:ext cx="266040" cy="237600"/>
              </p14:xfrm>
            </p:contentPart>
          </mc:Choice>
          <mc:Fallback xmlns="">
            <p:pic>
              <p:nvPicPr>
                <p:cNvPr id="2314" name="Ink 2313">
                  <a:extLst>
                    <a:ext uri="{FF2B5EF4-FFF2-40B4-BE49-F238E27FC236}">
                      <a16:creationId xmlns:a16="http://schemas.microsoft.com/office/drawing/2014/main" id="{59284EC2-BDA7-BC3B-D712-A4C4320E26B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406624" y="6216190"/>
                  <a:ext cx="283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15" name="Ink 2314">
                  <a:extLst>
                    <a:ext uri="{FF2B5EF4-FFF2-40B4-BE49-F238E27FC236}">
                      <a16:creationId xmlns:a16="http://schemas.microsoft.com/office/drawing/2014/main" id="{91DF5B6D-FCE6-2EB6-316E-7065C31EF654}"/>
                    </a:ext>
                  </a:extLst>
                </p14:cNvPr>
                <p14:cNvContentPartPr/>
                <p14:nvPr/>
              </p14:nvContentPartPr>
              <p14:xfrm>
                <a:off x="3609304" y="6284950"/>
                <a:ext cx="33480" cy="321120"/>
              </p14:xfrm>
            </p:contentPart>
          </mc:Choice>
          <mc:Fallback xmlns="">
            <p:pic>
              <p:nvPicPr>
                <p:cNvPr id="2315" name="Ink 2314">
                  <a:extLst>
                    <a:ext uri="{FF2B5EF4-FFF2-40B4-BE49-F238E27FC236}">
                      <a16:creationId xmlns:a16="http://schemas.microsoft.com/office/drawing/2014/main" id="{91DF5B6D-FCE6-2EB6-316E-7065C31EF65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600304" y="6276310"/>
                  <a:ext cx="5112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4" name="Group 2323">
            <a:extLst>
              <a:ext uri="{FF2B5EF4-FFF2-40B4-BE49-F238E27FC236}">
                <a16:creationId xmlns:a16="http://schemas.microsoft.com/office/drawing/2014/main" id="{AAA10D9A-0FC0-4AD9-5B32-6C6C139EEFF6}"/>
              </a:ext>
            </a:extLst>
          </p:cNvPr>
          <p:cNvGrpSpPr/>
          <p:nvPr/>
        </p:nvGrpSpPr>
        <p:grpSpPr>
          <a:xfrm>
            <a:off x="1073824" y="6056710"/>
            <a:ext cx="1462320" cy="579960"/>
            <a:chOff x="1073824" y="6056710"/>
            <a:chExt cx="146232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03" name="Ink 2302">
                  <a:extLst>
                    <a:ext uri="{FF2B5EF4-FFF2-40B4-BE49-F238E27FC236}">
                      <a16:creationId xmlns:a16="http://schemas.microsoft.com/office/drawing/2014/main" id="{EF1A95D2-A7E9-23C5-8BD2-03E73233BA9E}"/>
                    </a:ext>
                  </a:extLst>
                </p14:cNvPr>
                <p14:cNvContentPartPr/>
                <p14:nvPr/>
              </p14:nvContentPartPr>
              <p14:xfrm>
                <a:off x="1073824" y="6258670"/>
                <a:ext cx="209160" cy="281880"/>
              </p14:xfrm>
            </p:contentPart>
          </mc:Choice>
          <mc:Fallback xmlns="">
            <p:pic>
              <p:nvPicPr>
                <p:cNvPr id="2303" name="Ink 2302">
                  <a:extLst>
                    <a:ext uri="{FF2B5EF4-FFF2-40B4-BE49-F238E27FC236}">
                      <a16:creationId xmlns:a16="http://schemas.microsoft.com/office/drawing/2014/main" id="{EF1A95D2-A7E9-23C5-8BD2-03E73233BA9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65184" y="6249670"/>
                  <a:ext cx="226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04" name="Ink 2303">
                  <a:extLst>
                    <a:ext uri="{FF2B5EF4-FFF2-40B4-BE49-F238E27FC236}">
                      <a16:creationId xmlns:a16="http://schemas.microsoft.com/office/drawing/2014/main" id="{46D80F10-A570-D3F9-1248-C3D0E83D537E}"/>
                    </a:ext>
                  </a:extLst>
                </p14:cNvPr>
                <p14:cNvContentPartPr/>
                <p14:nvPr/>
              </p14:nvContentPartPr>
              <p14:xfrm>
                <a:off x="1339144" y="6478630"/>
                <a:ext cx="171360" cy="150480"/>
              </p14:xfrm>
            </p:contentPart>
          </mc:Choice>
          <mc:Fallback xmlns="">
            <p:pic>
              <p:nvPicPr>
                <p:cNvPr id="2304" name="Ink 2303">
                  <a:extLst>
                    <a:ext uri="{FF2B5EF4-FFF2-40B4-BE49-F238E27FC236}">
                      <a16:creationId xmlns:a16="http://schemas.microsoft.com/office/drawing/2014/main" id="{46D80F10-A570-D3F9-1248-C3D0E83D537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330144" y="6469990"/>
                  <a:ext cx="189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05" name="Ink 2304">
                  <a:extLst>
                    <a:ext uri="{FF2B5EF4-FFF2-40B4-BE49-F238E27FC236}">
                      <a16:creationId xmlns:a16="http://schemas.microsoft.com/office/drawing/2014/main" id="{822225EB-680A-B11E-3718-366BE96AA2A8}"/>
                    </a:ext>
                  </a:extLst>
                </p14:cNvPr>
                <p14:cNvContentPartPr/>
                <p14:nvPr/>
              </p14:nvContentPartPr>
              <p14:xfrm>
                <a:off x="1584304" y="6480070"/>
                <a:ext cx="175680" cy="144000"/>
              </p14:xfrm>
            </p:contentPart>
          </mc:Choice>
          <mc:Fallback xmlns="">
            <p:pic>
              <p:nvPicPr>
                <p:cNvPr id="2305" name="Ink 2304">
                  <a:extLst>
                    <a:ext uri="{FF2B5EF4-FFF2-40B4-BE49-F238E27FC236}">
                      <a16:creationId xmlns:a16="http://schemas.microsoft.com/office/drawing/2014/main" id="{822225EB-680A-B11E-3718-366BE96AA2A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575664" y="6471430"/>
                  <a:ext cx="193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06" name="Ink 2305">
                  <a:extLst>
                    <a:ext uri="{FF2B5EF4-FFF2-40B4-BE49-F238E27FC236}">
                      <a16:creationId xmlns:a16="http://schemas.microsoft.com/office/drawing/2014/main" id="{DDAECE45-5B96-C199-41DB-797A6F2D79D8}"/>
                    </a:ext>
                  </a:extLst>
                </p14:cNvPr>
                <p14:cNvContentPartPr/>
                <p14:nvPr/>
              </p14:nvContentPartPr>
              <p14:xfrm>
                <a:off x="1980304" y="6334990"/>
                <a:ext cx="231840" cy="16560"/>
              </p14:xfrm>
            </p:contentPart>
          </mc:Choice>
          <mc:Fallback xmlns="">
            <p:pic>
              <p:nvPicPr>
                <p:cNvPr id="2306" name="Ink 2305">
                  <a:extLst>
                    <a:ext uri="{FF2B5EF4-FFF2-40B4-BE49-F238E27FC236}">
                      <a16:creationId xmlns:a16="http://schemas.microsoft.com/office/drawing/2014/main" id="{DDAECE45-5B96-C199-41DB-797A6F2D79D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971304" y="6325990"/>
                  <a:ext cx="249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07" name="Ink 2306">
                  <a:extLst>
                    <a:ext uri="{FF2B5EF4-FFF2-40B4-BE49-F238E27FC236}">
                      <a16:creationId xmlns:a16="http://schemas.microsoft.com/office/drawing/2014/main" id="{4882B010-0F4F-10D5-E414-9CD47D9D779D}"/>
                    </a:ext>
                  </a:extLst>
                </p14:cNvPr>
                <p14:cNvContentPartPr/>
                <p14:nvPr/>
              </p14:nvContentPartPr>
              <p14:xfrm>
                <a:off x="1979944" y="6442270"/>
                <a:ext cx="240840" cy="12600"/>
              </p14:xfrm>
            </p:contentPart>
          </mc:Choice>
          <mc:Fallback xmlns="">
            <p:pic>
              <p:nvPicPr>
                <p:cNvPr id="2307" name="Ink 2306">
                  <a:extLst>
                    <a:ext uri="{FF2B5EF4-FFF2-40B4-BE49-F238E27FC236}">
                      <a16:creationId xmlns:a16="http://schemas.microsoft.com/office/drawing/2014/main" id="{4882B010-0F4F-10D5-E414-9CD47D9D779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971304" y="6433630"/>
                  <a:ext cx="258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20" name="Ink 2319">
                  <a:extLst>
                    <a:ext uri="{FF2B5EF4-FFF2-40B4-BE49-F238E27FC236}">
                      <a16:creationId xmlns:a16="http://schemas.microsoft.com/office/drawing/2014/main" id="{9F9C9718-1937-A4BB-3F46-D1E1607DA0D9}"/>
                    </a:ext>
                  </a:extLst>
                </p14:cNvPr>
                <p14:cNvContentPartPr/>
                <p14:nvPr/>
              </p14:nvContentPartPr>
              <p14:xfrm>
                <a:off x="2366944" y="6056710"/>
                <a:ext cx="169200" cy="579960"/>
              </p14:xfrm>
            </p:contentPart>
          </mc:Choice>
          <mc:Fallback xmlns="">
            <p:pic>
              <p:nvPicPr>
                <p:cNvPr id="2320" name="Ink 2319">
                  <a:extLst>
                    <a:ext uri="{FF2B5EF4-FFF2-40B4-BE49-F238E27FC236}">
                      <a16:creationId xmlns:a16="http://schemas.microsoft.com/office/drawing/2014/main" id="{9F9C9718-1937-A4BB-3F46-D1E1607DA0D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357944" y="6048070"/>
                  <a:ext cx="186840" cy="59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3" name="Group 2322">
            <a:extLst>
              <a:ext uri="{FF2B5EF4-FFF2-40B4-BE49-F238E27FC236}">
                <a16:creationId xmlns:a16="http://schemas.microsoft.com/office/drawing/2014/main" id="{1E153947-0792-A3CD-0B53-213A9684E7CA}"/>
              </a:ext>
            </a:extLst>
          </p:cNvPr>
          <p:cNvGrpSpPr/>
          <p:nvPr/>
        </p:nvGrpSpPr>
        <p:grpSpPr>
          <a:xfrm>
            <a:off x="3655024" y="6125830"/>
            <a:ext cx="635040" cy="554400"/>
            <a:chOff x="3655024" y="6125830"/>
            <a:chExt cx="635040" cy="55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17" name="Ink 2316">
                  <a:extLst>
                    <a:ext uri="{FF2B5EF4-FFF2-40B4-BE49-F238E27FC236}">
                      <a16:creationId xmlns:a16="http://schemas.microsoft.com/office/drawing/2014/main" id="{F918C93C-8F16-FDD6-4FE2-849A58102FF4}"/>
                    </a:ext>
                  </a:extLst>
                </p14:cNvPr>
                <p14:cNvContentPartPr/>
                <p14:nvPr/>
              </p14:nvContentPartPr>
              <p14:xfrm>
                <a:off x="4154704" y="6307990"/>
                <a:ext cx="10440" cy="231480"/>
              </p14:xfrm>
            </p:contentPart>
          </mc:Choice>
          <mc:Fallback xmlns="">
            <p:pic>
              <p:nvPicPr>
                <p:cNvPr id="2317" name="Ink 2316">
                  <a:extLst>
                    <a:ext uri="{FF2B5EF4-FFF2-40B4-BE49-F238E27FC236}">
                      <a16:creationId xmlns:a16="http://schemas.microsoft.com/office/drawing/2014/main" id="{F918C93C-8F16-FDD6-4FE2-849A58102FF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45704" y="6299350"/>
                  <a:ext cx="28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18" name="Ink 2317">
                  <a:extLst>
                    <a:ext uri="{FF2B5EF4-FFF2-40B4-BE49-F238E27FC236}">
                      <a16:creationId xmlns:a16="http://schemas.microsoft.com/office/drawing/2014/main" id="{BBAE7764-48DD-C1CC-4A38-CFCEBA4E9147}"/>
                    </a:ext>
                  </a:extLst>
                </p14:cNvPr>
                <p14:cNvContentPartPr/>
                <p14:nvPr/>
              </p14:nvContentPartPr>
              <p14:xfrm>
                <a:off x="4039144" y="6400870"/>
                <a:ext cx="250920" cy="34920"/>
              </p14:xfrm>
            </p:contentPart>
          </mc:Choice>
          <mc:Fallback xmlns="">
            <p:pic>
              <p:nvPicPr>
                <p:cNvPr id="2318" name="Ink 2317">
                  <a:extLst>
                    <a:ext uri="{FF2B5EF4-FFF2-40B4-BE49-F238E27FC236}">
                      <a16:creationId xmlns:a16="http://schemas.microsoft.com/office/drawing/2014/main" id="{BBAE7764-48DD-C1CC-4A38-CFCEBA4E914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030504" y="6391870"/>
                  <a:ext cx="268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21" name="Ink 2320">
                  <a:extLst>
                    <a:ext uri="{FF2B5EF4-FFF2-40B4-BE49-F238E27FC236}">
                      <a16:creationId xmlns:a16="http://schemas.microsoft.com/office/drawing/2014/main" id="{C4EA15EF-0E03-5AEB-D731-B6FA4F65C3E9}"/>
                    </a:ext>
                  </a:extLst>
                </p14:cNvPr>
                <p14:cNvContentPartPr/>
                <p14:nvPr/>
              </p14:nvContentPartPr>
              <p14:xfrm>
                <a:off x="3655024" y="6125830"/>
                <a:ext cx="217440" cy="554400"/>
              </p14:xfrm>
            </p:contentPart>
          </mc:Choice>
          <mc:Fallback xmlns="">
            <p:pic>
              <p:nvPicPr>
                <p:cNvPr id="2321" name="Ink 2320">
                  <a:extLst>
                    <a:ext uri="{FF2B5EF4-FFF2-40B4-BE49-F238E27FC236}">
                      <a16:creationId xmlns:a16="http://schemas.microsoft.com/office/drawing/2014/main" id="{C4EA15EF-0E03-5AEB-D731-B6FA4F65C3E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646024" y="6117190"/>
                  <a:ext cx="235080" cy="57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B620F653-8E2F-1F39-FFE4-EF977FC2307B}"/>
                  </a:ext>
                </a:extLst>
              </p14:cNvPr>
              <p14:cNvContentPartPr/>
              <p14:nvPr/>
            </p14:nvContentPartPr>
            <p14:xfrm>
              <a:off x="4540984" y="6111430"/>
              <a:ext cx="122760" cy="54468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B620F653-8E2F-1F39-FFE4-EF977FC2307B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4532344" y="6102430"/>
                <a:ext cx="1404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79F1A114-67DD-70ED-3F05-7B46834B6E12}"/>
                  </a:ext>
                </a:extLst>
              </p14:cNvPr>
              <p14:cNvContentPartPr/>
              <p14:nvPr/>
            </p14:nvContentPartPr>
            <p14:xfrm>
              <a:off x="4783264" y="6238150"/>
              <a:ext cx="20160" cy="32616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79F1A114-67DD-70ED-3F05-7B46834B6E12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4774264" y="6229150"/>
                <a:ext cx="37800" cy="34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8" name="Group 2327">
            <a:extLst>
              <a:ext uri="{FF2B5EF4-FFF2-40B4-BE49-F238E27FC236}">
                <a16:creationId xmlns:a16="http://schemas.microsoft.com/office/drawing/2014/main" id="{D211806B-B219-626B-0254-839F16C17F8F}"/>
              </a:ext>
            </a:extLst>
          </p:cNvPr>
          <p:cNvGrpSpPr/>
          <p:nvPr/>
        </p:nvGrpSpPr>
        <p:grpSpPr>
          <a:xfrm>
            <a:off x="5001784" y="6355870"/>
            <a:ext cx="195120" cy="178920"/>
            <a:chOff x="5001784" y="6355870"/>
            <a:chExt cx="1951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26" name="Ink 2325">
                  <a:extLst>
                    <a:ext uri="{FF2B5EF4-FFF2-40B4-BE49-F238E27FC236}">
                      <a16:creationId xmlns:a16="http://schemas.microsoft.com/office/drawing/2014/main" id="{F6B68779-ACB5-5BD1-9EE7-1F0417050C16}"/>
                    </a:ext>
                  </a:extLst>
                </p14:cNvPr>
                <p14:cNvContentPartPr/>
                <p14:nvPr/>
              </p14:nvContentPartPr>
              <p14:xfrm>
                <a:off x="5027704" y="6355870"/>
                <a:ext cx="169200" cy="178920"/>
              </p14:xfrm>
            </p:contentPart>
          </mc:Choice>
          <mc:Fallback xmlns="">
            <p:pic>
              <p:nvPicPr>
                <p:cNvPr id="2326" name="Ink 2325">
                  <a:extLst>
                    <a:ext uri="{FF2B5EF4-FFF2-40B4-BE49-F238E27FC236}">
                      <a16:creationId xmlns:a16="http://schemas.microsoft.com/office/drawing/2014/main" id="{F6B68779-ACB5-5BD1-9EE7-1F0417050C1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019064" y="6347230"/>
                  <a:ext cx="186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27" name="Ink 2326">
                  <a:extLst>
                    <a:ext uri="{FF2B5EF4-FFF2-40B4-BE49-F238E27FC236}">
                      <a16:creationId xmlns:a16="http://schemas.microsoft.com/office/drawing/2014/main" id="{0E5A9B11-BC28-F04F-C550-DA53017FEBF7}"/>
                    </a:ext>
                  </a:extLst>
                </p14:cNvPr>
                <p14:cNvContentPartPr/>
                <p14:nvPr/>
              </p14:nvContentPartPr>
              <p14:xfrm>
                <a:off x="5001784" y="6360910"/>
                <a:ext cx="174960" cy="153000"/>
              </p14:xfrm>
            </p:contentPart>
          </mc:Choice>
          <mc:Fallback xmlns="">
            <p:pic>
              <p:nvPicPr>
                <p:cNvPr id="2327" name="Ink 2326">
                  <a:extLst>
                    <a:ext uri="{FF2B5EF4-FFF2-40B4-BE49-F238E27FC236}">
                      <a16:creationId xmlns:a16="http://schemas.microsoft.com/office/drawing/2014/main" id="{0E5A9B11-BC28-F04F-C550-DA53017FEB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993144" y="6352270"/>
                  <a:ext cx="19260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2" name="Group 2331">
            <a:extLst>
              <a:ext uri="{FF2B5EF4-FFF2-40B4-BE49-F238E27FC236}">
                <a16:creationId xmlns:a16="http://schemas.microsoft.com/office/drawing/2014/main" id="{6C21649D-FCE1-F58F-2885-355D2083EB65}"/>
              </a:ext>
            </a:extLst>
          </p:cNvPr>
          <p:cNvGrpSpPr/>
          <p:nvPr/>
        </p:nvGrpSpPr>
        <p:grpSpPr>
          <a:xfrm>
            <a:off x="5394544" y="6260110"/>
            <a:ext cx="375120" cy="333720"/>
            <a:chOff x="5394544" y="6260110"/>
            <a:chExt cx="37512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29" name="Ink 2328">
                  <a:extLst>
                    <a:ext uri="{FF2B5EF4-FFF2-40B4-BE49-F238E27FC236}">
                      <a16:creationId xmlns:a16="http://schemas.microsoft.com/office/drawing/2014/main" id="{C80F0129-9B7E-63C2-4FB7-6016E1C68EBA}"/>
                    </a:ext>
                  </a:extLst>
                </p14:cNvPr>
                <p14:cNvContentPartPr/>
                <p14:nvPr/>
              </p14:nvContentPartPr>
              <p14:xfrm>
                <a:off x="5394544" y="6260110"/>
                <a:ext cx="28800" cy="313200"/>
              </p14:xfrm>
            </p:contentPart>
          </mc:Choice>
          <mc:Fallback xmlns="">
            <p:pic>
              <p:nvPicPr>
                <p:cNvPr id="2329" name="Ink 2328">
                  <a:extLst>
                    <a:ext uri="{FF2B5EF4-FFF2-40B4-BE49-F238E27FC236}">
                      <a16:creationId xmlns:a16="http://schemas.microsoft.com/office/drawing/2014/main" id="{C80F0129-9B7E-63C2-4FB7-6016E1C68EB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385544" y="6251470"/>
                  <a:ext cx="46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30" name="Ink 2329">
                  <a:extLst>
                    <a:ext uri="{FF2B5EF4-FFF2-40B4-BE49-F238E27FC236}">
                      <a16:creationId xmlns:a16="http://schemas.microsoft.com/office/drawing/2014/main" id="{D44C8993-2B04-9372-6F43-3058D733A5F5}"/>
                    </a:ext>
                  </a:extLst>
                </p14:cNvPr>
                <p14:cNvContentPartPr/>
                <p14:nvPr/>
              </p14:nvContentPartPr>
              <p14:xfrm>
                <a:off x="5513704" y="6274150"/>
                <a:ext cx="210960" cy="319680"/>
              </p14:xfrm>
            </p:contentPart>
          </mc:Choice>
          <mc:Fallback xmlns="">
            <p:pic>
              <p:nvPicPr>
                <p:cNvPr id="2330" name="Ink 2329">
                  <a:extLst>
                    <a:ext uri="{FF2B5EF4-FFF2-40B4-BE49-F238E27FC236}">
                      <a16:creationId xmlns:a16="http://schemas.microsoft.com/office/drawing/2014/main" id="{D44C8993-2B04-9372-6F43-3058D733A5F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505064" y="6265510"/>
                  <a:ext cx="228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31" name="Ink 2330">
                  <a:extLst>
                    <a:ext uri="{FF2B5EF4-FFF2-40B4-BE49-F238E27FC236}">
                      <a16:creationId xmlns:a16="http://schemas.microsoft.com/office/drawing/2014/main" id="{A89C1C4A-4797-41C9-AE4B-AA90AC3EBC50}"/>
                    </a:ext>
                  </a:extLst>
                </p14:cNvPr>
                <p14:cNvContentPartPr/>
                <p14:nvPr/>
              </p14:nvContentPartPr>
              <p14:xfrm>
                <a:off x="5541784" y="6434710"/>
                <a:ext cx="227880" cy="19080"/>
              </p14:xfrm>
            </p:contentPart>
          </mc:Choice>
          <mc:Fallback xmlns="">
            <p:pic>
              <p:nvPicPr>
                <p:cNvPr id="2331" name="Ink 2330">
                  <a:extLst>
                    <a:ext uri="{FF2B5EF4-FFF2-40B4-BE49-F238E27FC236}">
                      <a16:creationId xmlns:a16="http://schemas.microsoft.com/office/drawing/2014/main" id="{A89C1C4A-4797-41C9-AE4B-AA90AC3EBC5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33144" y="6425710"/>
                  <a:ext cx="2455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67757B5E-1C90-83E5-33C5-39271DAC1A2B}"/>
              </a:ext>
            </a:extLst>
          </p:cNvPr>
          <p:cNvGrpSpPr/>
          <p:nvPr/>
        </p:nvGrpSpPr>
        <p:grpSpPr>
          <a:xfrm>
            <a:off x="5825104" y="6096310"/>
            <a:ext cx="1664640" cy="638640"/>
            <a:chOff x="5825104" y="6096310"/>
            <a:chExt cx="1664640" cy="6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33" name="Ink 2332">
                  <a:extLst>
                    <a:ext uri="{FF2B5EF4-FFF2-40B4-BE49-F238E27FC236}">
                      <a16:creationId xmlns:a16="http://schemas.microsoft.com/office/drawing/2014/main" id="{82CE861F-C2A6-FCAF-9F0B-F83733D18F66}"/>
                    </a:ext>
                  </a:extLst>
                </p14:cNvPr>
                <p14:cNvContentPartPr/>
                <p14:nvPr/>
              </p14:nvContentPartPr>
              <p14:xfrm>
                <a:off x="5825104" y="6132670"/>
                <a:ext cx="148320" cy="527040"/>
              </p14:xfrm>
            </p:contentPart>
          </mc:Choice>
          <mc:Fallback xmlns="">
            <p:pic>
              <p:nvPicPr>
                <p:cNvPr id="2333" name="Ink 2332">
                  <a:extLst>
                    <a:ext uri="{FF2B5EF4-FFF2-40B4-BE49-F238E27FC236}">
                      <a16:creationId xmlns:a16="http://schemas.microsoft.com/office/drawing/2014/main" id="{82CE861F-C2A6-FCAF-9F0B-F83733D18F6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816104" y="6124030"/>
                  <a:ext cx="1659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34" name="Ink 2333">
                  <a:extLst>
                    <a:ext uri="{FF2B5EF4-FFF2-40B4-BE49-F238E27FC236}">
                      <a16:creationId xmlns:a16="http://schemas.microsoft.com/office/drawing/2014/main" id="{E182A517-5F69-95D7-6B4C-BE3A7063B2B7}"/>
                    </a:ext>
                  </a:extLst>
                </p14:cNvPr>
                <p14:cNvContentPartPr/>
                <p14:nvPr/>
              </p14:nvContentPartPr>
              <p14:xfrm>
                <a:off x="6222544" y="6325270"/>
                <a:ext cx="17640" cy="225720"/>
              </p14:xfrm>
            </p:contentPart>
          </mc:Choice>
          <mc:Fallback xmlns="">
            <p:pic>
              <p:nvPicPr>
                <p:cNvPr id="2334" name="Ink 2333">
                  <a:extLst>
                    <a:ext uri="{FF2B5EF4-FFF2-40B4-BE49-F238E27FC236}">
                      <a16:creationId xmlns:a16="http://schemas.microsoft.com/office/drawing/2014/main" id="{E182A517-5F69-95D7-6B4C-BE3A7063B2B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213544" y="6316630"/>
                  <a:ext cx="35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35" name="Ink 2334">
                  <a:extLst>
                    <a:ext uri="{FF2B5EF4-FFF2-40B4-BE49-F238E27FC236}">
                      <a16:creationId xmlns:a16="http://schemas.microsoft.com/office/drawing/2014/main" id="{B5C10CB3-1ABD-8C2C-3575-BEC96FE50AC0}"/>
                    </a:ext>
                  </a:extLst>
                </p14:cNvPr>
                <p14:cNvContentPartPr/>
                <p14:nvPr/>
              </p14:nvContentPartPr>
              <p14:xfrm>
                <a:off x="6142624" y="6424270"/>
                <a:ext cx="224280" cy="14760"/>
              </p14:xfrm>
            </p:contentPart>
          </mc:Choice>
          <mc:Fallback xmlns="">
            <p:pic>
              <p:nvPicPr>
                <p:cNvPr id="2335" name="Ink 2334">
                  <a:extLst>
                    <a:ext uri="{FF2B5EF4-FFF2-40B4-BE49-F238E27FC236}">
                      <a16:creationId xmlns:a16="http://schemas.microsoft.com/office/drawing/2014/main" id="{B5C10CB3-1ABD-8C2C-3575-BEC96FE50AC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133984" y="6415630"/>
                  <a:ext cx="241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36" name="Ink 2335">
                  <a:extLst>
                    <a:ext uri="{FF2B5EF4-FFF2-40B4-BE49-F238E27FC236}">
                      <a16:creationId xmlns:a16="http://schemas.microsoft.com/office/drawing/2014/main" id="{9A989BFA-A738-252F-23C7-29824185AE8F}"/>
                    </a:ext>
                  </a:extLst>
                </p14:cNvPr>
                <p14:cNvContentPartPr/>
                <p14:nvPr/>
              </p14:nvContentPartPr>
              <p14:xfrm>
                <a:off x="6597304" y="6096310"/>
                <a:ext cx="191880" cy="638640"/>
              </p14:xfrm>
            </p:contentPart>
          </mc:Choice>
          <mc:Fallback xmlns="">
            <p:pic>
              <p:nvPicPr>
                <p:cNvPr id="2336" name="Ink 2335">
                  <a:extLst>
                    <a:ext uri="{FF2B5EF4-FFF2-40B4-BE49-F238E27FC236}">
                      <a16:creationId xmlns:a16="http://schemas.microsoft.com/office/drawing/2014/main" id="{9A989BFA-A738-252F-23C7-29824185AE8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588304" y="6087670"/>
                  <a:ext cx="20952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39" name="Ink 2338">
                  <a:extLst>
                    <a:ext uri="{FF2B5EF4-FFF2-40B4-BE49-F238E27FC236}">
                      <a16:creationId xmlns:a16="http://schemas.microsoft.com/office/drawing/2014/main" id="{FB0E6938-EEE9-2050-8CDE-22DEA061C4EC}"/>
                    </a:ext>
                  </a:extLst>
                </p14:cNvPr>
                <p14:cNvContentPartPr/>
                <p14:nvPr/>
              </p14:nvContentPartPr>
              <p14:xfrm>
                <a:off x="7273744" y="6393670"/>
                <a:ext cx="216000" cy="185040"/>
              </p14:xfrm>
            </p:contentPart>
          </mc:Choice>
          <mc:Fallback xmlns="">
            <p:pic>
              <p:nvPicPr>
                <p:cNvPr id="2339" name="Ink 2338">
                  <a:extLst>
                    <a:ext uri="{FF2B5EF4-FFF2-40B4-BE49-F238E27FC236}">
                      <a16:creationId xmlns:a16="http://schemas.microsoft.com/office/drawing/2014/main" id="{FB0E6938-EEE9-2050-8CDE-22DEA061C4E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264744" y="6385030"/>
                  <a:ext cx="233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340" name="Ink 2339">
                  <a:extLst>
                    <a:ext uri="{FF2B5EF4-FFF2-40B4-BE49-F238E27FC236}">
                      <a16:creationId xmlns:a16="http://schemas.microsoft.com/office/drawing/2014/main" id="{1E4EFAD4-7888-DF00-8BFB-DE23BA40C2B6}"/>
                    </a:ext>
                  </a:extLst>
                </p14:cNvPr>
                <p14:cNvContentPartPr/>
                <p14:nvPr/>
              </p14:nvContentPartPr>
              <p14:xfrm>
                <a:off x="7309384" y="6408070"/>
                <a:ext cx="159840" cy="164160"/>
              </p14:xfrm>
            </p:contentPart>
          </mc:Choice>
          <mc:Fallback xmlns="">
            <p:pic>
              <p:nvPicPr>
                <p:cNvPr id="2340" name="Ink 2339">
                  <a:extLst>
                    <a:ext uri="{FF2B5EF4-FFF2-40B4-BE49-F238E27FC236}">
                      <a16:creationId xmlns:a16="http://schemas.microsoft.com/office/drawing/2014/main" id="{1E4EFAD4-7888-DF00-8BFB-DE23BA40C2B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300384" y="6399070"/>
                  <a:ext cx="1774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4" name="Group 2343">
            <a:extLst>
              <a:ext uri="{FF2B5EF4-FFF2-40B4-BE49-F238E27FC236}">
                <a16:creationId xmlns:a16="http://schemas.microsoft.com/office/drawing/2014/main" id="{A1EB0B26-83A8-5B12-8FBC-354CD05D7734}"/>
              </a:ext>
            </a:extLst>
          </p:cNvPr>
          <p:cNvGrpSpPr/>
          <p:nvPr/>
        </p:nvGrpSpPr>
        <p:grpSpPr>
          <a:xfrm>
            <a:off x="6811144" y="6244270"/>
            <a:ext cx="275040" cy="392400"/>
            <a:chOff x="6811144" y="6244270"/>
            <a:chExt cx="27504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342" name="Ink 2341">
                  <a:extLst>
                    <a:ext uri="{FF2B5EF4-FFF2-40B4-BE49-F238E27FC236}">
                      <a16:creationId xmlns:a16="http://schemas.microsoft.com/office/drawing/2014/main" id="{030D83BB-C637-E997-E3C9-A28EA184C1C5}"/>
                    </a:ext>
                  </a:extLst>
                </p14:cNvPr>
                <p14:cNvContentPartPr/>
                <p14:nvPr/>
              </p14:nvContentPartPr>
              <p14:xfrm>
                <a:off x="6811144" y="6244270"/>
                <a:ext cx="275040" cy="261000"/>
              </p14:xfrm>
            </p:contentPart>
          </mc:Choice>
          <mc:Fallback xmlns="">
            <p:pic>
              <p:nvPicPr>
                <p:cNvPr id="2342" name="Ink 2341">
                  <a:extLst>
                    <a:ext uri="{FF2B5EF4-FFF2-40B4-BE49-F238E27FC236}">
                      <a16:creationId xmlns:a16="http://schemas.microsoft.com/office/drawing/2014/main" id="{030D83BB-C637-E997-E3C9-A28EA184C1C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802144" y="6235270"/>
                  <a:ext cx="292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343" name="Ink 2342">
                  <a:extLst>
                    <a:ext uri="{FF2B5EF4-FFF2-40B4-BE49-F238E27FC236}">
                      <a16:creationId xmlns:a16="http://schemas.microsoft.com/office/drawing/2014/main" id="{D057ADDB-26F1-BCC4-2119-66BD542FA213}"/>
                    </a:ext>
                  </a:extLst>
                </p14:cNvPr>
                <p14:cNvContentPartPr/>
                <p14:nvPr/>
              </p14:nvContentPartPr>
              <p14:xfrm>
                <a:off x="6985744" y="6360910"/>
                <a:ext cx="19080" cy="275760"/>
              </p14:xfrm>
            </p:contentPart>
          </mc:Choice>
          <mc:Fallback xmlns="">
            <p:pic>
              <p:nvPicPr>
                <p:cNvPr id="2343" name="Ink 2342">
                  <a:extLst>
                    <a:ext uri="{FF2B5EF4-FFF2-40B4-BE49-F238E27FC236}">
                      <a16:creationId xmlns:a16="http://schemas.microsoft.com/office/drawing/2014/main" id="{D057ADDB-26F1-BCC4-2119-66BD542FA21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977104" y="6352270"/>
                  <a:ext cx="3672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7" name="Group 2346">
            <a:extLst>
              <a:ext uri="{FF2B5EF4-FFF2-40B4-BE49-F238E27FC236}">
                <a16:creationId xmlns:a16="http://schemas.microsoft.com/office/drawing/2014/main" id="{AD494EEA-E71D-2C27-638F-B7D6A96A1CEF}"/>
              </a:ext>
            </a:extLst>
          </p:cNvPr>
          <p:cNvGrpSpPr/>
          <p:nvPr/>
        </p:nvGrpSpPr>
        <p:grpSpPr>
          <a:xfrm>
            <a:off x="7661464" y="6313030"/>
            <a:ext cx="387720" cy="328680"/>
            <a:chOff x="7661464" y="6313030"/>
            <a:chExt cx="38772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345" name="Ink 2344">
                  <a:extLst>
                    <a:ext uri="{FF2B5EF4-FFF2-40B4-BE49-F238E27FC236}">
                      <a16:creationId xmlns:a16="http://schemas.microsoft.com/office/drawing/2014/main" id="{17B41905-9E59-ED61-E353-FB38E3879E7D}"/>
                    </a:ext>
                  </a:extLst>
                </p14:cNvPr>
                <p14:cNvContentPartPr/>
                <p14:nvPr/>
              </p14:nvContentPartPr>
              <p14:xfrm>
                <a:off x="7661464" y="6321670"/>
                <a:ext cx="26280" cy="258840"/>
              </p14:xfrm>
            </p:contentPart>
          </mc:Choice>
          <mc:Fallback xmlns="">
            <p:pic>
              <p:nvPicPr>
                <p:cNvPr id="2345" name="Ink 2344">
                  <a:extLst>
                    <a:ext uri="{FF2B5EF4-FFF2-40B4-BE49-F238E27FC236}">
                      <a16:creationId xmlns:a16="http://schemas.microsoft.com/office/drawing/2014/main" id="{17B41905-9E59-ED61-E353-FB38E3879E7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652464" y="6313030"/>
                  <a:ext cx="43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46" name="Ink 2345">
                  <a:extLst>
                    <a:ext uri="{FF2B5EF4-FFF2-40B4-BE49-F238E27FC236}">
                      <a16:creationId xmlns:a16="http://schemas.microsoft.com/office/drawing/2014/main" id="{C94A4625-7179-75CD-1D2B-24EB88CC5514}"/>
                    </a:ext>
                  </a:extLst>
                </p14:cNvPr>
                <p14:cNvContentPartPr/>
                <p14:nvPr/>
              </p14:nvContentPartPr>
              <p14:xfrm>
                <a:off x="7797544" y="6313030"/>
                <a:ext cx="251640" cy="328680"/>
              </p14:xfrm>
            </p:contentPart>
          </mc:Choice>
          <mc:Fallback xmlns="">
            <p:pic>
              <p:nvPicPr>
                <p:cNvPr id="2346" name="Ink 2345">
                  <a:extLst>
                    <a:ext uri="{FF2B5EF4-FFF2-40B4-BE49-F238E27FC236}">
                      <a16:creationId xmlns:a16="http://schemas.microsoft.com/office/drawing/2014/main" id="{C94A4625-7179-75CD-1D2B-24EB88CC551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788544" y="6304390"/>
                  <a:ext cx="26928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B4BC148B-E4BE-26CF-9A18-2EF0132D7EF6}"/>
              </a:ext>
            </a:extLst>
          </p:cNvPr>
          <p:cNvGrpSpPr/>
          <p:nvPr/>
        </p:nvGrpSpPr>
        <p:grpSpPr>
          <a:xfrm>
            <a:off x="8119384" y="6179110"/>
            <a:ext cx="3881880" cy="662040"/>
            <a:chOff x="8119384" y="6179110"/>
            <a:chExt cx="38818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348" name="Ink 2347">
                  <a:extLst>
                    <a:ext uri="{FF2B5EF4-FFF2-40B4-BE49-F238E27FC236}">
                      <a16:creationId xmlns:a16="http://schemas.microsoft.com/office/drawing/2014/main" id="{02165A09-9DE7-2F8F-F69F-F74F1814C3C5}"/>
                    </a:ext>
                  </a:extLst>
                </p14:cNvPr>
                <p14:cNvContentPartPr/>
                <p14:nvPr/>
              </p14:nvContentPartPr>
              <p14:xfrm>
                <a:off x="8119384" y="6179110"/>
                <a:ext cx="162000" cy="547920"/>
              </p14:xfrm>
            </p:contentPart>
          </mc:Choice>
          <mc:Fallback xmlns="">
            <p:pic>
              <p:nvPicPr>
                <p:cNvPr id="2348" name="Ink 2347">
                  <a:extLst>
                    <a:ext uri="{FF2B5EF4-FFF2-40B4-BE49-F238E27FC236}">
                      <a16:creationId xmlns:a16="http://schemas.microsoft.com/office/drawing/2014/main" id="{02165A09-9DE7-2F8F-F69F-F74F1814C3C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110384" y="6170470"/>
                  <a:ext cx="1796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349" name="Ink 2348">
                  <a:extLst>
                    <a:ext uri="{FF2B5EF4-FFF2-40B4-BE49-F238E27FC236}">
                      <a16:creationId xmlns:a16="http://schemas.microsoft.com/office/drawing/2014/main" id="{E61C0963-A905-CCCD-F24A-4221B56C5D37}"/>
                    </a:ext>
                  </a:extLst>
                </p14:cNvPr>
                <p14:cNvContentPartPr/>
                <p14:nvPr/>
              </p14:nvContentPartPr>
              <p14:xfrm>
                <a:off x="8505304" y="6396190"/>
                <a:ext cx="213120" cy="18720"/>
              </p14:xfrm>
            </p:contentPart>
          </mc:Choice>
          <mc:Fallback xmlns="">
            <p:pic>
              <p:nvPicPr>
                <p:cNvPr id="2349" name="Ink 2348">
                  <a:extLst>
                    <a:ext uri="{FF2B5EF4-FFF2-40B4-BE49-F238E27FC236}">
                      <a16:creationId xmlns:a16="http://schemas.microsoft.com/office/drawing/2014/main" id="{E61C0963-A905-CCCD-F24A-4221B56C5D3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496664" y="6387550"/>
                  <a:ext cx="230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350" name="Ink 2349">
                  <a:extLst>
                    <a:ext uri="{FF2B5EF4-FFF2-40B4-BE49-F238E27FC236}">
                      <a16:creationId xmlns:a16="http://schemas.microsoft.com/office/drawing/2014/main" id="{4F25321A-47E8-FD9A-6F9A-AF008FEA3445}"/>
                    </a:ext>
                  </a:extLst>
                </p14:cNvPr>
                <p14:cNvContentPartPr/>
                <p14:nvPr/>
              </p14:nvContentPartPr>
              <p14:xfrm>
                <a:off x="8508544" y="6503110"/>
                <a:ext cx="230040" cy="11520"/>
              </p14:xfrm>
            </p:contentPart>
          </mc:Choice>
          <mc:Fallback xmlns="">
            <p:pic>
              <p:nvPicPr>
                <p:cNvPr id="2350" name="Ink 2349">
                  <a:extLst>
                    <a:ext uri="{FF2B5EF4-FFF2-40B4-BE49-F238E27FC236}">
                      <a16:creationId xmlns:a16="http://schemas.microsoft.com/office/drawing/2014/main" id="{4F25321A-47E8-FD9A-6F9A-AF008FEA344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499904" y="6494470"/>
                  <a:ext cx="247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352" name="Ink 2351">
                  <a:extLst>
                    <a:ext uri="{FF2B5EF4-FFF2-40B4-BE49-F238E27FC236}">
                      <a16:creationId xmlns:a16="http://schemas.microsoft.com/office/drawing/2014/main" id="{70610BC0-2B63-DB87-C311-2E5C954E5477}"/>
                    </a:ext>
                  </a:extLst>
                </p14:cNvPr>
                <p14:cNvContentPartPr/>
                <p14:nvPr/>
              </p14:nvContentPartPr>
              <p14:xfrm>
                <a:off x="8901304" y="6297190"/>
                <a:ext cx="207360" cy="391680"/>
              </p14:xfrm>
            </p:contentPart>
          </mc:Choice>
          <mc:Fallback xmlns="">
            <p:pic>
              <p:nvPicPr>
                <p:cNvPr id="2352" name="Ink 2351">
                  <a:extLst>
                    <a:ext uri="{FF2B5EF4-FFF2-40B4-BE49-F238E27FC236}">
                      <a16:creationId xmlns:a16="http://schemas.microsoft.com/office/drawing/2014/main" id="{70610BC0-2B63-DB87-C311-2E5C954E547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892664" y="6288190"/>
                  <a:ext cx="225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353" name="Ink 2352">
                  <a:extLst>
                    <a:ext uri="{FF2B5EF4-FFF2-40B4-BE49-F238E27FC236}">
                      <a16:creationId xmlns:a16="http://schemas.microsoft.com/office/drawing/2014/main" id="{81BD7DBB-4EA7-AC09-F3AB-46F31DC9DABD}"/>
                    </a:ext>
                  </a:extLst>
                </p14:cNvPr>
                <p14:cNvContentPartPr/>
                <p14:nvPr/>
              </p14:nvContentPartPr>
              <p14:xfrm>
                <a:off x="9095344" y="6365230"/>
                <a:ext cx="203400" cy="240840"/>
              </p14:xfrm>
            </p:contentPart>
          </mc:Choice>
          <mc:Fallback xmlns="">
            <p:pic>
              <p:nvPicPr>
                <p:cNvPr id="2353" name="Ink 2352">
                  <a:extLst>
                    <a:ext uri="{FF2B5EF4-FFF2-40B4-BE49-F238E27FC236}">
                      <a16:creationId xmlns:a16="http://schemas.microsoft.com/office/drawing/2014/main" id="{81BD7DBB-4EA7-AC09-F3AB-46F31DC9DAB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086344" y="6356230"/>
                  <a:ext cx="221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354" name="Ink 2353">
                  <a:extLst>
                    <a:ext uri="{FF2B5EF4-FFF2-40B4-BE49-F238E27FC236}">
                      <a16:creationId xmlns:a16="http://schemas.microsoft.com/office/drawing/2014/main" id="{45ACD3E2-DC92-4D51-DE3C-CCAA0F36D1F2}"/>
                    </a:ext>
                  </a:extLst>
                </p14:cNvPr>
                <p14:cNvContentPartPr/>
                <p14:nvPr/>
              </p14:nvContentPartPr>
              <p14:xfrm>
                <a:off x="9245464" y="6463870"/>
                <a:ext cx="42840" cy="288000"/>
              </p14:xfrm>
            </p:contentPart>
          </mc:Choice>
          <mc:Fallback xmlns="">
            <p:pic>
              <p:nvPicPr>
                <p:cNvPr id="2354" name="Ink 2353">
                  <a:extLst>
                    <a:ext uri="{FF2B5EF4-FFF2-40B4-BE49-F238E27FC236}">
                      <a16:creationId xmlns:a16="http://schemas.microsoft.com/office/drawing/2014/main" id="{45ACD3E2-DC92-4D51-DE3C-CCAA0F36D1F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236464" y="6454870"/>
                  <a:ext cx="60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355" name="Ink 2354">
                  <a:extLst>
                    <a:ext uri="{FF2B5EF4-FFF2-40B4-BE49-F238E27FC236}">
                      <a16:creationId xmlns:a16="http://schemas.microsoft.com/office/drawing/2014/main" id="{0EA46E98-47BF-099C-E23A-015FA6342C9F}"/>
                    </a:ext>
                  </a:extLst>
                </p14:cNvPr>
                <p14:cNvContentPartPr/>
                <p14:nvPr/>
              </p14:nvContentPartPr>
              <p14:xfrm>
                <a:off x="9445984" y="6479710"/>
                <a:ext cx="32040" cy="210600"/>
              </p14:xfrm>
            </p:contentPart>
          </mc:Choice>
          <mc:Fallback xmlns="">
            <p:pic>
              <p:nvPicPr>
                <p:cNvPr id="2355" name="Ink 2354">
                  <a:extLst>
                    <a:ext uri="{FF2B5EF4-FFF2-40B4-BE49-F238E27FC236}">
                      <a16:creationId xmlns:a16="http://schemas.microsoft.com/office/drawing/2014/main" id="{0EA46E98-47BF-099C-E23A-015FA6342C9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436984" y="6471070"/>
                  <a:ext cx="49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356" name="Ink 2355">
                  <a:extLst>
                    <a:ext uri="{FF2B5EF4-FFF2-40B4-BE49-F238E27FC236}">
                      <a16:creationId xmlns:a16="http://schemas.microsoft.com/office/drawing/2014/main" id="{FAC0AC9A-7BBE-3105-E938-15BE12592668}"/>
                    </a:ext>
                  </a:extLst>
                </p14:cNvPr>
                <p14:cNvContentPartPr/>
                <p14:nvPr/>
              </p14:nvContentPartPr>
              <p14:xfrm>
                <a:off x="9369664" y="6563950"/>
                <a:ext cx="205560" cy="32760"/>
              </p14:xfrm>
            </p:contentPart>
          </mc:Choice>
          <mc:Fallback xmlns="">
            <p:pic>
              <p:nvPicPr>
                <p:cNvPr id="2356" name="Ink 2355">
                  <a:extLst>
                    <a:ext uri="{FF2B5EF4-FFF2-40B4-BE49-F238E27FC236}">
                      <a16:creationId xmlns:a16="http://schemas.microsoft.com/office/drawing/2014/main" id="{FAC0AC9A-7BBE-3105-E938-15BE1259266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360664" y="6555310"/>
                  <a:ext cx="223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357" name="Ink 2356">
                  <a:extLst>
                    <a:ext uri="{FF2B5EF4-FFF2-40B4-BE49-F238E27FC236}">
                      <a16:creationId xmlns:a16="http://schemas.microsoft.com/office/drawing/2014/main" id="{9F2646F9-73E2-187C-80F9-0C4E97323F3A}"/>
                    </a:ext>
                  </a:extLst>
                </p14:cNvPr>
                <p14:cNvContentPartPr/>
                <p14:nvPr/>
              </p14:nvContentPartPr>
              <p14:xfrm>
                <a:off x="9652264" y="6402310"/>
                <a:ext cx="59760" cy="306720"/>
              </p14:xfrm>
            </p:contentPart>
          </mc:Choice>
          <mc:Fallback xmlns="">
            <p:pic>
              <p:nvPicPr>
                <p:cNvPr id="2357" name="Ink 2356">
                  <a:extLst>
                    <a:ext uri="{FF2B5EF4-FFF2-40B4-BE49-F238E27FC236}">
                      <a16:creationId xmlns:a16="http://schemas.microsoft.com/office/drawing/2014/main" id="{9F2646F9-73E2-187C-80F9-0C4E97323F3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643264" y="6393670"/>
                  <a:ext cx="77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358" name="Ink 2357">
                  <a:extLst>
                    <a:ext uri="{FF2B5EF4-FFF2-40B4-BE49-F238E27FC236}">
                      <a16:creationId xmlns:a16="http://schemas.microsoft.com/office/drawing/2014/main" id="{3BBDF0FA-A1C6-1E03-21C2-C4D7B752A9FD}"/>
                    </a:ext>
                  </a:extLst>
                </p14:cNvPr>
                <p14:cNvContentPartPr/>
                <p14:nvPr/>
              </p14:nvContentPartPr>
              <p14:xfrm>
                <a:off x="9748024" y="6397270"/>
                <a:ext cx="208080" cy="311400"/>
              </p14:xfrm>
            </p:contentPart>
          </mc:Choice>
          <mc:Fallback xmlns="">
            <p:pic>
              <p:nvPicPr>
                <p:cNvPr id="2358" name="Ink 2357">
                  <a:extLst>
                    <a:ext uri="{FF2B5EF4-FFF2-40B4-BE49-F238E27FC236}">
                      <a16:creationId xmlns:a16="http://schemas.microsoft.com/office/drawing/2014/main" id="{3BBDF0FA-A1C6-1E03-21C2-C4D7B752A9F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739024" y="6388630"/>
                  <a:ext cx="2257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359" name="Ink 2358">
                  <a:extLst>
                    <a:ext uri="{FF2B5EF4-FFF2-40B4-BE49-F238E27FC236}">
                      <a16:creationId xmlns:a16="http://schemas.microsoft.com/office/drawing/2014/main" id="{057703A1-7DD1-DC57-AAED-BB7B18C778D7}"/>
                    </a:ext>
                  </a:extLst>
                </p14:cNvPr>
                <p14:cNvContentPartPr/>
                <p14:nvPr/>
              </p14:nvContentPartPr>
              <p14:xfrm>
                <a:off x="10141144" y="6478630"/>
                <a:ext cx="13320" cy="213480"/>
              </p14:xfrm>
            </p:contentPart>
          </mc:Choice>
          <mc:Fallback xmlns="">
            <p:pic>
              <p:nvPicPr>
                <p:cNvPr id="2359" name="Ink 2358">
                  <a:extLst>
                    <a:ext uri="{FF2B5EF4-FFF2-40B4-BE49-F238E27FC236}">
                      <a16:creationId xmlns:a16="http://schemas.microsoft.com/office/drawing/2014/main" id="{057703A1-7DD1-DC57-AAED-BB7B18C778D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132504" y="6469990"/>
                  <a:ext cx="30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360" name="Ink 2359">
                  <a:extLst>
                    <a:ext uri="{FF2B5EF4-FFF2-40B4-BE49-F238E27FC236}">
                      <a16:creationId xmlns:a16="http://schemas.microsoft.com/office/drawing/2014/main" id="{D672BF52-0FB5-4CF9-F7A8-99E6EB2E8815}"/>
                    </a:ext>
                  </a:extLst>
                </p14:cNvPr>
                <p14:cNvContentPartPr/>
                <p14:nvPr/>
              </p14:nvContentPartPr>
              <p14:xfrm>
                <a:off x="10021624" y="6559630"/>
                <a:ext cx="194400" cy="20520"/>
              </p14:xfrm>
            </p:contentPart>
          </mc:Choice>
          <mc:Fallback xmlns="">
            <p:pic>
              <p:nvPicPr>
                <p:cNvPr id="2360" name="Ink 2359">
                  <a:extLst>
                    <a:ext uri="{FF2B5EF4-FFF2-40B4-BE49-F238E27FC236}">
                      <a16:creationId xmlns:a16="http://schemas.microsoft.com/office/drawing/2014/main" id="{D672BF52-0FB5-4CF9-F7A8-99E6EB2E8815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012624" y="6550630"/>
                  <a:ext cx="212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361" name="Ink 2360">
                  <a:extLst>
                    <a:ext uri="{FF2B5EF4-FFF2-40B4-BE49-F238E27FC236}">
                      <a16:creationId xmlns:a16="http://schemas.microsoft.com/office/drawing/2014/main" id="{7DD52432-30B6-9F52-16BC-7DA6F98FE5AF}"/>
                    </a:ext>
                  </a:extLst>
                </p14:cNvPr>
                <p14:cNvContentPartPr/>
                <p14:nvPr/>
              </p14:nvContentPartPr>
              <p14:xfrm>
                <a:off x="10332304" y="6396910"/>
                <a:ext cx="199080" cy="213840"/>
              </p14:xfrm>
            </p:contentPart>
          </mc:Choice>
          <mc:Fallback xmlns="">
            <p:pic>
              <p:nvPicPr>
                <p:cNvPr id="2361" name="Ink 2360">
                  <a:extLst>
                    <a:ext uri="{FF2B5EF4-FFF2-40B4-BE49-F238E27FC236}">
                      <a16:creationId xmlns:a16="http://schemas.microsoft.com/office/drawing/2014/main" id="{7DD52432-30B6-9F52-16BC-7DA6F98FE5A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323664" y="6388270"/>
                  <a:ext cx="216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362" name="Ink 2361">
                  <a:extLst>
                    <a:ext uri="{FF2B5EF4-FFF2-40B4-BE49-F238E27FC236}">
                      <a16:creationId xmlns:a16="http://schemas.microsoft.com/office/drawing/2014/main" id="{BC065B8F-49B6-885F-A387-02E0AFDE9DE6}"/>
                    </a:ext>
                  </a:extLst>
                </p14:cNvPr>
                <p14:cNvContentPartPr/>
                <p14:nvPr/>
              </p14:nvContentPartPr>
              <p14:xfrm>
                <a:off x="10481344" y="6489430"/>
                <a:ext cx="27720" cy="229320"/>
              </p14:xfrm>
            </p:contentPart>
          </mc:Choice>
          <mc:Fallback xmlns="">
            <p:pic>
              <p:nvPicPr>
                <p:cNvPr id="2362" name="Ink 2361">
                  <a:extLst>
                    <a:ext uri="{FF2B5EF4-FFF2-40B4-BE49-F238E27FC236}">
                      <a16:creationId xmlns:a16="http://schemas.microsoft.com/office/drawing/2014/main" id="{BC065B8F-49B6-885F-A387-02E0AFDE9DE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472344" y="6480790"/>
                  <a:ext cx="45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363" name="Ink 2362">
                  <a:extLst>
                    <a:ext uri="{FF2B5EF4-FFF2-40B4-BE49-F238E27FC236}">
                      <a16:creationId xmlns:a16="http://schemas.microsoft.com/office/drawing/2014/main" id="{A5F097A2-F474-85F1-D7AA-37FE16F10C8B}"/>
                    </a:ext>
                  </a:extLst>
                </p14:cNvPr>
                <p14:cNvContentPartPr/>
                <p14:nvPr/>
              </p14:nvContentPartPr>
              <p14:xfrm>
                <a:off x="10648384" y="6378550"/>
                <a:ext cx="200880" cy="298800"/>
              </p14:xfrm>
            </p:contentPart>
          </mc:Choice>
          <mc:Fallback xmlns="">
            <p:pic>
              <p:nvPicPr>
                <p:cNvPr id="2363" name="Ink 2362">
                  <a:extLst>
                    <a:ext uri="{FF2B5EF4-FFF2-40B4-BE49-F238E27FC236}">
                      <a16:creationId xmlns:a16="http://schemas.microsoft.com/office/drawing/2014/main" id="{A5F097A2-F474-85F1-D7AA-37FE16F10C8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639384" y="6369910"/>
                  <a:ext cx="218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364" name="Ink 2363">
                  <a:extLst>
                    <a:ext uri="{FF2B5EF4-FFF2-40B4-BE49-F238E27FC236}">
                      <a16:creationId xmlns:a16="http://schemas.microsoft.com/office/drawing/2014/main" id="{6C1A692F-A1E0-C30C-15A7-068D5DD2AEAC}"/>
                    </a:ext>
                  </a:extLst>
                </p14:cNvPr>
                <p14:cNvContentPartPr/>
                <p14:nvPr/>
              </p14:nvContentPartPr>
              <p14:xfrm>
                <a:off x="10988944" y="6464230"/>
                <a:ext cx="138960" cy="9000"/>
              </p14:xfrm>
            </p:contentPart>
          </mc:Choice>
          <mc:Fallback xmlns="">
            <p:pic>
              <p:nvPicPr>
                <p:cNvPr id="2364" name="Ink 2363">
                  <a:extLst>
                    <a:ext uri="{FF2B5EF4-FFF2-40B4-BE49-F238E27FC236}">
                      <a16:creationId xmlns:a16="http://schemas.microsoft.com/office/drawing/2014/main" id="{6C1A692F-A1E0-C30C-15A7-068D5DD2AEA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979944" y="6455590"/>
                  <a:ext cx="156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365" name="Ink 2364">
                  <a:extLst>
                    <a:ext uri="{FF2B5EF4-FFF2-40B4-BE49-F238E27FC236}">
                      <a16:creationId xmlns:a16="http://schemas.microsoft.com/office/drawing/2014/main" id="{651E7659-C05F-0038-683C-0CF1E2B83528}"/>
                    </a:ext>
                  </a:extLst>
                </p14:cNvPr>
                <p14:cNvContentPartPr/>
                <p14:nvPr/>
              </p14:nvContentPartPr>
              <p14:xfrm>
                <a:off x="10983544" y="6549910"/>
                <a:ext cx="150840" cy="11160"/>
              </p14:xfrm>
            </p:contentPart>
          </mc:Choice>
          <mc:Fallback xmlns="">
            <p:pic>
              <p:nvPicPr>
                <p:cNvPr id="2365" name="Ink 2364">
                  <a:extLst>
                    <a:ext uri="{FF2B5EF4-FFF2-40B4-BE49-F238E27FC236}">
                      <a16:creationId xmlns:a16="http://schemas.microsoft.com/office/drawing/2014/main" id="{651E7659-C05F-0038-683C-0CF1E2B8352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974544" y="6540910"/>
                  <a:ext cx="168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367" name="Ink 2366">
                  <a:extLst>
                    <a:ext uri="{FF2B5EF4-FFF2-40B4-BE49-F238E27FC236}">
                      <a16:creationId xmlns:a16="http://schemas.microsoft.com/office/drawing/2014/main" id="{B2DC0215-86CC-2EFB-FFA7-A185FCFA4A84}"/>
                    </a:ext>
                  </a:extLst>
                </p14:cNvPr>
                <p14:cNvContentPartPr/>
                <p14:nvPr/>
              </p14:nvContentPartPr>
              <p14:xfrm>
                <a:off x="11311504" y="6344710"/>
                <a:ext cx="175320" cy="355320"/>
              </p14:xfrm>
            </p:contentPart>
          </mc:Choice>
          <mc:Fallback xmlns="">
            <p:pic>
              <p:nvPicPr>
                <p:cNvPr id="2367" name="Ink 2366">
                  <a:extLst>
                    <a:ext uri="{FF2B5EF4-FFF2-40B4-BE49-F238E27FC236}">
                      <a16:creationId xmlns:a16="http://schemas.microsoft.com/office/drawing/2014/main" id="{B2DC0215-86CC-2EFB-FFA7-A185FCFA4A8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302504" y="6336070"/>
                  <a:ext cx="1929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368" name="Ink 2367">
                  <a:extLst>
                    <a:ext uri="{FF2B5EF4-FFF2-40B4-BE49-F238E27FC236}">
                      <a16:creationId xmlns:a16="http://schemas.microsoft.com/office/drawing/2014/main" id="{1EF0FA58-964D-77D7-D4FE-6863875C5E18}"/>
                    </a:ext>
                  </a:extLst>
                </p14:cNvPr>
                <p14:cNvContentPartPr/>
                <p14:nvPr/>
              </p14:nvContentPartPr>
              <p14:xfrm>
                <a:off x="11564224" y="6354070"/>
                <a:ext cx="180360" cy="344880"/>
              </p14:xfrm>
            </p:contentPart>
          </mc:Choice>
          <mc:Fallback xmlns="">
            <p:pic>
              <p:nvPicPr>
                <p:cNvPr id="2368" name="Ink 2367">
                  <a:extLst>
                    <a:ext uri="{FF2B5EF4-FFF2-40B4-BE49-F238E27FC236}">
                      <a16:creationId xmlns:a16="http://schemas.microsoft.com/office/drawing/2014/main" id="{1EF0FA58-964D-77D7-D4FE-6863875C5E1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555584" y="6345070"/>
                  <a:ext cx="198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369" name="Ink 2368">
                  <a:extLst>
                    <a:ext uri="{FF2B5EF4-FFF2-40B4-BE49-F238E27FC236}">
                      <a16:creationId xmlns:a16="http://schemas.microsoft.com/office/drawing/2014/main" id="{F35BC767-8C8B-22AB-B64F-12CB5C53A972}"/>
                    </a:ext>
                  </a:extLst>
                </p14:cNvPr>
                <p14:cNvContentPartPr/>
                <p14:nvPr/>
              </p14:nvContentPartPr>
              <p14:xfrm>
                <a:off x="11416624" y="6652870"/>
                <a:ext cx="584640" cy="188280"/>
              </p14:xfrm>
            </p:contentPart>
          </mc:Choice>
          <mc:Fallback xmlns="">
            <p:pic>
              <p:nvPicPr>
                <p:cNvPr id="2369" name="Ink 2368">
                  <a:extLst>
                    <a:ext uri="{FF2B5EF4-FFF2-40B4-BE49-F238E27FC236}">
                      <a16:creationId xmlns:a16="http://schemas.microsoft.com/office/drawing/2014/main" id="{F35BC767-8C8B-22AB-B64F-12CB5C53A97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407984" y="6643870"/>
                  <a:ext cx="602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370" name="Ink 2369">
                  <a:extLst>
                    <a:ext uri="{FF2B5EF4-FFF2-40B4-BE49-F238E27FC236}">
                      <a16:creationId xmlns:a16="http://schemas.microsoft.com/office/drawing/2014/main" id="{5BC1C8DA-C953-06E4-A34B-5565AD9AF9CA}"/>
                    </a:ext>
                  </a:extLst>
                </p14:cNvPr>
                <p14:cNvContentPartPr/>
                <p14:nvPr/>
              </p14:nvContentPartPr>
              <p14:xfrm>
                <a:off x="11567464" y="6747910"/>
                <a:ext cx="340560" cy="92520"/>
              </p14:xfrm>
            </p:contentPart>
          </mc:Choice>
          <mc:Fallback xmlns="">
            <p:pic>
              <p:nvPicPr>
                <p:cNvPr id="2370" name="Ink 2369">
                  <a:extLst>
                    <a:ext uri="{FF2B5EF4-FFF2-40B4-BE49-F238E27FC236}">
                      <a16:creationId xmlns:a16="http://schemas.microsoft.com/office/drawing/2014/main" id="{5BC1C8DA-C953-06E4-A34B-5565AD9AF9C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558464" y="6738910"/>
                  <a:ext cx="35820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838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population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In a </a:t>
            </a:r>
            <a:r>
              <a:rPr lang="en-GB" sz="2400" b="1" dirty="0"/>
              <a:t>deterministic </a:t>
            </a:r>
            <a:r>
              <a:rPr lang="en-GB" sz="2400" dirty="0"/>
              <a:t>application of a matrix population model, we assume that population changes will follow the “average” (which are the parameters in the projection matrix)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We can compute these changes by multiplying the </a:t>
            </a:r>
            <a:r>
              <a:rPr lang="en-GB" sz="2400" b="1" dirty="0"/>
              <a:t>state vector </a:t>
            </a:r>
            <a:r>
              <a:rPr lang="en-GB" sz="2400" dirty="0"/>
              <a:t>by the </a:t>
            </a:r>
            <a:r>
              <a:rPr lang="en-GB" sz="2400" b="1" dirty="0"/>
              <a:t>projection matrix </a:t>
            </a:r>
            <a:r>
              <a:rPr lang="en-GB" sz="2400" dirty="0"/>
              <a:t>using matrix multiplication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2A65AA-520D-7BCD-CBFB-A092A807667D}"/>
                  </a:ext>
                </a:extLst>
              </p14:cNvPr>
              <p14:cNvContentPartPr/>
              <p14:nvPr/>
            </p14:nvContentPartPr>
            <p14:xfrm>
              <a:off x="162745" y="4262110"/>
              <a:ext cx="201240" cy="18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2A65AA-520D-7BCD-CBFB-A092A8076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05" y="4253470"/>
                <a:ext cx="218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003C54F-5C2D-EA74-2C01-05268A8238C2}"/>
                  </a:ext>
                </a:extLst>
              </p14:cNvPr>
              <p14:cNvContentPartPr/>
              <p14:nvPr/>
            </p14:nvContentPartPr>
            <p14:xfrm>
              <a:off x="4891345" y="4652710"/>
              <a:ext cx="248760" cy="1741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003C54F-5C2D-EA74-2C01-05268A8238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2705" y="4644070"/>
                <a:ext cx="266400" cy="17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FCE0D99-5BC6-640A-F098-A213A67C6DD7}"/>
                  </a:ext>
                </a:extLst>
              </p14:cNvPr>
              <p14:cNvContentPartPr/>
              <p14:nvPr/>
            </p14:nvContentPartPr>
            <p14:xfrm>
              <a:off x="1053745" y="5985874"/>
              <a:ext cx="199440" cy="244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FCE0D99-5BC6-640A-F098-A213A67C6D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745" y="5976874"/>
                <a:ext cx="21708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6" name="Group 415">
            <a:extLst>
              <a:ext uri="{FF2B5EF4-FFF2-40B4-BE49-F238E27FC236}">
                <a16:creationId xmlns:a16="http://schemas.microsoft.com/office/drawing/2014/main" id="{89696C24-8A9C-B190-EC2C-014B353FBC11}"/>
              </a:ext>
            </a:extLst>
          </p:cNvPr>
          <p:cNvGrpSpPr/>
          <p:nvPr/>
        </p:nvGrpSpPr>
        <p:grpSpPr>
          <a:xfrm>
            <a:off x="546505" y="4119910"/>
            <a:ext cx="11601639" cy="2740044"/>
            <a:chOff x="546505" y="4119910"/>
            <a:chExt cx="11601639" cy="27400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D7132A-7803-C58A-9D13-2E017440CDDD}"/>
                    </a:ext>
                  </a:extLst>
                </p14:cNvPr>
                <p14:cNvContentPartPr/>
                <p14:nvPr/>
              </p14:nvContentPartPr>
              <p14:xfrm>
                <a:off x="6546265" y="4165630"/>
                <a:ext cx="398160" cy="227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D7132A-7803-C58A-9D13-2E017440CD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7625" y="4156630"/>
                  <a:ext cx="415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9D268D-0836-C408-EBEC-273207A57259}"/>
                    </a:ext>
                  </a:extLst>
                </p14:cNvPr>
                <p14:cNvContentPartPr/>
                <p14:nvPr/>
              </p14:nvContentPartPr>
              <p14:xfrm>
                <a:off x="6819505" y="4262110"/>
                <a:ext cx="393480" cy="11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9D268D-0836-C408-EBEC-273207A572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505" y="4253470"/>
                  <a:ext cx="411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39326E-13A3-0BDF-4B79-5EB290B5D041}"/>
                    </a:ext>
                  </a:extLst>
                </p14:cNvPr>
                <p14:cNvContentPartPr/>
                <p14:nvPr/>
              </p14:nvContentPartPr>
              <p14:xfrm>
                <a:off x="7138105" y="4179310"/>
                <a:ext cx="36000" cy="39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39326E-13A3-0BDF-4B79-5EB290B5D0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29465" y="4170670"/>
                  <a:ext cx="53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EA86EF9-9F79-5987-7578-4FF813871100}"/>
                    </a:ext>
                  </a:extLst>
                </p14:cNvPr>
                <p14:cNvContentPartPr/>
                <p14:nvPr/>
              </p14:nvContentPartPr>
              <p14:xfrm>
                <a:off x="7252585" y="4235830"/>
                <a:ext cx="154800" cy="15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EA86EF9-9F79-5987-7578-4FF8138711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43945" y="4226830"/>
                  <a:ext cx="172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213C8B-5752-5EDC-8D08-D0C3ED5E8635}"/>
                    </a:ext>
                  </a:extLst>
                </p14:cNvPr>
                <p14:cNvContentPartPr/>
                <p14:nvPr/>
              </p14:nvContentPartPr>
              <p14:xfrm>
                <a:off x="7427185" y="4401790"/>
                <a:ext cx="112320" cy="104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213C8B-5752-5EDC-8D08-D0C3ED5E86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18545" y="4393150"/>
                  <a:ext cx="12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42EE46-5D7F-F103-B61A-17BC0ED3F188}"/>
                    </a:ext>
                  </a:extLst>
                </p14:cNvPr>
                <p14:cNvContentPartPr/>
                <p14:nvPr/>
              </p14:nvContentPartPr>
              <p14:xfrm>
                <a:off x="6242785" y="4239070"/>
                <a:ext cx="254520" cy="127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42EE46-5D7F-F103-B61A-17BC0ED3F1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33785" y="4230070"/>
                  <a:ext cx="272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DA538D-7D28-DF7D-1CA2-692636582A73}"/>
                    </a:ext>
                  </a:extLst>
                </p14:cNvPr>
                <p14:cNvContentPartPr/>
                <p14:nvPr/>
              </p14:nvContentPartPr>
              <p14:xfrm>
                <a:off x="7916065" y="4251310"/>
                <a:ext cx="180360" cy="155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DA538D-7D28-DF7D-1CA2-692636582A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07425" y="4242310"/>
                  <a:ext cx="198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B24A4A-8031-42A1-B355-E268C802ACFD}"/>
                    </a:ext>
                  </a:extLst>
                </p14:cNvPr>
                <p14:cNvContentPartPr/>
                <p14:nvPr/>
              </p14:nvContentPartPr>
              <p14:xfrm>
                <a:off x="8246185" y="4261030"/>
                <a:ext cx="131040" cy="13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B24A4A-8031-42A1-B355-E268C802AC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37185" y="4252030"/>
                  <a:ext cx="148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AAEE6B-C3E3-8884-C8F3-7F8816E87116}"/>
                    </a:ext>
                  </a:extLst>
                </p14:cNvPr>
                <p14:cNvContentPartPr/>
                <p14:nvPr/>
              </p14:nvContentPartPr>
              <p14:xfrm>
                <a:off x="8226025" y="4267870"/>
                <a:ext cx="154440" cy="124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AAEE6B-C3E3-8884-C8F3-7F8816E871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7025" y="4259230"/>
                  <a:ext cx="172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21EC3D-A36E-59C0-F796-15354C051BF9}"/>
                    </a:ext>
                  </a:extLst>
                </p14:cNvPr>
                <p14:cNvContentPartPr/>
                <p14:nvPr/>
              </p14:nvContentPartPr>
              <p14:xfrm>
                <a:off x="8541025" y="4171030"/>
                <a:ext cx="58680" cy="231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21EC3D-A36E-59C0-F796-15354C051B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32385" y="4162030"/>
                  <a:ext cx="76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DDADF2-3331-0C06-D880-2A1C3B97D738}"/>
                    </a:ext>
                  </a:extLst>
                </p14:cNvPr>
                <p14:cNvContentPartPr/>
                <p14:nvPr/>
              </p14:nvContentPartPr>
              <p14:xfrm>
                <a:off x="8778985" y="4230430"/>
                <a:ext cx="139680" cy="17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DDADF2-3331-0C06-D880-2A1C3B97D7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69985" y="4221430"/>
                  <a:ext cx="157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D2AEF1-8BFD-1926-D16D-6055CE1F6906}"/>
                    </a:ext>
                  </a:extLst>
                </p14:cNvPr>
                <p14:cNvContentPartPr/>
                <p14:nvPr/>
              </p14:nvContentPartPr>
              <p14:xfrm>
                <a:off x="8967985" y="4195870"/>
                <a:ext cx="57960" cy="211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D2AEF1-8BFD-1926-D16D-6055CE1F69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58985" y="4187230"/>
                  <a:ext cx="75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2BDF22-229F-62FB-1A45-B3399FD8529A}"/>
                    </a:ext>
                  </a:extLst>
                </p14:cNvPr>
                <p14:cNvContentPartPr/>
                <p14:nvPr/>
              </p14:nvContentPartPr>
              <p14:xfrm>
                <a:off x="8960785" y="4288030"/>
                <a:ext cx="115560" cy="1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2BDF22-229F-62FB-1A45-B3399FD852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52145" y="4279390"/>
                  <a:ext cx="133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F298BD-5DB6-A4BF-4CCC-0FDAE45171D1}"/>
                    </a:ext>
                  </a:extLst>
                </p14:cNvPr>
                <p14:cNvContentPartPr/>
                <p14:nvPr/>
              </p14:nvContentPartPr>
              <p14:xfrm>
                <a:off x="9059065" y="4266790"/>
                <a:ext cx="200880" cy="145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F298BD-5DB6-A4BF-4CCC-0FDAE45171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50065" y="4257790"/>
                  <a:ext cx="218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2CE435D-8627-BE4D-4548-ACD3D5FAE3E7}"/>
                    </a:ext>
                  </a:extLst>
                </p14:cNvPr>
                <p14:cNvContentPartPr/>
                <p14:nvPr/>
              </p14:nvContentPartPr>
              <p14:xfrm>
                <a:off x="9231145" y="4186510"/>
                <a:ext cx="106560" cy="225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2CE435D-8627-BE4D-4548-ACD3D5FAE3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22505" y="4177870"/>
                  <a:ext cx="124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3FE100-224E-225B-D641-E3E7CBAEC667}"/>
                    </a:ext>
                  </a:extLst>
                </p14:cNvPr>
                <p14:cNvContentPartPr/>
                <p14:nvPr/>
              </p14:nvContentPartPr>
              <p14:xfrm>
                <a:off x="9339865" y="4288390"/>
                <a:ext cx="170640" cy="152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3FE100-224E-225B-D641-E3E7CBAEC6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30865" y="4279750"/>
                  <a:ext cx="188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C03AA2-402B-CD88-5553-14296DAFCDC4}"/>
                    </a:ext>
                  </a:extLst>
                </p14:cNvPr>
                <p14:cNvContentPartPr/>
                <p14:nvPr/>
              </p14:nvContentPartPr>
              <p14:xfrm>
                <a:off x="9690505" y="4275070"/>
                <a:ext cx="163800" cy="18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C03AA2-402B-CD88-5553-14296DAFCD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81865" y="4266430"/>
                  <a:ext cx="181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1232B8-E819-588F-62D3-FC30CB2A9268}"/>
                    </a:ext>
                  </a:extLst>
                </p14:cNvPr>
                <p14:cNvContentPartPr/>
                <p14:nvPr/>
              </p14:nvContentPartPr>
              <p14:xfrm>
                <a:off x="9864745" y="4293790"/>
                <a:ext cx="153720" cy="149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1232B8-E819-588F-62D3-FC30CB2A92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56105" y="4284790"/>
                  <a:ext cx="171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0CB382-4DA1-FA97-E5E0-CBEEDF0A80C4}"/>
                    </a:ext>
                  </a:extLst>
                </p14:cNvPr>
                <p14:cNvContentPartPr/>
                <p14:nvPr/>
              </p14:nvContentPartPr>
              <p14:xfrm>
                <a:off x="10043305" y="4217110"/>
                <a:ext cx="309960" cy="237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0CB382-4DA1-FA97-E5E0-CBEEDF0A80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34305" y="4208470"/>
                  <a:ext cx="327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C68D8C-CA5F-7BAD-0D3E-647BDD3CFD0B}"/>
                    </a:ext>
                  </a:extLst>
                </p14:cNvPr>
                <p14:cNvContentPartPr/>
                <p14:nvPr/>
              </p14:nvContentPartPr>
              <p14:xfrm>
                <a:off x="10294225" y="4312510"/>
                <a:ext cx="237600" cy="123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C68D8C-CA5F-7BAD-0D3E-647BDD3CFD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85585" y="4303870"/>
                  <a:ext cx="255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9CCC03-3919-97C0-F3CD-471556F30380}"/>
                    </a:ext>
                  </a:extLst>
                </p14:cNvPr>
                <p14:cNvContentPartPr/>
                <p14:nvPr/>
              </p14:nvContentPartPr>
              <p14:xfrm>
                <a:off x="10597705" y="4312510"/>
                <a:ext cx="136800" cy="11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9CCC03-3919-97C0-F3CD-471556F303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89065" y="4303870"/>
                  <a:ext cx="154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43E6B2-EB39-9185-324B-EA7E8434E365}"/>
                    </a:ext>
                  </a:extLst>
                </p14:cNvPr>
                <p14:cNvContentPartPr/>
                <p14:nvPr/>
              </p14:nvContentPartPr>
              <p14:xfrm>
                <a:off x="1744945" y="4283350"/>
                <a:ext cx="104400" cy="199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43E6B2-EB39-9185-324B-EA7E8434E3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36305" y="4274710"/>
                  <a:ext cx="122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4B0078-24C8-8920-A04E-1898F0964FAD}"/>
                    </a:ext>
                  </a:extLst>
                </p14:cNvPr>
                <p14:cNvContentPartPr/>
                <p14:nvPr/>
              </p14:nvContentPartPr>
              <p14:xfrm>
                <a:off x="1922425" y="4239430"/>
                <a:ext cx="55080" cy="24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4B0078-24C8-8920-A04E-1898F0964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3425" y="4230790"/>
                  <a:ext cx="72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60CB3C-04E9-E742-20BA-6FADDD86312C}"/>
                    </a:ext>
                  </a:extLst>
                </p14:cNvPr>
                <p14:cNvContentPartPr/>
                <p14:nvPr/>
              </p14:nvContentPartPr>
              <p14:xfrm>
                <a:off x="1885705" y="4324390"/>
                <a:ext cx="145800" cy="1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60CB3C-04E9-E742-20BA-6FADDD8631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77065" y="4315390"/>
                  <a:ext cx="163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AA942A-63CA-7DF2-FE83-AB170713BD1C}"/>
                    </a:ext>
                  </a:extLst>
                </p14:cNvPr>
                <p14:cNvContentPartPr/>
                <p14:nvPr/>
              </p14:nvContentPartPr>
              <p14:xfrm>
                <a:off x="2035465" y="4195510"/>
                <a:ext cx="714240" cy="27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AA942A-63CA-7DF2-FE83-AB170713BD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26465" y="4186870"/>
                  <a:ext cx="731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DDF30C-4C74-A24D-16D9-6392BA9A0C26}"/>
                    </a:ext>
                  </a:extLst>
                </p14:cNvPr>
                <p14:cNvContentPartPr/>
                <p14:nvPr/>
              </p14:nvContentPartPr>
              <p14:xfrm>
                <a:off x="2250385" y="4263550"/>
                <a:ext cx="2786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DDF30C-4C74-A24D-16D9-6392BA9A0C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41745" y="4254550"/>
                  <a:ext cx="29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244210-55A3-F8C5-CF59-F306D2311B03}"/>
                    </a:ext>
                  </a:extLst>
                </p14:cNvPr>
                <p14:cNvContentPartPr/>
                <p14:nvPr/>
              </p14:nvContentPartPr>
              <p14:xfrm>
                <a:off x="2975425" y="4259590"/>
                <a:ext cx="47520" cy="13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244210-55A3-F8C5-CF59-F306D2311B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6785" y="4250950"/>
                  <a:ext cx="65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1D362C-DB39-4A67-732F-BF51AC020952}"/>
                    </a:ext>
                  </a:extLst>
                </p14:cNvPr>
                <p14:cNvContentPartPr/>
                <p14:nvPr/>
              </p14:nvContentPartPr>
              <p14:xfrm>
                <a:off x="741985" y="4217470"/>
                <a:ext cx="274680" cy="22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1D362C-DB39-4A67-732F-BF51AC0209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3345" y="4208470"/>
                  <a:ext cx="292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995C50-F10C-54C7-65E9-508A3A5384B4}"/>
                    </a:ext>
                  </a:extLst>
                </p14:cNvPr>
                <p14:cNvContentPartPr/>
                <p14:nvPr/>
              </p14:nvContentPartPr>
              <p14:xfrm>
                <a:off x="1012705" y="4180030"/>
                <a:ext cx="41040" cy="1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995C50-F10C-54C7-65E9-508A3A5384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3705" y="4171390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591AD5-A906-83BC-767E-5C7D9F8232EA}"/>
                    </a:ext>
                  </a:extLst>
                </p14:cNvPr>
                <p14:cNvContentPartPr/>
                <p14:nvPr/>
              </p14:nvContentPartPr>
              <p14:xfrm>
                <a:off x="1019185" y="4192630"/>
                <a:ext cx="169560" cy="366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591AD5-A906-83BC-767E-5C7D9F8232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0185" y="4183630"/>
                  <a:ext cx="1872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007FBA-9AAC-147B-C346-584BB12B4871}"/>
                    </a:ext>
                  </a:extLst>
                </p14:cNvPr>
                <p14:cNvContentPartPr/>
                <p14:nvPr/>
              </p14:nvContentPartPr>
              <p14:xfrm>
                <a:off x="1248145" y="4318270"/>
                <a:ext cx="191880" cy="17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007FBA-9AAC-147B-C346-584BB12B48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39145" y="4309270"/>
                  <a:ext cx="209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B083E4-58F6-B46E-525C-E199DF239E8A}"/>
                    </a:ext>
                  </a:extLst>
                </p14:cNvPr>
                <p14:cNvContentPartPr/>
                <p14:nvPr/>
              </p14:nvContentPartPr>
              <p14:xfrm>
                <a:off x="546505" y="4613470"/>
                <a:ext cx="309600" cy="1848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B083E4-58F6-B46E-525C-E199DF239E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7865" y="4604470"/>
                  <a:ext cx="327240" cy="18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3424CC-FA5B-F3A5-2D8B-E3EA19A59DE3}"/>
                    </a:ext>
                  </a:extLst>
                </p14:cNvPr>
                <p14:cNvContentPartPr/>
                <p14:nvPr/>
              </p14:nvContentPartPr>
              <p14:xfrm>
                <a:off x="861505" y="4815430"/>
                <a:ext cx="214920" cy="26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3424CC-FA5B-F3A5-2D8B-E3EA19A59D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865" y="4806790"/>
                  <a:ext cx="232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295C44F-E6FA-FE5C-DEAC-71A9208F388C}"/>
                    </a:ext>
                  </a:extLst>
                </p14:cNvPr>
                <p14:cNvContentPartPr/>
                <p14:nvPr/>
              </p14:nvContentPartPr>
              <p14:xfrm>
                <a:off x="1182625" y="5053750"/>
                <a:ext cx="48960" cy="29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295C44F-E6FA-FE5C-DEAC-71A9208F38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73625" y="5044750"/>
                  <a:ext cx="66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96A94D-C139-6256-D213-10F8320C40B7}"/>
                    </a:ext>
                  </a:extLst>
                </p14:cNvPr>
                <p14:cNvContentPartPr/>
                <p14:nvPr/>
              </p14:nvContentPartPr>
              <p14:xfrm>
                <a:off x="1397545" y="4799230"/>
                <a:ext cx="222480" cy="308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96A94D-C139-6256-D213-10F8320C40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88545" y="4790590"/>
                  <a:ext cx="2401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D11D46-4633-97AE-F7B6-0DCACE2408BA}"/>
                    </a:ext>
                  </a:extLst>
                </p14:cNvPr>
                <p14:cNvContentPartPr/>
                <p14:nvPr/>
              </p14:nvContentPartPr>
              <p14:xfrm>
                <a:off x="3425425" y="4200190"/>
                <a:ext cx="199080" cy="17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D11D46-4633-97AE-F7B6-0DCACE2408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16785" y="4191190"/>
                  <a:ext cx="216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A38A11-6F78-0B6A-F595-718520DC5ECF}"/>
                    </a:ext>
                  </a:extLst>
                </p14:cNvPr>
                <p14:cNvContentPartPr/>
                <p14:nvPr/>
              </p14:nvContentPartPr>
              <p14:xfrm>
                <a:off x="3759505" y="4215670"/>
                <a:ext cx="109800" cy="12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A38A11-6F78-0B6A-F595-718520DC5E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50505" y="4206670"/>
                  <a:ext cx="127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30BC8F-14F5-7BFA-A3DA-766393481AC2}"/>
                    </a:ext>
                  </a:extLst>
                </p14:cNvPr>
                <p14:cNvContentPartPr/>
                <p14:nvPr/>
              </p14:nvContentPartPr>
              <p14:xfrm>
                <a:off x="3722065" y="4210990"/>
                <a:ext cx="142920" cy="13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30BC8F-14F5-7BFA-A3DA-766393481A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3425" y="4202350"/>
                  <a:ext cx="160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46E0B4-83FE-E455-40B7-05D4047CF045}"/>
                    </a:ext>
                  </a:extLst>
                </p14:cNvPr>
                <p14:cNvContentPartPr/>
                <p14:nvPr/>
              </p14:nvContentPartPr>
              <p14:xfrm>
                <a:off x="3989905" y="4213870"/>
                <a:ext cx="162720" cy="175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46E0B4-83FE-E455-40B7-05D4047CF0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81265" y="4204870"/>
                  <a:ext cx="180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642443-217B-6A51-43ED-BF04B90B3E75}"/>
                    </a:ext>
                  </a:extLst>
                </p14:cNvPr>
                <p14:cNvContentPartPr/>
                <p14:nvPr/>
              </p14:nvContentPartPr>
              <p14:xfrm>
                <a:off x="4361065" y="4225030"/>
                <a:ext cx="180360" cy="328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642443-217B-6A51-43ED-BF04B90B3E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52425" y="4216030"/>
                  <a:ext cx="198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2B6FAE-D0F3-15F8-AB4A-B93ADF248781}"/>
                    </a:ext>
                  </a:extLst>
                </p14:cNvPr>
                <p14:cNvContentPartPr/>
                <p14:nvPr/>
              </p14:nvContentPartPr>
              <p14:xfrm>
                <a:off x="4569145" y="4241950"/>
                <a:ext cx="290880" cy="12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2B6FAE-D0F3-15F8-AB4A-B93ADF24878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60145" y="4233310"/>
                  <a:ext cx="308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17746D-F8CA-2E37-A26E-61CE087F6229}"/>
                    </a:ext>
                  </a:extLst>
                </p14:cNvPr>
                <p14:cNvContentPartPr/>
                <p14:nvPr/>
              </p14:nvContentPartPr>
              <p14:xfrm>
                <a:off x="4748785" y="4244830"/>
                <a:ext cx="193680" cy="344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17746D-F8CA-2E37-A26E-61CE087F62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40145" y="4235830"/>
                  <a:ext cx="211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83EECD-E372-EADB-7772-0B1A6DDE06CC}"/>
                    </a:ext>
                  </a:extLst>
                </p14:cNvPr>
                <p14:cNvContentPartPr/>
                <p14:nvPr/>
              </p14:nvContentPartPr>
              <p14:xfrm>
                <a:off x="4931305" y="4119910"/>
                <a:ext cx="17280" cy="2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83EECD-E372-EADB-7772-0B1A6DDE06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22665" y="4111270"/>
                  <a:ext cx="34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746C783-EC18-5733-C1DE-4B35A1DDEA63}"/>
                    </a:ext>
                  </a:extLst>
                </p14:cNvPr>
                <p14:cNvContentPartPr/>
                <p14:nvPr/>
              </p14:nvContentPartPr>
              <p14:xfrm>
                <a:off x="5019505" y="4223950"/>
                <a:ext cx="143280" cy="14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746C783-EC18-5733-C1DE-4B35A1DDEA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10505" y="4215310"/>
                  <a:ext cx="160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88877F-6090-53F7-5380-271BB0FBF655}"/>
                    </a:ext>
                  </a:extLst>
                </p14:cNvPr>
                <p14:cNvContentPartPr/>
                <p14:nvPr/>
              </p14:nvContentPartPr>
              <p14:xfrm>
                <a:off x="5204905" y="4128910"/>
                <a:ext cx="293760" cy="24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88877F-6090-53F7-5380-271BB0FBF6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96265" y="4120270"/>
                  <a:ext cx="311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91A3AA-BA35-1E8B-89F1-4DEDFFAE7294}"/>
                    </a:ext>
                  </a:extLst>
                </p14:cNvPr>
                <p14:cNvContentPartPr/>
                <p14:nvPr/>
              </p14:nvContentPartPr>
              <p14:xfrm>
                <a:off x="5407585" y="4236910"/>
                <a:ext cx="151920" cy="10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91A3AA-BA35-1E8B-89F1-4DEDFFAE72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98585" y="4228270"/>
                  <a:ext cx="169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9EBCE9-E217-DAF1-49CA-2FABFC55CBC2}"/>
                    </a:ext>
                  </a:extLst>
                </p14:cNvPr>
                <p14:cNvContentPartPr/>
                <p14:nvPr/>
              </p14:nvContentPartPr>
              <p14:xfrm>
                <a:off x="5582185" y="4138630"/>
                <a:ext cx="184680" cy="216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9EBCE9-E217-DAF1-49CA-2FABFC55CBC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73185" y="4129990"/>
                  <a:ext cx="202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C67065-8EB2-7101-24D0-637A19BBEDE4}"/>
                    </a:ext>
                  </a:extLst>
                </p14:cNvPr>
                <p14:cNvContentPartPr/>
                <p14:nvPr/>
              </p14:nvContentPartPr>
              <p14:xfrm>
                <a:off x="5786665" y="4207390"/>
                <a:ext cx="186480" cy="158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C67065-8EB2-7101-24D0-637A19BBED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77665" y="4198390"/>
                  <a:ext cx="204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3811479-0B0C-D635-C851-8FD46029E714}"/>
                    </a:ext>
                  </a:extLst>
                </p14:cNvPr>
                <p14:cNvContentPartPr/>
                <p14:nvPr/>
              </p14:nvContentPartPr>
              <p14:xfrm>
                <a:off x="3898825" y="4660990"/>
                <a:ext cx="234000" cy="1687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3811479-0B0C-D635-C851-8FD46029E71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90185" y="4651990"/>
                  <a:ext cx="251640" cy="17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88B9E9-3513-84F2-F606-3FE6F50507A8}"/>
                    </a:ext>
                  </a:extLst>
                </p14:cNvPr>
                <p14:cNvContentPartPr/>
                <p14:nvPr/>
              </p14:nvContentPartPr>
              <p14:xfrm>
                <a:off x="4193305" y="4653790"/>
                <a:ext cx="226080" cy="1741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88B9E9-3513-84F2-F606-3FE6F50507A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84665" y="4644790"/>
                  <a:ext cx="243720" cy="17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DF3313-1F4D-3F2C-1DB9-602537907563}"/>
                    </a:ext>
                  </a:extLst>
                </p14:cNvPr>
                <p14:cNvContentPartPr/>
                <p14:nvPr/>
              </p14:nvContentPartPr>
              <p14:xfrm>
                <a:off x="4488505" y="4814710"/>
                <a:ext cx="36000" cy="212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DF3313-1F4D-3F2C-1DB9-60253790756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79505" y="4806070"/>
                  <a:ext cx="53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61EC20-6C0A-7051-8969-54C7E12183F8}"/>
                    </a:ext>
                  </a:extLst>
                </p14:cNvPr>
                <p14:cNvContentPartPr/>
                <p14:nvPr/>
              </p14:nvContentPartPr>
              <p14:xfrm>
                <a:off x="4609105" y="4813990"/>
                <a:ext cx="212040" cy="233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61EC20-6C0A-7051-8969-54C7E12183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00465" y="4804990"/>
                  <a:ext cx="229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CEDB78-E00D-849F-BEE7-7D0C6CDD40D2}"/>
                    </a:ext>
                  </a:extLst>
                </p14:cNvPr>
                <p14:cNvContentPartPr/>
                <p14:nvPr/>
              </p14:nvContentPartPr>
              <p14:xfrm>
                <a:off x="4369705" y="5362630"/>
                <a:ext cx="223920" cy="242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CEDB78-E00D-849F-BEE7-7D0C6CDD40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60705" y="5353990"/>
                  <a:ext cx="241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1FA7929-1925-2233-EA92-71DEDE0FE55B}"/>
                    </a:ext>
                  </a:extLst>
                </p14:cNvPr>
                <p14:cNvContentPartPr/>
                <p14:nvPr/>
              </p14:nvContentPartPr>
              <p14:xfrm>
                <a:off x="4633225" y="5364070"/>
                <a:ext cx="196560" cy="245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1FA7929-1925-2233-EA92-71DEDE0FE5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24225" y="5355070"/>
                  <a:ext cx="214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8D9024F-DBD6-A91A-C7F2-B9D14889DF37}"/>
                    </a:ext>
                  </a:extLst>
                </p14:cNvPr>
                <p14:cNvContentPartPr/>
                <p14:nvPr/>
              </p14:nvContentPartPr>
              <p14:xfrm>
                <a:off x="3256585" y="5991910"/>
                <a:ext cx="185400" cy="255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8D9024F-DBD6-A91A-C7F2-B9D14889DF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47585" y="5982910"/>
                  <a:ext cx="203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B10506-6E16-070E-6E6B-81D7764FFF75}"/>
                    </a:ext>
                  </a:extLst>
                </p14:cNvPr>
                <p14:cNvContentPartPr/>
                <p14:nvPr/>
              </p14:nvContentPartPr>
              <p14:xfrm>
                <a:off x="3534145" y="6198910"/>
                <a:ext cx="20880" cy="28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B10506-6E16-070E-6E6B-81D7764FFF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25145" y="6190270"/>
                  <a:ext cx="38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525651-8476-CBDA-FCB0-E672F0215C9D}"/>
                    </a:ext>
                  </a:extLst>
                </p14:cNvPr>
                <p14:cNvContentPartPr/>
                <p14:nvPr/>
              </p14:nvContentPartPr>
              <p14:xfrm>
                <a:off x="3656545" y="6027550"/>
                <a:ext cx="178560" cy="257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525651-8476-CBDA-FCB0-E672F0215C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47905" y="6018550"/>
                  <a:ext cx="196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AB4F7EE-78CB-D403-B82A-6F2F28DDDE09}"/>
                    </a:ext>
                  </a:extLst>
                </p14:cNvPr>
                <p14:cNvContentPartPr/>
                <p14:nvPr/>
              </p14:nvContentPartPr>
              <p14:xfrm>
                <a:off x="3697225" y="5989030"/>
                <a:ext cx="222480" cy="39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AB4F7EE-78CB-D403-B82A-6F2F28DDDE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88225" y="5980390"/>
                  <a:ext cx="240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1F52F5-7BA6-4E0C-9434-C4A1C9DE50BE}"/>
                    </a:ext>
                  </a:extLst>
                </p14:cNvPr>
                <p14:cNvContentPartPr/>
                <p14:nvPr/>
              </p14:nvContentPartPr>
              <p14:xfrm>
                <a:off x="5288528" y="5378460"/>
                <a:ext cx="171000" cy="12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1F52F5-7BA6-4E0C-9434-C4A1C9DE5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79528" y="5369460"/>
                  <a:ext cx="188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066D24-D3A1-D53D-EB0B-A7C15D26D73B}"/>
                    </a:ext>
                  </a:extLst>
                </p14:cNvPr>
                <p14:cNvContentPartPr/>
                <p14:nvPr/>
              </p14:nvContentPartPr>
              <p14:xfrm>
                <a:off x="5269808" y="5472060"/>
                <a:ext cx="184320" cy="19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066D24-D3A1-D53D-EB0B-A7C15D26D7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61168" y="5463420"/>
                  <a:ext cx="201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DB27189-C60C-7A4B-572C-C024450183F5}"/>
                    </a:ext>
                  </a:extLst>
                </p14:cNvPr>
                <p14:cNvContentPartPr/>
                <p14:nvPr/>
              </p14:nvContentPartPr>
              <p14:xfrm>
                <a:off x="5652209" y="4598340"/>
                <a:ext cx="270360" cy="1928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DB27189-C60C-7A4B-572C-C024450183F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43569" y="4589340"/>
                  <a:ext cx="288000" cy="19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153C78D-85A0-A45F-D42D-9CE6B91C4A9A}"/>
                    </a:ext>
                  </a:extLst>
                </p14:cNvPr>
                <p14:cNvContentPartPr/>
                <p14:nvPr/>
              </p14:nvContentPartPr>
              <p14:xfrm>
                <a:off x="882745" y="5394034"/>
                <a:ext cx="157320" cy="240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153C78D-85A0-A45F-D42D-9CE6B91C4A9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4105" y="5385034"/>
                  <a:ext cx="174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D4D754-0299-50FF-22EE-C89BECA785D9}"/>
                    </a:ext>
                  </a:extLst>
                </p14:cNvPr>
                <p14:cNvContentPartPr/>
                <p14:nvPr/>
              </p14:nvContentPartPr>
              <p14:xfrm>
                <a:off x="1149505" y="5602114"/>
                <a:ext cx="13320" cy="15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D4D754-0299-50FF-22EE-C89BECA785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0865" y="5593474"/>
                  <a:ext cx="30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7A2EE4-2FFB-13C2-DA0B-D9DE9B342B14}"/>
                    </a:ext>
                  </a:extLst>
                </p14:cNvPr>
                <p14:cNvContentPartPr/>
                <p14:nvPr/>
              </p14:nvContentPartPr>
              <p14:xfrm>
                <a:off x="2165785" y="4839994"/>
                <a:ext cx="240480" cy="266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7A2EE4-2FFB-13C2-DA0B-D9DE9B342B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57145" y="4831354"/>
                  <a:ext cx="258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10C2D88-5BB0-6E19-4FB7-EF1BA7BBA38C}"/>
                    </a:ext>
                  </a:extLst>
                </p14:cNvPr>
                <p14:cNvContentPartPr/>
                <p14:nvPr/>
              </p14:nvContentPartPr>
              <p14:xfrm>
                <a:off x="3173425" y="4828114"/>
                <a:ext cx="182160" cy="192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10C2D88-5BB0-6E19-4FB7-EF1BA7BBA3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4425" y="4819474"/>
                  <a:ext cx="199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8A3CD20-9025-762D-5B5A-92123ECE08E6}"/>
                    </a:ext>
                  </a:extLst>
                </p14:cNvPr>
                <p14:cNvContentPartPr/>
                <p14:nvPr/>
              </p14:nvContentPartPr>
              <p14:xfrm>
                <a:off x="3307345" y="4913074"/>
                <a:ext cx="17280" cy="210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8A3CD20-9025-762D-5B5A-92123ECE08E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98705" y="4904434"/>
                  <a:ext cx="34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815FE03-85A1-77DF-F51A-119B7D2674D7}"/>
                    </a:ext>
                  </a:extLst>
                </p14:cNvPr>
                <p14:cNvContentPartPr/>
                <p14:nvPr/>
              </p14:nvContentPartPr>
              <p14:xfrm>
                <a:off x="3449905" y="5067514"/>
                <a:ext cx="12240" cy="15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815FE03-85A1-77DF-F51A-119B7D2674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40905" y="5058514"/>
                  <a:ext cx="29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5224FFD-5A30-B6DA-456F-F1D8E598AD8A}"/>
                    </a:ext>
                  </a:extLst>
                </p14:cNvPr>
                <p14:cNvContentPartPr/>
                <p14:nvPr/>
              </p14:nvContentPartPr>
              <p14:xfrm>
                <a:off x="3567265" y="4864474"/>
                <a:ext cx="154440" cy="216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5224FFD-5A30-B6DA-456F-F1D8E598AD8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58265" y="4855834"/>
                  <a:ext cx="172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C370C2-8D13-FC6F-B143-5C0A2C0C78E3}"/>
                    </a:ext>
                  </a:extLst>
                </p14:cNvPr>
                <p14:cNvContentPartPr/>
                <p14:nvPr/>
              </p14:nvContentPartPr>
              <p14:xfrm>
                <a:off x="3595345" y="4841794"/>
                <a:ext cx="172800" cy="39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C370C2-8D13-FC6F-B143-5C0A2C0C78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86345" y="4832794"/>
                  <a:ext cx="190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B462197-D520-5031-686C-ACC8FA66F0A1}"/>
                    </a:ext>
                  </a:extLst>
                </p14:cNvPr>
                <p14:cNvContentPartPr/>
                <p14:nvPr/>
              </p14:nvContentPartPr>
              <p14:xfrm>
                <a:off x="2037985" y="5416714"/>
                <a:ext cx="181440" cy="241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B462197-D520-5031-686C-ACC8FA66F0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29345" y="5407714"/>
                  <a:ext cx="199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8B93C9E-78F2-9074-58FA-11C517383282}"/>
                    </a:ext>
                  </a:extLst>
                </p14:cNvPr>
                <p14:cNvContentPartPr/>
                <p14:nvPr/>
              </p14:nvContentPartPr>
              <p14:xfrm>
                <a:off x="2256865" y="5602114"/>
                <a:ext cx="23040" cy="37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8B93C9E-78F2-9074-58FA-11C5173832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48225" y="5593474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DCB9E51-91E5-B663-1EF7-90D38CDFC7E2}"/>
                    </a:ext>
                  </a:extLst>
                </p14:cNvPr>
                <p14:cNvContentPartPr/>
                <p14:nvPr/>
              </p14:nvContentPartPr>
              <p14:xfrm>
                <a:off x="2380345" y="5378194"/>
                <a:ext cx="168120" cy="264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DCB9E51-91E5-B663-1EF7-90D38CDFC7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71705" y="5369554"/>
                  <a:ext cx="185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37272E-060F-BECA-9475-125CD191AC60}"/>
                    </a:ext>
                  </a:extLst>
                </p14:cNvPr>
                <p14:cNvContentPartPr/>
                <p14:nvPr/>
              </p14:nvContentPartPr>
              <p14:xfrm>
                <a:off x="2011705" y="5955994"/>
                <a:ext cx="190440" cy="238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37272E-060F-BECA-9475-125CD191AC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03065" y="5947354"/>
                  <a:ext cx="208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60783EE-3BB7-0542-9793-B88BA7E0A044}"/>
                    </a:ext>
                  </a:extLst>
                </p14:cNvPr>
                <p14:cNvContentPartPr/>
                <p14:nvPr/>
              </p14:nvContentPartPr>
              <p14:xfrm>
                <a:off x="2284945" y="6142834"/>
                <a:ext cx="14760" cy="41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60783EE-3BB7-0542-9793-B88BA7E0A0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75945" y="6134194"/>
                  <a:ext cx="32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3EF177F-8ECD-EF3E-04F9-5493B1076C1E}"/>
                    </a:ext>
                  </a:extLst>
                </p14:cNvPr>
                <p14:cNvContentPartPr/>
                <p14:nvPr/>
              </p14:nvContentPartPr>
              <p14:xfrm>
                <a:off x="2400505" y="5943754"/>
                <a:ext cx="205560" cy="139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3EF177F-8ECD-EF3E-04F9-5493B1076C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91505" y="5935114"/>
                  <a:ext cx="223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93B851C-B9BC-24E4-EE7D-2EA11594C4A6}"/>
                    </a:ext>
                  </a:extLst>
                </p14:cNvPr>
                <p14:cNvContentPartPr/>
                <p14:nvPr/>
              </p14:nvContentPartPr>
              <p14:xfrm>
                <a:off x="2562865" y="5944474"/>
                <a:ext cx="8640" cy="227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93B851C-B9BC-24E4-EE7D-2EA11594C4A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53865" y="5935474"/>
                  <a:ext cx="26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56A6566-9858-AF10-9183-6D4A184B8880}"/>
                    </a:ext>
                  </a:extLst>
                </p14:cNvPr>
                <p14:cNvContentPartPr/>
                <p14:nvPr/>
              </p14:nvContentPartPr>
              <p14:xfrm>
                <a:off x="3379345" y="5466754"/>
                <a:ext cx="247320" cy="310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56A6566-9858-AF10-9183-6D4A184B888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70705" y="5458114"/>
                  <a:ext cx="264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FFC1B7C-5905-2C6C-B4E5-2FD82F440F52}"/>
                    </a:ext>
                  </a:extLst>
                </p14:cNvPr>
                <p14:cNvContentPartPr/>
                <p14:nvPr/>
              </p14:nvContentPartPr>
              <p14:xfrm>
                <a:off x="1300705" y="5355874"/>
                <a:ext cx="194040" cy="3189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FFC1B7C-5905-2C6C-B4E5-2FD82F440F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92065" y="5346874"/>
                  <a:ext cx="211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D575E00-C37D-F8D1-4F2F-7946F447D586}"/>
                    </a:ext>
                  </a:extLst>
                </p14:cNvPr>
                <p14:cNvContentPartPr/>
                <p14:nvPr/>
              </p14:nvContentPartPr>
              <p14:xfrm>
                <a:off x="1356505" y="5506354"/>
                <a:ext cx="193680" cy="32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D575E00-C37D-F8D1-4F2F-7946F447D58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47865" y="5497354"/>
                  <a:ext cx="211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0FDA8B5-7B10-51E8-045C-BBDE035BBA6F}"/>
                    </a:ext>
                  </a:extLst>
                </p14:cNvPr>
                <p14:cNvContentPartPr/>
                <p14:nvPr/>
              </p14:nvContentPartPr>
              <p14:xfrm>
                <a:off x="5889089" y="4860504"/>
                <a:ext cx="130320" cy="192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0FDA8B5-7B10-51E8-045C-BBDE035BBA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80449" y="4851504"/>
                  <a:ext cx="147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D4AB52E-7054-DCDC-9050-912B38EDE4D9}"/>
                    </a:ext>
                  </a:extLst>
                </p14:cNvPr>
                <p14:cNvContentPartPr/>
                <p14:nvPr/>
              </p14:nvContentPartPr>
              <p14:xfrm>
                <a:off x="6096089" y="5016744"/>
                <a:ext cx="19080" cy="5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D4AB52E-7054-DCDC-9050-912B38EDE4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7449" y="5007744"/>
                  <a:ext cx="36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1A2F723-3EA6-328C-85E9-CF401A465ABB}"/>
                    </a:ext>
                  </a:extLst>
                </p14:cNvPr>
                <p14:cNvContentPartPr/>
                <p14:nvPr/>
              </p14:nvContentPartPr>
              <p14:xfrm>
                <a:off x="6226769" y="4829904"/>
                <a:ext cx="152640" cy="214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1A2F723-3EA6-328C-85E9-CF401A465A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17769" y="4821264"/>
                  <a:ext cx="170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699868E-FE29-C861-E12E-8C79CBBE3B92}"/>
                    </a:ext>
                  </a:extLst>
                </p14:cNvPr>
                <p14:cNvContentPartPr/>
                <p14:nvPr/>
              </p14:nvContentPartPr>
              <p14:xfrm>
                <a:off x="6474449" y="4908024"/>
                <a:ext cx="113400" cy="100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699868E-FE29-C861-E12E-8C79CBBE3B9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65809" y="4899024"/>
                  <a:ext cx="131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E1F5E2E-77CD-AA8C-EF2F-CDEB2583D7A3}"/>
                    </a:ext>
                  </a:extLst>
                </p14:cNvPr>
                <p14:cNvContentPartPr/>
                <p14:nvPr/>
              </p14:nvContentPartPr>
              <p14:xfrm>
                <a:off x="6492449" y="4901544"/>
                <a:ext cx="102240" cy="114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E1F5E2E-77CD-AA8C-EF2F-CDEB2583D7A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83809" y="4892544"/>
                  <a:ext cx="119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D67F824-09F8-D89F-94F4-E79928E96528}"/>
                    </a:ext>
                  </a:extLst>
                </p14:cNvPr>
                <p14:cNvContentPartPr/>
                <p14:nvPr/>
              </p14:nvContentPartPr>
              <p14:xfrm>
                <a:off x="6703049" y="4849704"/>
                <a:ext cx="14760" cy="164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D67F824-09F8-D89F-94F4-E79928E9652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94409" y="4841064"/>
                  <a:ext cx="32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72BE947-A966-55DB-B971-4FDDB5F65BD2}"/>
                    </a:ext>
                  </a:extLst>
                </p14:cNvPr>
                <p14:cNvContentPartPr/>
                <p14:nvPr/>
              </p14:nvContentPartPr>
              <p14:xfrm>
                <a:off x="6806009" y="4872384"/>
                <a:ext cx="155520" cy="176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72BE947-A966-55DB-B971-4FDDB5F65BD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97009" y="4863744"/>
                  <a:ext cx="173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5149EF3-2B46-4DB2-DD3E-3D29F6C959DB}"/>
                    </a:ext>
                  </a:extLst>
                </p14:cNvPr>
                <p14:cNvContentPartPr/>
                <p14:nvPr/>
              </p14:nvContentPartPr>
              <p14:xfrm>
                <a:off x="7221809" y="4902624"/>
                <a:ext cx="77040" cy="146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5149EF3-2B46-4DB2-DD3E-3D29F6C959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13169" y="4893984"/>
                  <a:ext cx="94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6F081C2-EC6C-F0BF-DD34-8159281797E5}"/>
                    </a:ext>
                  </a:extLst>
                </p14:cNvPr>
                <p14:cNvContentPartPr/>
                <p14:nvPr/>
              </p14:nvContentPartPr>
              <p14:xfrm>
                <a:off x="7382009" y="4893984"/>
                <a:ext cx="17280" cy="166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6F081C2-EC6C-F0BF-DD34-8159281797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73369" y="4884984"/>
                  <a:ext cx="34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37C0AB0-F8AF-0EFD-D34E-0E839A65F5F3}"/>
                    </a:ext>
                  </a:extLst>
                </p14:cNvPr>
                <p14:cNvContentPartPr/>
                <p14:nvPr/>
              </p14:nvContentPartPr>
              <p14:xfrm>
                <a:off x="7352129" y="4964904"/>
                <a:ext cx="119520" cy="22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37C0AB0-F8AF-0EFD-D34E-0E839A65F5F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43489" y="4956264"/>
                  <a:ext cx="137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E0EFF3F-064B-396B-CC50-DE252CA6A3B4}"/>
                    </a:ext>
                  </a:extLst>
                </p14:cNvPr>
                <p14:cNvContentPartPr/>
                <p14:nvPr/>
              </p14:nvContentPartPr>
              <p14:xfrm>
                <a:off x="7462289" y="4941144"/>
                <a:ext cx="288720" cy="428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E0EFF3F-064B-396B-CC50-DE252CA6A3B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53289" y="4932144"/>
                  <a:ext cx="3063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2DB7E75-65FA-4276-B448-71251780515A}"/>
                    </a:ext>
                  </a:extLst>
                </p14:cNvPr>
                <p14:cNvContentPartPr/>
                <p14:nvPr/>
              </p14:nvContentPartPr>
              <p14:xfrm>
                <a:off x="8020649" y="4927824"/>
                <a:ext cx="10440" cy="119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2DB7E75-65FA-4276-B448-71251780515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12009" y="4919184"/>
                  <a:ext cx="28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30B4C4C-3B5E-9905-21B9-C1A3A7B46564}"/>
                    </a:ext>
                  </a:extLst>
                </p14:cNvPr>
                <p14:cNvContentPartPr/>
                <p14:nvPr/>
              </p14:nvContentPartPr>
              <p14:xfrm>
                <a:off x="7930649" y="4968144"/>
                <a:ext cx="167760" cy="19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30B4C4C-3B5E-9905-21B9-C1A3A7B4656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21649" y="4959504"/>
                  <a:ext cx="185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26FD4C5-DBF9-AB99-838A-10180B1590E6}"/>
                    </a:ext>
                  </a:extLst>
                </p14:cNvPr>
                <p14:cNvContentPartPr/>
                <p14:nvPr/>
              </p14:nvContentPartPr>
              <p14:xfrm>
                <a:off x="8305409" y="4884264"/>
                <a:ext cx="181080" cy="129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26FD4C5-DBF9-AB99-838A-10180B1590E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96409" y="4875624"/>
                  <a:ext cx="198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A50D0C1-DFC4-2EA7-F0C3-BF80E9EF1FBF}"/>
                    </a:ext>
                  </a:extLst>
                </p14:cNvPr>
                <p14:cNvContentPartPr/>
                <p14:nvPr/>
              </p14:nvContentPartPr>
              <p14:xfrm>
                <a:off x="8413409" y="4951224"/>
                <a:ext cx="22320" cy="140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A50D0C1-DFC4-2EA7-F0C3-BF80E9EF1FB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04769" y="4942584"/>
                  <a:ext cx="39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6B5A8CB-9582-5C8A-F645-5A5C6C4CE8B3}"/>
                    </a:ext>
                  </a:extLst>
                </p14:cNvPr>
                <p14:cNvContentPartPr/>
                <p14:nvPr/>
              </p14:nvContentPartPr>
              <p14:xfrm>
                <a:off x="8526809" y="5065344"/>
                <a:ext cx="7560" cy="9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6B5A8CB-9582-5C8A-F645-5A5C6C4CE8B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18169" y="5056344"/>
                  <a:ext cx="25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0E7ED67-F668-63D4-D85D-2D6C30551483}"/>
                    </a:ext>
                  </a:extLst>
                </p14:cNvPr>
                <p14:cNvContentPartPr/>
                <p14:nvPr/>
              </p14:nvContentPartPr>
              <p14:xfrm>
                <a:off x="8597369" y="4927104"/>
                <a:ext cx="123120" cy="177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0E7ED67-F668-63D4-D85D-2D6C3055148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88369" y="4918464"/>
                  <a:ext cx="140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61679D7-B1DA-BB68-945D-85F057EEA9C8}"/>
                    </a:ext>
                  </a:extLst>
                </p14:cNvPr>
                <p14:cNvContentPartPr/>
                <p14:nvPr/>
              </p14:nvContentPartPr>
              <p14:xfrm>
                <a:off x="8626529" y="4927464"/>
                <a:ext cx="137880" cy="25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61679D7-B1DA-BB68-945D-85F057EEA9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17889" y="4918824"/>
                  <a:ext cx="155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2F8F5FA-C669-08FA-4E3E-E697DA44CF99}"/>
                    </a:ext>
                  </a:extLst>
                </p14:cNvPr>
                <p14:cNvContentPartPr/>
                <p14:nvPr/>
              </p14:nvContentPartPr>
              <p14:xfrm>
                <a:off x="8847569" y="5002344"/>
                <a:ext cx="97200" cy="93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2F8F5FA-C669-08FA-4E3E-E697DA44CF9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38929" y="4993704"/>
                  <a:ext cx="114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AE879C3-7C03-CED7-E7D1-12543170D46E}"/>
                    </a:ext>
                  </a:extLst>
                </p14:cNvPr>
                <p14:cNvContentPartPr/>
                <p14:nvPr/>
              </p14:nvContentPartPr>
              <p14:xfrm>
                <a:off x="8846849" y="5002344"/>
                <a:ext cx="104040" cy="104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AE879C3-7C03-CED7-E7D1-12543170D46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37849" y="4993704"/>
                  <a:ext cx="12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183272F-82C5-9C48-D581-B3AE4C2630F0}"/>
                    </a:ext>
                  </a:extLst>
                </p14:cNvPr>
                <p14:cNvContentPartPr/>
                <p14:nvPr/>
              </p14:nvContentPartPr>
              <p14:xfrm>
                <a:off x="9439769" y="4981464"/>
                <a:ext cx="108360" cy="124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183272F-82C5-9C48-D581-B3AE4C2630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31129" y="4972824"/>
                  <a:ext cx="126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B601B35-95F0-2D3E-649F-71C0EDCC48A1}"/>
                    </a:ext>
                  </a:extLst>
                </p14:cNvPr>
                <p14:cNvContentPartPr/>
                <p14:nvPr/>
              </p14:nvContentPartPr>
              <p14:xfrm>
                <a:off x="9598889" y="4888584"/>
                <a:ext cx="70560" cy="295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B601B35-95F0-2D3E-649F-71C0EDCC48A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89889" y="4879584"/>
                  <a:ext cx="88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B948DA6-0FB5-981D-FD71-5E293482EFAF}"/>
                    </a:ext>
                  </a:extLst>
                </p14:cNvPr>
                <p14:cNvContentPartPr/>
                <p14:nvPr/>
              </p14:nvContentPartPr>
              <p14:xfrm>
                <a:off x="9577289" y="5028264"/>
                <a:ext cx="128520" cy="38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B948DA6-0FB5-981D-FD71-5E293482EFA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68289" y="5019624"/>
                  <a:ext cx="146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D4C8C31-E867-2494-9A87-A21D4B773158}"/>
                    </a:ext>
                  </a:extLst>
                </p14:cNvPr>
                <p14:cNvContentPartPr/>
                <p14:nvPr/>
              </p14:nvContentPartPr>
              <p14:xfrm>
                <a:off x="9687089" y="4920624"/>
                <a:ext cx="148320" cy="286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D4C8C31-E867-2494-9A87-A21D4B7731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78449" y="4911624"/>
                  <a:ext cx="165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7E424A9-8879-89E7-3B4D-B4AE4CEB75F1}"/>
                    </a:ext>
                  </a:extLst>
                </p14:cNvPr>
                <p14:cNvContentPartPr/>
                <p14:nvPr/>
              </p14:nvContentPartPr>
              <p14:xfrm>
                <a:off x="9849449" y="5001264"/>
                <a:ext cx="109440" cy="140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7E424A9-8879-89E7-3B4D-B4AE4CEB75F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40809" y="4992624"/>
                  <a:ext cx="127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B5D3D0F-F3AD-43EC-BF2B-8D21EAA421F1}"/>
                    </a:ext>
                  </a:extLst>
                </p14:cNvPr>
                <p14:cNvContentPartPr/>
                <p14:nvPr/>
              </p14:nvContentPartPr>
              <p14:xfrm>
                <a:off x="10012529" y="5021064"/>
                <a:ext cx="108720" cy="242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B5D3D0F-F3AD-43EC-BF2B-8D21EAA421F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003889" y="5012424"/>
                  <a:ext cx="126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5F52A46-D4F1-3CBD-2F01-0759F14037F4}"/>
                    </a:ext>
                  </a:extLst>
                </p14:cNvPr>
                <p14:cNvContentPartPr/>
                <p14:nvPr/>
              </p14:nvContentPartPr>
              <p14:xfrm>
                <a:off x="10156169" y="5021424"/>
                <a:ext cx="127800" cy="103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5F52A46-D4F1-3CBD-2F01-0759F14037F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47169" y="5012784"/>
                  <a:ext cx="145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A49695A-4D38-463A-3C7B-28522672D8F6}"/>
                    </a:ext>
                  </a:extLst>
                </p14:cNvPr>
                <p14:cNvContentPartPr/>
                <p14:nvPr/>
              </p14:nvContentPartPr>
              <p14:xfrm>
                <a:off x="10230329" y="4947624"/>
                <a:ext cx="28800" cy="24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A49695A-4D38-463A-3C7B-28522672D8F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21689" y="4938624"/>
                  <a:ext cx="46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E436E7A-3490-34A5-0958-D154AA2F1348}"/>
                    </a:ext>
                  </a:extLst>
                </p14:cNvPr>
                <p14:cNvContentPartPr/>
                <p14:nvPr/>
              </p14:nvContentPartPr>
              <p14:xfrm>
                <a:off x="10333649" y="5028264"/>
                <a:ext cx="135360" cy="1069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E436E7A-3490-34A5-0958-D154AA2F13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24649" y="5019624"/>
                  <a:ext cx="153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2BB6557-E781-2256-4300-F7B40DFCAA9C}"/>
                    </a:ext>
                  </a:extLst>
                </p14:cNvPr>
                <p14:cNvContentPartPr/>
                <p14:nvPr/>
              </p14:nvContentPartPr>
              <p14:xfrm>
                <a:off x="10402409" y="4998384"/>
                <a:ext cx="198360" cy="414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2BB6557-E781-2256-4300-F7B40DFCAA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93769" y="4989384"/>
                  <a:ext cx="216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C50F849-A7C9-9407-BC99-1852CFD1BA17}"/>
                    </a:ext>
                  </a:extLst>
                </p14:cNvPr>
                <p14:cNvContentPartPr/>
                <p14:nvPr/>
              </p14:nvContentPartPr>
              <p14:xfrm>
                <a:off x="5808809" y="5388984"/>
                <a:ext cx="133920" cy="1857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C50F849-A7C9-9407-BC99-1852CFD1BA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99809" y="5380344"/>
                  <a:ext cx="151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FB509D-F8BF-5B13-02DB-F6D7E0D22F97}"/>
                    </a:ext>
                  </a:extLst>
                </p14:cNvPr>
                <p14:cNvContentPartPr/>
                <p14:nvPr/>
              </p14:nvContentPartPr>
              <p14:xfrm>
                <a:off x="6027689" y="5545944"/>
                <a:ext cx="18360" cy="14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FB509D-F8BF-5B13-02DB-F6D7E0D22F9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18689" y="5536944"/>
                  <a:ext cx="36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B765A5A-2C1F-1B32-9E16-8BB8511C3411}"/>
                    </a:ext>
                  </a:extLst>
                </p14:cNvPr>
                <p14:cNvContentPartPr/>
                <p14:nvPr/>
              </p14:nvContentPartPr>
              <p14:xfrm>
                <a:off x="6673889" y="5408784"/>
                <a:ext cx="21960" cy="167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B765A5A-2C1F-1B32-9E16-8BB8511C341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65249" y="5399784"/>
                  <a:ext cx="39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A80001B-091E-0882-B84F-0C03F5F4738E}"/>
                    </a:ext>
                  </a:extLst>
                </p14:cNvPr>
                <p14:cNvContentPartPr/>
                <p14:nvPr/>
              </p14:nvContentPartPr>
              <p14:xfrm>
                <a:off x="6777209" y="5415264"/>
                <a:ext cx="67680" cy="63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A80001B-091E-0882-B84F-0C03F5F4738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68569" y="5406264"/>
                  <a:ext cx="85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BE6CEF6-9F9D-D568-A0E8-A0A3299EA543}"/>
                    </a:ext>
                  </a:extLst>
                </p14:cNvPr>
                <p14:cNvContentPartPr/>
                <p14:nvPr/>
              </p14:nvContentPartPr>
              <p14:xfrm>
                <a:off x="6775049" y="5422104"/>
                <a:ext cx="138600" cy="175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BE6CEF6-9F9D-D568-A0E8-A0A3299EA54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766049" y="5413464"/>
                  <a:ext cx="156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4452401-30AC-7F6F-E518-5D38D837BCF8}"/>
                    </a:ext>
                  </a:extLst>
                </p14:cNvPr>
                <p14:cNvContentPartPr/>
                <p14:nvPr/>
              </p14:nvContentPartPr>
              <p14:xfrm>
                <a:off x="7117409" y="5487264"/>
                <a:ext cx="207720" cy="124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4452401-30AC-7F6F-E518-5D38D837BC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8409" y="5478264"/>
                  <a:ext cx="225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A56FA54-DF8D-AB70-AEE5-E222F05A9EBD}"/>
                    </a:ext>
                  </a:extLst>
                </p14:cNvPr>
                <p14:cNvContentPartPr/>
                <p14:nvPr/>
              </p14:nvContentPartPr>
              <p14:xfrm>
                <a:off x="7360769" y="5486904"/>
                <a:ext cx="105120" cy="133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A56FA54-DF8D-AB70-AEE5-E222F05A9EB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52129" y="5477904"/>
                  <a:ext cx="122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0BDB3DF-511C-0DC2-B814-040F37FA7190}"/>
                    </a:ext>
                  </a:extLst>
                </p14:cNvPr>
                <p14:cNvContentPartPr/>
                <p14:nvPr/>
              </p14:nvContentPartPr>
              <p14:xfrm>
                <a:off x="6434489" y="5442264"/>
                <a:ext cx="103320" cy="110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0BDB3DF-511C-0DC2-B814-040F37FA719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25849" y="5433624"/>
                  <a:ext cx="120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F6EEF3-4C3E-B94A-53EC-8652C4B208B4}"/>
                    </a:ext>
                  </a:extLst>
                </p14:cNvPr>
                <p14:cNvContentPartPr/>
                <p14:nvPr/>
              </p14:nvContentPartPr>
              <p14:xfrm>
                <a:off x="6425849" y="5457384"/>
                <a:ext cx="128160" cy="103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F6EEF3-4C3E-B94A-53EC-8652C4B208B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17209" y="5448744"/>
                  <a:ext cx="145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7291410-60C3-3908-B282-17F71BB7FEED}"/>
                    </a:ext>
                  </a:extLst>
                </p14:cNvPr>
                <p14:cNvContentPartPr/>
                <p14:nvPr/>
              </p14:nvContentPartPr>
              <p14:xfrm>
                <a:off x="6186809" y="5361624"/>
                <a:ext cx="138240" cy="193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7291410-60C3-3908-B282-17F71BB7FEE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77809" y="5352984"/>
                  <a:ext cx="155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4975B22-247B-2438-7DC1-4A00E720D814}"/>
                    </a:ext>
                  </a:extLst>
                </p14:cNvPr>
                <p14:cNvContentPartPr/>
                <p14:nvPr/>
              </p14:nvContentPartPr>
              <p14:xfrm>
                <a:off x="6198329" y="5472864"/>
                <a:ext cx="140040" cy="14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4975B22-247B-2438-7DC1-4A00E720D81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89689" y="5463864"/>
                  <a:ext cx="157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C69E50F-A192-8F2F-0E57-5C5D02CC8CA6}"/>
                    </a:ext>
                  </a:extLst>
                </p14:cNvPr>
                <p14:cNvContentPartPr/>
                <p14:nvPr/>
              </p14:nvContentPartPr>
              <p14:xfrm>
                <a:off x="7508009" y="5431824"/>
                <a:ext cx="10800" cy="1821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C69E50F-A192-8F2F-0E57-5C5D02CC8CA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99369" y="5422824"/>
                  <a:ext cx="28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D26635D-D5A7-7DCE-4AD6-EE0667A4AFD8}"/>
                    </a:ext>
                  </a:extLst>
                </p14:cNvPr>
                <p14:cNvContentPartPr/>
                <p14:nvPr/>
              </p14:nvContentPartPr>
              <p14:xfrm>
                <a:off x="7491809" y="5523984"/>
                <a:ext cx="224280" cy="95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D26635D-D5A7-7DCE-4AD6-EE0667A4AF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83169" y="5515344"/>
                  <a:ext cx="241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B957D5A-80FA-B0F0-BBC7-CED1B74BE9BA}"/>
                    </a:ext>
                  </a:extLst>
                </p14:cNvPr>
                <p14:cNvContentPartPr/>
                <p14:nvPr/>
              </p14:nvContentPartPr>
              <p14:xfrm>
                <a:off x="7761089" y="5507064"/>
                <a:ext cx="61920" cy="1008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B957D5A-80FA-B0F0-BBC7-CED1B74BE9B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52089" y="5498064"/>
                  <a:ext cx="79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058C996-CDF3-934F-FCE8-351A86B5F937}"/>
                    </a:ext>
                  </a:extLst>
                </p14:cNvPr>
                <p14:cNvContentPartPr/>
                <p14:nvPr/>
              </p14:nvContentPartPr>
              <p14:xfrm>
                <a:off x="7834169" y="5503824"/>
                <a:ext cx="95400" cy="114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058C996-CDF3-934F-FCE8-351A86B5F9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825169" y="5495184"/>
                  <a:ext cx="113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3C252F2-CD8B-1B4B-40E2-0A5A3D3AF18B}"/>
                    </a:ext>
                  </a:extLst>
                </p14:cNvPr>
                <p14:cNvContentPartPr/>
                <p14:nvPr/>
              </p14:nvContentPartPr>
              <p14:xfrm>
                <a:off x="7943969" y="5405184"/>
                <a:ext cx="115560" cy="232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3C252F2-CD8B-1B4B-40E2-0A5A3D3AF18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35329" y="5396184"/>
                  <a:ext cx="133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082ED62-749B-E230-4932-548C4E923112}"/>
                    </a:ext>
                  </a:extLst>
                </p14:cNvPr>
                <p14:cNvContentPartPr/>
                <p14:nvPr/>
              </p14:nvContentPartPr>
              <p14:xfrm>
                <a:off x="8313329" y="5477544"/>
                <a:ext cx="29880" cy="146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082ED62-749B-E230-4932-548C4E92311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04689" y="5468544"/>
                  <a:ext cx="47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D462BF2-9E7E-341A-84F7-C159D6743388}"/>
                    </a:ext>
                  </a:extLst>
                </p14:cNvPr>
                <p14:cNvContentPartPr/>
                <p14:nvPr/>
              </p14:nvContentPartPr>
              <p14:xfrm>
                <a:off x="8238449" y="5531544"/>
                <a:ext cx="140760" cy="7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D462BF2-9E7E-341A-84F7-C159D674338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29449" y="5522904"/>
                  <a:ext cx="158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F23D0BF-13D0-576B-C859-63C1CB4B3306}"/>
                    </a:ext>
                  </a:extLst>
                </p14:cNvPr>
                <p14:cNvContentPartPr/>
                <p14:nvPr/>
              </p14:nvContentPartPr>
              <p14:xfrm>
                <a:off x="8553809" y="5449104"/>
                <a:ext cx="129240" cy="1666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F23D0BF-13D0-576B-C859-63C1CB4B330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44809" y="5440464"/>
                  <a:ext cx="146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AB21420-E2AB-B261-5119-7604E3F270D0}"/>
                    </a:ext>
                  </a:extLst>
                </p14:cNvPr>
                <p14:cNvContentPartPr/>
                <p14:nvPr/>
              </p14:nvContentPartPr>
              <p14:xfrm>
                <a:off x="8744249" y="5568984"/>
                <a:ext cx="33840" cy="18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AB21420-E2AB-B261-5119-7604E3F270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35249" y="5560344"/>
                  <a:ext cx="51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0D8319F-7C3A-3F0C-A201-3DF2D778BA92}"/>
                    </a:ext>
                  </a:extLst>
                </p14:cNvPr>
                <p14:cNvContentPartPr/>
                <p14:nvPr/>
              </p14:nvContentPartPr>
              <p14:xfrm>
                <a:off x="8877449" y="5431464"/>
                <a:ext cx="102960" cy="189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0D8319F-7C3A-3F0C-A201-3DF2D778BA9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68449" y="5422464"/>
                  <a:ext cx="120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584A361-2816-4116-EE49-9CF4EA390F40}"/>
                    </a:ext>
                  </a:extLst>
                </p14:cNvPr>
                <p14:cNvContentPartPr/>
                <p14:nvPr/>
              </p14:nvContentPartPr>
              <p14:xfrm>
                <a:off x="9094169" y="5511024"/>
                <a:ext cx="75960" cy="110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584A361-2816-4116-EE49-9CF4EA390F4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85169" y="5502024"/>
                  <a:ext cx="93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3CDB866-1506-412C-473E-27BA46A2BCA4}"/>
                    </a:ext>
                  </a:extLst>
                </p14:cNvPr>
                <p14:cNvContentPartPr/>
                <p14:nvPr/>
              </p14:nvContentPartPr>
              <p14:xfrm>
                <a:off x="9090209" y="5517144"/>
                <a:ext cx="101160" cy="1116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3CDB866-1506-412C-473E-27BA46A2BCA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081209" y="5508504"/>
                  <a:ext cx="118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6AA0593-84CE-F38F-B50A-C7C93269BB19}"/>
                    </a:ext>
                  </a:extLst>
                </p14:cNvPr>
                <p14:cNvContentPartPr/>
                <p14:nvPr/>
              </p14:nvContentPartPr>
              <p14:xfrm>
                <a:off x="9290369" y="5464584"/>
                <a:ext cx="115920" cy="187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6AA0593-84CE-F38F-B50A-C7C93269BB1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281369" y="5455584"/>
                  <a:ext cx="133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837E1BB-FFCA-5DCD-7354-3002BCB3DC5F}"/>
                    </a:ext>
                  </a:extLst>
                </p14:cNvPr>
                <p14:cNvContentPartPr/>
                <p14:nvPr/>
              </p14:nvContentPartPr>
              <p14:xfrm>
                <a:off x="9473609" y="5463144"/>
                <a:ext cx="167040" cy="168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837E1BB-FFCA-5DCD-7354-3002BCB3DC5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64969" y="5454144"/>
                  <a:ext cx="184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FADFC02-744E-D7E9-8064-6ADD2A53A186}"/>
                    </a:ext>
                  </a:extLst>
                </p14:cNvPr>
                <p14:cNvContentPartPr/>
                <p14:nvPr/>
              </p14:nvContentPartPr>
              <p14:xfrm>
                <a:off x="9756569" y="5525424"/>
                <a:ext cx="93960" cy="1515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FADFC02-744E-D7E9-8064-6ADD2A53A18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47929" y="5516784"/>
                  <a:ext cx="111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7223003-22B0-FD22-4BAF-6E24C2B8F402}"/>
                    </a:ext>
                  </a:extLst>
                </p14:cNvPr>
                <p14:cNvContentPartPr/>
                <p14:nvPr/>
              </p14:nvContentPartPr>
              <p14:xfrm>
                <a:off x="9898769" y="5514264"/>
                <a:ext cx="25200" cy="161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7223003-22B0-FD22-4BAF-6E24C2B8F40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89769" y="5505264"/>
                  <a:ext cx="42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A0E2D8D-9D43-2603-FD7C-8A264C599ABB}"/>
                    </a:ext>
                  </a:extLst>
                </p14:cNvPr>
                <p14:cNvContentPartPr/>
                <p14:nvPr/>
              </p14:nvContentPartPr>
              <p14:xfrm>
                <a:off x="9881129" y="5565744"/>
                <a:ext cx="146520" cy="172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A0E2D8D-9D43-2603-FD7C-8A264C599A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872489" y="5557104"/>
                  <a:ext cx="16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3106624-FA22-F338-91C3-2B008DBD0B1C}"/>
                    </a:ext>
                  </a:extLst>
                </p14:cNvPr>
                <p14:cNvContentPartPr/>
                <p14:nvPr/>
              </p14:nvContentPartPr>
              <p14:xfrm>
                <a:off x="10018649" y="5555664"/>
                <a:ext cx="317520" cy="353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3106624-FA22-F338-91C3-2B008DBD0B1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09649" y="5546664"/>
                  <a:ext cx="335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7DA14D6-B876-3A9D-D2C1-2372F142E3E2}"/>
                    </a:ext>
                  </a:extLst>
                </p14:cNvPr>
                <p14:cNvContentPartPr/>
                <p14:nvPr/>
              </p14:nvContentPartPr>
              <p14:xfrm>
                <a:off x="9731369" y="6119424"/>
                <a:ext cx="94680" cy="1364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7DA14D6-B876-3A9D-D2C1-2372F142E3E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22369" y="6110784"/>
                  <a:ext cx="112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B045E8E-CEBD-33DF-55BA-F8F6A418BF8D}"/>
                    </a:ext>
                  </a:extLst>
                </p14:cNvPr>
                <p14:cNvContentPartPr/>
                <p14:nvPr/>
              </p14:nvContentPartPr>
              <p14:xfrm>
                <a:off x="9911729" y="6074784"/>
                <a:ext cx="28080" cy="161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B045E8E-CEBD-33DF-55BA-F8F6A418BF8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03089" y="6066144"/>
                  <a:ext cx="4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F65C48D-CC40-8BD1-2BAB-7881CA0F87AB}"/>
                    </a:ext>
                  </a:extLst>
                </p14:cNvPr>
                <p14:cNvContentPartPr/>
                <p14:nvPr/>
              </p14:nvContentPartPr>
              <p14:xfrm>
                <a:off x="9883289" y="6146064"/>
                <a:ext cx="145800" cy="126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F65C48D-CC40-8BD1-2BAB-7881CA0F87A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74289" y="6137064"/>
                  <a:ext cx="163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53738DB-FC8A-2CF8-684A-736F39BDDC96}"/>
                    </a:ext>
                  </a:extLst>
                </p14:cNvPr>
                <p14:cNvContentPartPr/>
                <p14:nvPr/>
              </p14:nvContentPartPr>
              <p14:xfrm>
                <a:off x="10010369" y="6142824"/>
                <a:ext cx="313560" cy="3636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53738DB-FC8A-2CF8-684A-736F39BDDC9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01729" y="6133824"/>
                  <a:ext cx="331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18A6F1C-D3D0-F5D8-1184-ECE3A8392BBF}"/>
                    </a:ext>
                  </a:extLst>
                </p14:cNvPr>
                <p14:cNvContentPartPr/>
                <p14:nvPr/>
              </p14:nvContentPartPr>
              <p14:xfrm>
                <a:off x="10404929" y="4687344"/>
                <a:ext cx="309960" cy="1629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18A6F1C-D3D0-F5D8-1184-ECE3A8392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95929" y="4678704"/>
                  <a:ext cx="327600" cy="16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4D3F782-2FDC-515C-8A24-DCCF4D04C09B}"/>
                    </a:ext>
                  </a:extLst>
                </p14:cNvPr>
                <p14:cNvContentPartPr/>
                <p14:nvPr/>
              </p14:nvContentPartPr>
              <p14:xfrm>
                <a:off x="9078424" y="4879234"/>
                <a:ext cx="209160" cy="1530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4D3F782-2FDC-515C-8A24-DCCF4D04C09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69784" y="4870234"/>
                  <a:ext cx="226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ABC51978-4EFF-E923-BA92-661F9DB2A16A}"/>
                    </a:ext>
                  </a:extLst>
                </p14:cNvPr>
                <p14:cNvContentPartPr/>
                <p14:nvPr/>
              </p14:nvContentPartPr>
              <p14:xfrm>
                <a:off x="9234664" y="4947634"/>
                <a:ext cx="15120" cy="179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ABC51978-4EFF-E923-BA92-661F9DB2A16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25664" y="4938994"/>
                  <a:ext cx="32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19A4FA7-759A-88C2-3B59-BE3E6F9F7368}"/>
                    </a:ext>
                  </a:extLst>
                </p14:cNvPr>
                <p14:cNvContentPartPr/>
                <p14:nvPr/>
              </p14:nvContentPartPr>
              <p14:xfrm>
                <a:off x="4503544" y="5953114"/>
                <a:ext cx="213480" cy="2120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19A4FA7-759A-88C2-3B59-BE3E6F9F736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494904" y="5944114"/>
                  <a:ext cx="231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5E51795-B902-C4A4-5543-4FF19BD62779}"/>
                    </a:ext>
                  </a:extLst>
                </p14:cNvPr>
                <p14:cNvContentPartPr/>
                <p14:nvPr/>
              </p14:nvContentPartPr>
              <p14:xfrm>
                <a:off x="4679584" y="6043474"/>
                <a:ext cx="6480" cy="203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5E51795-B902-C4A4-5543-4FF19BD6277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70584" y="6034474"/>
                  <a:ext cx="24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56357BA-8BC3-9D65-9BE3-690B53B097F9}"/>
                    </a:ext>
                  </a:extLst>
                </p14:cNvPr>
                <p14:cNvContentPartPr/>
                <p14:nvPr/>
              </p14:nvContentPartPr>
              <p14:xfrm>
                <a:off x="5785049" y="5989824"/>
                <a:ext cx="146520" cy="204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56357BA-8BC3-9D65-9BE3-690B53B097F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776049" y="5981184"/>
                  <a:ext cx="164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E054651-237D-6718-CA89-8EDB3E7E5757}"/>
                    </a:ext>
                  </a:extLst>
                </p14:cNvPr>
                <p14:cNvContentPartPr/>
                <p14:nvPr/>
              </p14:nvContentPartPr>
              <p14:xfrm>
                <a:off x="5998169" y="6149304"/>
                <a:ext cx="19440" cy="280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E054651-237D-6718-CA89-8EDB3E7E575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89529" y="6140304"/>
                  <a:ext cx="37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C04E263-6455-2879-F985-0C1A4EBAC83E}"/>
                    </a:ext>
                  </a:extLst>
                </p14:cNvPr>
                <p14:cNvContentPartPr/>
                <p14:nvPr/>
              </p14:nvContentPartPr>
              <p14:xfrm>
                <a:off x="6105809" y="5990544"/>
                <a:ext cx="155520" cy="1537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C04E263-6455-2879-F985-0C1A4EBAC83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97169" y="5981904"/>
                  <a:ext cx="173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E78FD29-73E9-36C2-E162-A4BC3982611E}"/>
                    </a:ext>
                  </a:extLst>
                </p14:cNvPr>
                <p14:cNvContentPartPr/>
                <p14:nvPr/>
              </p14:nvContentPartPr>
              <p14:xfrm>
                <a:off x="6213089" y="6065784"/>
                <a:ext cx="23760" cy="162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E78FD29-73E9-36C2-E162-A4BC3982611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04089" y="6057144"/>
                  <a:ext cx="41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6832598-5844-FE66-F1ED-EBDA94B11CC2}"/>
                    </a:ext>
                  </a:extLst>
                </p14:cNvPr>
                <p14:cNvContentPartPr/>
                <p14:nvPr/>
              </p14:nvContentPartPr>
              <p14:xfrm>
                <a:off x="6399569" y="6092784"/>
                <a:ext cx="95400" cy="1342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6832598-5844-FE66-F1ED-EBDA94B11CC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90569" y="6084144"/>
                  <a:ext cx="113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9C31416-D6D9-6D81-980F-AD4DB5E9B84E}"/>
                    </a:ext>
                  </a:extLst>
                </p14:cNvPr>
                <p14:cNvContentPartPr/>
                <p14:nvPr/>
              </p14:nvContentPartPr>
              <p14:xfrm>
                <a:off x="6383369" y="6101424"/>
                <a:ext cx="127800" cy="1432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9C31416-D6D9-6D81-980F-AD4DB5E9B84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74729" y="6092424"/>
                  <a:ext cx="145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6CA6172-32CB-5F8D-B0FE-7EC3066989C8}"/>
                    </a:ext>
                  </a:extLst>
                </p14:cNvPr>
                <p14:cNvContentPartPr/>
                <p14:nvPr/>
              </p14:nvContentPartPr>
              <p14:xfrm>
                <a:off x="6608729" y="6039504"/>
                <a:ext cx="135720" cy="197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6CA6172-32CB-5F8D-B0FE-7EC3066989C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600089" y="6030864"/>
                  <a:ext cx="153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CB13A4A-9645-23CB-86C4-24235C94B674}"/>
                    </a:ext>
                  </a:extLst>
                </p14:cNvPr>
                <p14:cNvContentPartPr/>
                <p14:nvPr/>
              </p14:nvContentPartPr>
              <p14:xfrm>
                <a:off x="6810689" y="6057864"/>
                <a:ext cx="162360" cy="171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CB13A4A-9645-23CB-86C4-24235C94B67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802049" y="6049224"/>
                  <a:ext cx="180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0E46488-ED07-8838-236A-3ED8ED28F4B5}"/>
                    </a:ext>
                  </a:extLst>
                </p14:cNvPr>
                <p14:cNvContentPartPr/>
                <p14:nvPr/>
              </p14:nvContentPartPr>
              <p14:xfrm>
                <a:off x="7110209" y="6123384"/>
                <a:ext cx="179640" cy="1062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0E46488-ED07-8838-236A-3ED8ED28F4B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01569" y="6114384"/>
                  <a:ext cx="197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9E05C27-8E07-133D-E4B7-7F76EE33037F}"/>
                    </a:ext>
                  </a:extLst>
                </p14:cNvPr>
                <p14:cNvContentPartPr/>
                <p14:nvPr/>
              </p14:nvContentPartPr>
              <p14:xfrm>
                <a:off x="7304609" y="6061824"/>
                <a:ext cx="206640" cy="169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9E05C27-8E07-133D-E4B7-7F76EE33037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95609" y="6052824"/>
                  <a:ext cx="224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81FA40D-0A0D-ADFC-802D-741EE8D19DC8}"/>
                    </a:ext>
                  </a:extLst>
                </p14:cNvPr>
                <p14:cNvContentPartPr/>
                <p14:nvPr/>
              </p14:nvContentPartPr>
              <p14:xfrm>
                <a:off x="7494329" y="6049584"/>
                <a:ext cx="651240" cy="185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81FA40D-0A0D-ADFC-802D-741EE8D19DC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85689" y="6040944"/>
                  <a:ext cx="668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A252866-63E3-7E01-E9D6-600F616FC554}"/>
                    </a:ext>
                  </a:extLst>
                </p14:cNvPr>
                <p14:cNvContentPartPr/>
                <p14:nvPr/>
              </p14:nvContentPartPr>
              <p14:xfrm>
                <a:off x="8322689" y="6101424"/>
                <a:ext cx="28440" cy="1454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A252866-63E3-7E01-E9D6-600F616FC55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314049" y="6092424"/>
                  <a:ext cx="46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91B4C11-45C3-E105-DB0C-8A1E666B7035}"/>
                    </a:ext>
                  </a:extLst>
                </p14:cNvPr>
                <p14:cNvContentPartPr/>
                <p14:nvPr/>
              </p14:nvContentPartPr>
              <p14:xfrm>
                <a:off x="8271209" y="6160824"/>
                <a:ext cx="149400" cy="122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91B4C11-45C3-E105-DB0C-8A1E666B70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262569" y="6152184"/>
                  <a:ext cx="167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190C343-3047-3D20-1E95-103A517D0FB8}"/>
                    </a:ext>
                  </a:extLst>
                </p14:cNvPr>
                <p14:cNvContentPartPr/>
                <p14:nvPr/>
              </p14:nvContentPartPr>
              <p14:xfrm>
                <a:off x="8558489" y="6078384"/>
                <a:ext cx="156960" cy="173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190C343-3047-3D20-1E95-103A517D0FB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549849" y="6069384"/>
                  <a:ext cx="174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AFE705F-36F3-9190-F524-C42808A4D50D}"/>
                    </a:ext>
                  </a:extLst>
                </p14:cNvPr>
                <p14:cNvContentPartPr/>
                <p14:nvPr/>
              </p14:nvContentPartPr>
              <p14:xfrm>
                <a:off x="8792129" y="6203664"/>
                <a:ext cx="15840" cy="262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AFE705F-36F3-9190-F524-C42808A4D50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783129" y="6194664"/>
                  <a:ext cx="33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9B183BC-379D-8E0F-3884-1C167FFBF5D0}"/>
                    </a:ext>
                  </a:extLst>
                </p14:cNvPr>
                <p14:cNvContentPartPr/>
                <p14:nvPr/>
              </p14:nvContentPartPr>
              <p14:xfrm>
                <a:off x="8896529" y="6090624"/>
                <a:ext cx="94320" cy="1674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9B183BC-379D-8E0F-3884-1C167FFBF5D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887889" y="6081984"/>
                  <a:ext cx="111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D594918-98E6-8637-CD59-D0EEAB705AE1}"/>
                    </a:ext>
                  </a:extLst>
                </p14:cNvPr>
                <p14:cNvContentPartPr/>
                <p14:nvPr/>
              </p14:nvContentPartPr>
              <p14:xfrm>
                <a:off x="8924609" y="6091704"/>
                <a:ext cx="312120" cy="150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D594918-98E6-8637-CD59-D0EEAB705AE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15609" y="6082704"/>
                  <a:ext cx="329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5740753-265D-9049-985C-957D9E772619}"/>
                    </a:ext>
                  </a:extLst>
                </p14:cNvPr>
                <p14:cNvContentPartPr/>
                <p14:nvPr/>
              </p14:nvContentPartPr>
              <p14:xfrm>
                <a:off x="9131609" y="6161544"/>
                <a:ext cx="111600" cy="99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5740753-265D-9049-985C-957D9E77261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122609" y="6152544"/>
                  <a:ext cx="129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7296B97-8222-E549-1947-E77F5BBE79D1}"/>
                    </a:ext>
                  </a:extLst>
                </p14:cNvPr>
                <p14:cNvContentPartPr/>
                <p14:nvPr/>
              </p14:nvContentPartPr>
              <p14:xfrm>
                <a:off x="9339784" y="6046354"/>
                <a:ext cx="171720" cy="1656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7296B97-8222-E549-1947-E77F5BBE79D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331144" y="6037354"/>
                  <a:ext cx="189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A8F5ED1-4B25-7B2A-E981-A5391B918C1F}"/>
                    </a:ext>
                  </a:extLst>
                </p14:cNvPr>
                <p14:cNvContentPartPr/>
                <p14:nvPr/>
              </p14:nvContentPartPr>
              <p14:xfrm>
                <a:off x="9449944" y="6109354"/>
                <a:ext cx="11520" cy="202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A8F5ED1-4B25-7B2A-E981-A5391B918C1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441304" y="6100354"/>
                  <a:ext cx="29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FD860B6-C1BF-A262-B37E-4D366EC96E7B}"/>
                    </a:ext>
                  </a:extLst>
                </p14:cNvPr>
                <p14:cNvContentPartPr/>
                <p14:nvPr/>
              </p14:nvContentPartPr>
              <p14:xfrm>
                <a:off x="10856104" y="5380714"/>
                <a:ext cx="127080" cy="140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FD860B6-C1BF-A262-B37E-4D366EC96E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847464" y="5371714"/>
                  <a:ext cx="144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D72A7DB-7AAD-79E5-C10E-FEFB22749A5C}"/>
                    </a:ext>
                  </a:extLst>
                </p14:cNvPr>
                <p14:cNvContentPartPr/>
                <p14:nvPr/>
              </p14:nvContentPartPr>
              <p14:xfrm>
                <a:off x="10870144" y="5479354"/>
                <a:ext cx="153000" cy="90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D72A7DB-7AAD-79E5-C10E-FEFB22749A5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861504" y="5470714"/>
                  <a:ext cx="170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CBCA205-1429-8EE0-C001-97051C415068}"/>
                    </a:ext>
                  </a:extLst>
                </p14:cNvPr>
                <p14:cNvContentPartPr/>
                <p14:nvPr/>
              </p14:nvContentPartPr>
              <p14:xfrm>
                <a:off x="11318344" y="4953754"/>
                <a:ext cx="165960" cy="1954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CBCA205-1429-8EE0-C001-97051C41506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309704" y="4944754"/>
                  <a:ext cx="183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CFCCF32-0A6C-84FF-56DA-A7B747CCC822}"/>
                    </a:ext>
                  </a:extLst>
                </p14:cNvPr>
                <p14:cNvContentPartPr/>
                <p14:nvPr/>
              </p14:nvContentPartPr>
              <p14:xfrm>
                <a:off x="11610664" y="4994434"/>
                <a:ext cx="6840" cy="141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CFCCF32-0A6C-84FF-56DA-A7B747CCC82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601664" y="4985434"/>
                  <a:ext cx="24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3CA40D7-F86C-7270-4D33-31E019B6CA48}"/>
                    </a:ext>
                  </a:extLst>
                </p14:cNvPr>
                <p14:cNvContentPartPr/>
                <p14:nvPr/>
              </p14:nvContentPartPr>
              <p14:xfrm>
                <a:off x="11518144" y="5049874"/>
                <a:ext cx="157680" cy="33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3CA40D7-F86C-7270-4D33-31E019B6CA4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509504" y="5041234"/>
                  <a:ext cx="175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1969479-8C99-F60A-7D40-0FB09150DE08}"/>
                    </a:ext>
                  </a:extLst>
                </p14:cNvPr>
                <p14:cNvContentPartPr/>
                <p14:nvPr/>
              </p14:nvContentPartPr>
              <p14:xfrm>
                <a:off x="11759704" y="4943674"/>
                <a:ext cx="153000" cy="2196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1969479-8C99-F60A-7D40-0FB09150DE0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750704" y="4935034"/>
                  <a:ext cx="170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EF1CB86-1E18-CDA3-78E2-03CA3D4A7929}"/>
                    </a:ext>
                  </a:extLst>
                </p14:cNvPr>
                <p14:cNvContentPartPr/>
                <p14:nvPr/>
              </p14:nvContentPartPr>
              <p14:xfrm>
                <a:off x="11273704" y="5386834"/>
                <a:ext cx="154080" cy="2138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EF1CB86-1E18-CDA3-78E2-03CA3D4A792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264704" y="5377834"/>
                  <a:ext cx="171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A9A716C-E143-CBE4-465F-00186E98A51C}"/>
                    </a:ext>
                  </a:extLst>
                </p14:cNvPr>
                <p14:cNvContentPartPr/>
                <p14:nvPr/>
              </p14:nvContentPartPr>
              <p14:xfrm>
                <a:off x="11298184" y="5502034"/>
                <a:ext cx="155160" cy="270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A9A716C-E143-CBE4-465F-00186E98A51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289544" y="5493034"/>
                  <a:ext cx="172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D61553D-1A38-08C5-7BC2-8CD5C408BB90}"/>
                    </a:ext>
                  </a:extLst>
                </p14:cNvPr>
                <p14:cNvContentPartPr/>
                <p14:nvPr/>
              </p14:nvContentPartPr>
              <p14:xfrm>
                <a:off x="11568544" y="5436874"/>
                <a:ext cx="19800" cy="1396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D61553D-1A38-08C5-7BC2-8CD5C408BB9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559904" y="5427874"/>
                  <a:ext cx="37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FBCDD00-F5AF-6C4B-72A5-9235C97B68EF}"/>
                    </a:ext>
                  </a:extLst>
                </p14:cNvPr>
                <p14:cNvContentPartPr/>
                <p14:nvPr/>
              </p14:nvContentPartPr>
              <p14:xfrm>
                <a:off x="11503384" y="5509954"/>
                <a:ext cx="123120" cy="9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FBCDD00-F5AF-6C4B-72A5-9235C97B68E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494384" y="5500954"/>
                  <a:ext cx="140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E7AD9F1-669C-5FBB-7729-195A24EF22C4}"/>
                    </a:ext>
                  </a:extLst>
                </p14:cNvPr>
                <p14:cNvContentPartPr/>
                <p14:nvPr/>
              </p14:nvContentPartPr>
              <p14:xfrm>
                <a:off x="11732704" y="5370634"/>
                <a:ext cx="146520" cy="261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E7AD9F1-669C-5FBB-7729-195A24EF22C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724064" y="5361994"/>
                  <a:ext cx="164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E34A93E-2134-417E-60E0-26A4EB36CD74}"/>
                    </a:ext>
                  </a:extLst>
                </p14:cNvPr>
                <p14:cNvContentPartPr/>
                <p14:nvPr/>
              </p14:nvContentPartPr>
              <p14:xfrm>
                <a:off x="11121784" y="4737394"/>
                <a:ext cx="144360" cy="14893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E34A93E-2134-417E-60E0-26A4EB36CD7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112784" y="4728394"/>
                  <a:ext cx="162000" cy="15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6BF2FE8-13AD-BB42-C13B-6883EEC38F1F}"/>
                    </a:ext>
                  </a:extLst>
                </p14:cNvPr>
                <p14:cNvContentPartPr/>
                <p14:nvPr/>
              </p14:nvContentPartPr>
              <p14:xfrm>
                <a:off x="11302504" y="5937274"/>
                <a:ext cx="127440" cy="197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6BF2FE8-13AD-BB42-C13B-6883EEC38F1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293864" y="5928274"/>
                  <a:ext cx="145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9D4688E-FFF3-AF4D-8ECB-8FE23AEC3D7E}"/>
                    </a:ext>
                  </a:extLst>
                </p14:cNvPr>
                <p14:cNvContentPartPr/>
                <p14:nvPr/>
              </p14:nvContentPartPr>
              <p14:xfrm>
                <a:off x="11548744" y="5957794"/>
                <a:ext cx="10440" cy="136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9D4688E-FFF3-AF4D-8ECB-8FE23AEC3D7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539744" y="5949154"/>
                  <a:ext cx="28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8CC2817-4387-869E-9179-66E4DC1D86C4}"/>
                    </a:ext>
                  </a:extLst>
                </p14:cNvPr>
                <p14:cNvContentPartPr/>
                <p14:nvPr/>
              </p14:nvContentPartPr>
              <p14:xfrm>
                <a:off x="11492224" y="6025834"/>
                <a:ext cx="129240" cy="118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8CC2817-4387-869E-9179-66E4DC1D86C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483584" y="6016834"/>
                  <a:ext cx="146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509236A-236D-22CB-76E5-E66DBB05B60D}"/>
                    </a:ext>
                  </a:extLst>
                </p14:cNvPr>
                <p14:cNvContentPartPr/>
                <p14:nvPr/>
              </p14:nvContentPartPr>
              <p14:xfrm>
                <a:off x="11686624" y="5943754"/>
                <a:ext cx="192960" cy="1958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509236A-236D-22CB-76E5-E66DBB05B60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677984" y="5935114"/>
                  <a:ext cx="210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FD8CF81-B9E0-FA7B-8F40-24B87DF3778C}"/>
                    </a:ext>
                  </a:extLst>
                </p14:cNvPr>
                <p14:cNvContentPartPr/>
                <p14:nvPr/>
              </p14:nvContentPartPr>
              <p14:xfrm>
                <a:off x="11878504" y="4791754"/>
                <a:ext cx="269640" cy="14641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FD8CF81-B9E0-FA7B-8F40-24B87DF3778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869504" y="4782754"/>
                  <a:ext cx="287280" cy="14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62D19AE-0051-672A-55C8-BDBD2E53EE8F}"/>
                    </a:ext>
                  </a:extLst>
                </p14:cNvPr>
                <p14:cNvContentPartPr/>
                <p14:nvPr/>
              </p14:nvContentPartPr>
              <p14:xfrm>
                <a:off x="10975984" y="6314194"/>
                <a:ext cx="112320" cy="1692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62D19AE-0051-672A-55C8-BDBD2E53EE8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67344" y="6305554"/>
                  <a:ext cx="129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60F1EB0-8459-8839-854D-F8421635E4C2}"/>
                    </a:ext>
                  </a:extLst>
                </p14:cNvPr>
                <p14:cNvContentPartPr/>
                <p14:nvPr/>
              </p14:nvContentPartPr>
              <p14:xfrm>
                <a:off x="11133664" y="6342634"/>
                <a:ext cx="108000" cy="1494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60F1EB0-8459-8839-854D-F8421635E4C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124664" y="6333634"/>
                  <a:ext cx="125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2DF5115-66F0-A4CE-3036-867F020A17A9}"/>
                    </a:ext>
                  </a:extLst>
                </p14:cNvPr>
                <p14:cNvContentPartPr/>
                <p14:nvPr/>
              </p14:nvContentPartPr>
              <p14:xfrm>
                <a:off x="11259304" y="6337594"/>
                <a:ext cx="191520" cy="1774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2DF5115-66F0-A4CE-3036-867F020A17A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250304" y="6328954"/>
                  <a:ext cx="209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7FBBECD-8669-488B-8B7D-A4E56EF2047A}"/>
                    </a:ext>
                  </a:extLst>
                </p14:cNvPr>
                <p14:cNvContentPartPr/>
                <p14:nvPr/>
              </p14:nvContentPartPr>
              <p14:xfrm>
                <a:off x="11563864" y="6350914"/>
                <a:ext cx="109800" cy="1713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7FBBECD-8669-488B-8B7D-A4E56EF2047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554864" y="6342274"/>
                  <a:ext cx="127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4D21DD6-415F-F50F-6AB8-E6AE88DB5F90}"/>
                    </a:ext>
                  </a:extLst>
                </p14:cNvPr>
                <p14:cNvContentPartPr/>
                <p14:nvPr/>
              </p14:nvContentPartPr>
              <p14:xfrm>
                <a:off x="11729104" y="6304474"/>
                <a:ext cx="19080" cy="195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4D21DD6-415F-F50F-6AB8-E6AE88DB5F9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720104" y="6295834"/>
                  <a:ext cx="36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ABFB415-4A2C-F1BF-5AEC-C8E6BFC8ACD7}"/>
                    </a:ext>
                  </a:extLst>
                </p14:cNvPr>
                <p14:cNvContentPartPr/>
                <p14:nvPr/>
              </p14:nvContentPartPr>
              <p14:xfrm>
                <a:off x="11695264" y="6375034"/>
                <a:ext cx="108360" cy="385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ABFB415-4A2C-F1BF-5AEC-C8E6BFC8ACD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686624" y="6366394"/>
                  <a:ext cx="126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A5A0B76-A597-7D82-DD8C-22684D2812F7}"/>
                    </a:ext>
                  </a:extLst>
                </p14:cNvPr>
                <p14:cNvContentPartPr/>
                <p14:nvPr/>
              </p14:nvContentPartPr>
              <p14:xfrm>
                <a:off x="11801464" y="6375034"/>
                <a:ext cx="165240" cy="1533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A5A0B76-A597-7D82-DD8C-22684D2812F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792464" y="6366394"/>
                  <a:ext cx="182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8B8A6AA-587F-D7A4-E5BD-6A9C92BDC006}"/>
                    </a:ext>
                  </a:extLst>
                </p14:cNvPr>
                <p14:cNvContentPartPr/>
                <p14:nvPr/>
              </p14:nvContentPartPr>
              <p14:xfrm>
                <a:off x="11982544" y="6330394"/>
                <a:ext cx="23760" cy="1767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8B8A6AA-587F-D7A4-E5BD-6A9C92BDC0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973904" y="6321754"/>
                  <a:ext cx="41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3A6D3D3-DCB0-8A17-2036-44DB19A3614A}"/>
                    </a:ext>
                  </a:extLst>
                </p14:cNvPr>
                <p14:cNvContentPartPr/>
                <p14:nvPr/>
              </p14:nvContentPartPr>
              <p14:xfrm>
                <a:off x="11971024" y="6405634"/>
                <a:ext cx="83880" cy="248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3A6D3D3-DCB0-8A17-2036-44DB19A3614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962024" y="6396634"/>
                  <a:ext cx="101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7C6200F-E04A-3DA6-8561-021ECAFE240A}"/>
                    </a:ext>
                  </a:extLst>
                </p14:cNvPr>
                <p14:cNvContentPartPr/>
                <p14:nvPr/>
              </p14:nvContentPartPr>
              <p14:xfrm>
                <a:off x="12031504" y="6376114"/>
                <a:ext cx="103320" cy="1562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7C6200F-E04A-3DA6-8561-021ECAFE240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022504" y="6367474"/>
                  <a:ext cx="120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67A18D5-A2B0-5856-E7DE-BF5B28665FE4}"/>
                    </a:ext>
                  </a:extLst>
                </p14:cNvPr>
                <p14:cNvContentPartPr/>
                <p14:nvPr/>
              </p14:nvContentPartPr>
              <p14:xfrm>
                <a:off x="11146264" y="6658354"/>
                <a:ext cx="118800" cy="1508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67A18D5-A2B0-5856-E7DE-BF5B28665FE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137264" y="6649714"/>
                  <a:ext cx="136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E5E1B17-6F85-CAC4-28FF-9D8B407E6D76}"/>
                    </a:ext>
                  </a:extLst>
                </p14:cNvPr>
                <p14:cNvContentPartPr/>
                <p14:nvPr/>
              </p14:nvContentPartPr>
              <p14:xfrm>
                <a:off x="11323384" y="6676354"/>
                <a:ext cx="129600" cy="1324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E5E1B17-6F85-CAC4-28FF-9D8B407E6D7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314744" y="6667354"/>
                  <a:ext cx="147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93D3500A-DCCB-9AC9-D75C-E6786D48F200}"/>
                    </a:ext>
                  </a:extLst>
                </p14:cNvPr>
                <p14:cNvContentPartPr/>
                <p14:nvPr/>
              </p14:nvContentPartPr>
              <p14:xfrm>
                <a:off x="11481064" y="6700834"/>
                <a:ext cx="177120" cy="1209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93D3500A-DCCB-9AC9-D75C-E6786D48F20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472424" y="6691834"/>
                  <a:ext cx="194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63ED118-A46E-7082-EF97-3DE3AE2B057F}"/>
                    </a:ext>
                  </a:extLst>
                </p14:cNvPr>
                <p14:cNvContentPartPr/>
                <p14:nvPr/>
              </p14:nvContentPartPr>
              <p14:xfrm>
                <a:off x="11664664" y="6643234"/>
                <a:ext cx="24120" cy="1767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63ED118-A46E-7082-EF97-3DE3AE2B057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655664" y="6634234"/>
                  <a:ext cx="41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7681D39-DCB0-1513-D1E8-B64807600FD8}"/>
                    </a:ext>
                  </a:extLst>
                </p14:cNvPr>
                <p14:cNvContentPartPr/>
                <p14:nvPr/>
              </p14:nvContentPartPr>
              <p14:xfrm>
                <a:off x="11654584" y="6695074"/>
                <a:ext cx="191880" cy="118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7681D39-DCB0-1513-D1E8-B64807600FD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645944" y="6686434"/>
                  <a:ext cx="209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224590B-D8B2-DE07-86F4-A1BA25E05430}"/>
                    </a:ext>
                  </a:extLst>
                </p14:cNvPr>
                <p14:cNvContentPartPr/>
                <p14:nvPr/>
              </p14:nvContentPartPr>
              <p14:xfrm>
                <a:off x="11869504" y="6647554"/>
                <a:ext cx="123840" cy="1681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224590B-D8B2-DE07-86F4-A1BA25E0543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860504" y="6638554"/>
                  <a:ext cx="141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ACE48A8-9531-F2F2-7CB7-E24DFE68E3FB}"/>
                    </a:ext>
                  </a:extLst>
                </p14:cNvPr>
                <p14:cNvContentPartPr/>
                <p14:nvPr/>
              </p14:nvContentPartPr>
              <p14:xfrm>
                <a:off x="1021624" y="6543154"/>
                <a:ext cx="93240" cy="2275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ACE48A8-9531-F2F2-7CB7-E24DFE68E3F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12624" y="6534514"/>
                  <a:ext cx="110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C5A974E-1129-93DB-4D9B-9277149B3BB7}"/>
                    </a:ext>
                  </a:extLst>
                </p14:cNvPr>
                <p14:cNvContentPartPr/>
                <p14:nvPr/>
              </p14:nvContentPartPr>
              <p14:xfrm>
                <a:off x="1182544" y="6562954"/>
                <a:ext cx="245880" cy="972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C5A974E-1129-93DB-4D9B-9277149B3BB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73904" y="6554314"/>
                  <a:ext cx="263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606DBBE-78BD-3C25-54E7-29CF707E2690}"/>
                    </a:ext>
                  </a:extLst>
                </p14:cNvPr>
                <p14:cNvContentPartPr/>
                <p14:nvPr/>
              </p14:nvContentPartPr>
              <p14:xfrm>
                <a:off x="1384864" y="6584554"/>
                <a:ext cx="134280" cy="1857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606DBBE-78BD-3C25-54E7-29CF707E269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375864" y="6575914"/>
                  <a:ext cx="151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80A951E-43A6-3CA7-8B6F-DC54E8C47775}"/>
                    </a:ext>
                  </a:extLst>
                </p14:cNvPr>
                <p14:cNvContentPartPr/>
                <p14:nvPr/>
              </p14:nvContentPartPr>
              <p14:xfrm>
                <a:off x="1537144" y="6487714"/>
                <a:ext cx="14040" cy="172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80A951E-43A6-3CA7-8B6F-DC54E8C477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528144" y="6478714"/>
                  <a:ext cx="31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1496ECC-AA35-875D-9CDB-DFC266040EE4}"/>
                    </a:ext>
                  </a:extLst>
                </p14:cNvPr>
                <p14:cNvContentPartPr/>
                <p14:nvPr/>
              </p14:nvContentPartPr>
              <p14:xfrm>
                <a:off x="1615264" y="6569794"/>
                <a:ext cx="106560" cy="1015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1496ECC-AA35-875D-9CDB-DFC266040EE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606624" y="6560794"/>
                  <a:ext cx="124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A4D3A58-7B6D-4491-6CC9-75AB1ED0A103}"/>
                    </a:ext>
                  </a:extLst>
                </p14:cNvPr>
                <p14:cNvContentPartPr/>
                <p14:nvPr/>
              </p14:nvContentPartPr>
              <p14:xfrm>
                <a:off x="1777984" y="6497074"/>
                <a:ext cx="243000" cy="1972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A4D3A58-7B6D-4491-6CC9-75AB1ED0A10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769344" y="6488434"/>
                  <a:ext cx="260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E282A5F-937C-C9A2-FDA9-6852380F65D7}"/>
                    </a:ext>
                  </a:extLst>
                </p14:cNvPr>
                <p14:cNvContentPartPr/>
                <p14:nvPr/>
              </p14:nvContentPartPr>
              <p14:xfrm>
                <a:off x="1977424" y="6503914"/>
                <a:ext cx="184320" cy="1616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E282A5F-937C-C9A2-FDA9-6852380F65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968424" y="6494914"/>
                  <a:ext cx="201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D85D941-D4A5-72F2-A8B0-E345FD50CC85}"/>
                    </a:ext>
                  </a:extLst>
                </p14:cNvPr>
                <p14:cNvContentPartPr/>
                <p14:nvPr/>
              </p14:nvContentPartPr>
              <p14:xfrm>
                <a:off x="2191624" y="6572674"/>
                <a:ext cx="122400" cy="1224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D85D941-D4A5-72F2-A8B0-E345FD50CC8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182984" y="6563674"/>
                  <a:ext cx="14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A988072-F8DD-8E42-C319-4DFFE371C942}"/>
                    </a:ext>
                  </a:extLst>
                </p14:cNvPr>
                <p14:cNvContentPartPr/>
                <p14:nvPr/>
              </p14:nvContentPartPr>
              <p14:xfrm>
                <a:off x="2364424" y="6573394"/>
                <a:ext cx="145080" cy="1101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A988072-F8DD-8E42-C319-4DFFE371C94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355424" y="6564754"/>
                  <a:ext cx="162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59C3357-F5D2-0389-6B19-4B8AB82192AD}"/>
                    </a:ext>
                  </a:extLst>
                </p14:cNvPr>
                <p14:cNvContentPartPr/>
                <p14:nvPr/>
              </p14:nvContentPartPr>
              <p14:xfrm>
                <a:off x="2688784" y="6582754"/>
                <a:ext cx="241200" cy="1335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59C3357-F5D2-0389-6B19-4B8AB82192A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679784" y="6573754"/>
                  <a:ext cx="258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2FDABF8-CEC4-C56A-B021-4F12F9A03606}"/>
                    </a:ext>
                  </a:extLst>
                </p14:cNvPr>
                <p14:cNvContentPartPr/>
                <p14:nvPr/>
              </p14:nvContentPartPr>
              <p14:xfrm>
                <a:off x="2969944" y="6533434"/>
                <a:ext cx="200160" cy="1749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2FDABF8-CEC4-C56A-B021-4F12F9A0360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960944" y="6524434"/>
                  <a:ext cx="217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73D24BF-A0C2-E470-C8A4-E01BEE03B70A}"/>
                    </a:ext>
                  </a:extLst>
                </p14:cNvPr>
                <p14:cNvContentPartPr/>
                <p14:nvPr/>
              </p14:nvContentPartPr>
              <p14:xfrm>
                <a:off x="3128704" y="6591034"/>
                <a:ext cx="311760" cy="97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73D24BF-A0C2-E470-C8A4-E01BEE03B70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120064" y="6582034"/>
                  <a:ext cx="329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9A2A100-FF7C-9138-3073-ADD1747861FE}"/>
                    </a:ext>
                  </a:extLst>
                </p14:cNvPr>
                <p14:cNvContentPartPr/>
                <p14:nvPr/>
              </p14:nvContentPartPr>
              <p14:xfrm>
                <a:off x="3387544" y="6483754"/>
                <a:ext cx="23040" cy="273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9A2A100-FF7C-9138-3073-ADD1747861F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378544" y="6475114"/>
                  <a:ext cx="40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C27A2A3-2019-E082-675A-7A3F9C5EBAB7}"/>
                    </a:ext>
                  </a:extLst>
                </p14:cNvPr>
                <p14:cNvContentPartPr/>
                <p14:nvPr/>
              </p14:nvContentPartPr>
              <p14:xfrm>
                <a:off x="3508504" y="6552874"/>
                <a:ext cx="139320" cy="1634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C27A2A3-2019-E082-675A-7A3F9C5EBAB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499504" y="6544234"/>
                  <a:ext cx="156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E63BBD7-2220-756B-2153-087457E5B7F5}"/>
                    </a:ext>
                  </a:extLst>
                </p14:cNvPr>
                <p14:cNvContentPartPr/>
                <p14:nvPr/>
              </p14:nvContentPartPr>
              <p14:xfrm>
                <a:off x="4097104" y="6472594"/>
                <a:ext cx="560880" cy="1472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E63BBD7-2220-756B-2153-087457E5B7F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88104" y="6463594"/>
                  <a:ext cx="578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4B2059AD-B6DD-5302-74C7-D14E0348AA61}"/>
                    </a:ext>
                  </a:extLst>
                </p14:cNvPr>
                <p14:cNvContentPartPr/>
                <p14:nvPr/>
              </p14:nvContentPartPr>
              <p14:xfrm>
                <a:off x="4662664" y="6434074"/>
                <a:ext cx="423000" cy="1764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4B2059AD-B6DD-5302-74C7-D14E0348AA6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654024" y="6425074"/>
                  <a:ext cx="440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889F192-B1D9-13E3-D8D5-8C85E0284B8A}"/>
                    </a:ext>
                  </a:extLst>
                </p14:cNvPr>
                <p14:cNvContentPartPr/>
                <p14:nvPr/>
              </p14:nvContentPartPr>
              <p14:xfrm>
                <a:off x="5007184" y="6486994"/>
                <a:ext cx="125280" cy="126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889F192-B1D9-13E3-D8D5-8C85E0284B8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998184" y="6478354"/>
                  <a:ext cx="142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87C40E3-719B-9D31-A2F0-41EEBC0C8F57}"/>
                    </a:ext>
                  </a:extLst>
                </p14:cNvPr>
                <p14:cNvContentPartPr/>
                <p14:nvPr/>
              </p14:nvContentPartPr>
              <p14:xfrm>
                <a:off x="4045264" y="6712354"/>
                <a:ext cx="92880" cy="1346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87C40E3-719B-9D31-A2F0-41EEBC0C8F5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036264" y="6703354"/>
                  <a:ext cx="110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488D52F-1BD8-6B86-542F-D88563F7C79F}"/>
                    </a:ext>
                  </a:extLst>
                </p14:cNvPr>
                <p14:cNvContentPartPr/>
                <p14:nvPr/>
              </p14:nvContentPartPr>
              <p14:xfrm>
                <a:off x="4192144" y="6690034"/>
                <a:ext cx="37440" cy="1504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488D52F-1BD8-6B86-542F-D88563F7C79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183504" y="6681394"/>
                  <a:ext cx="55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9A1A6EA-6E86-F143-9E65-F046E62232CE}"/>
                    </a:ext>
                  </a:extLst>
                </p14:cNvPr>
                <p14:cNvContentPartPr/>
                <p14:nvPr/>
              </p14:nvContentPartPr>
              <p14:xfrm>
                <a:off x="4179904" y="6760594"/>
                <a:ext cx="121320" cy="126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9A1A6EA-6E86-F143-9E65-F046E62232C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170904" y="6751594"/>
                  <a:ext cx="138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AE65D7B-7446-4626-B1D5-8E1064A32A8E}"/>
                    </a:ext>
                  </a:extLst>
                </p14:cNvPr>
                <p14:cNvContentPartPr/>
                <p14:nvPr/>
              </p14:nvContentPartPr>
              <p14:xfrm>
                <a:off x="4289704" y="6694714"/>
                <a:ext cx="419400" cy="1641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AE65D7B-7446-4626-B1D5-8E1064A32A8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280704" y="6685714"/>
                  <a:ext cx="437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E869767-DE12-175B-4F78-AD4CAB3E6497}"/>
                    </a:ext>
                  </a:extLst>
                </p14:cNvPr>
                <p14:cNvContentPartPr/>
                <p14:nvPr/>
              </p14:nvContentPartPr>
              <p14:xfrm>
                <a:off x="4384024" y="6749074"/>
                <a:ext cx="209880" cy="140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E869767-DE12-175B-4F78-AD4CAB3E649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375384" y="6740074"/>
                  <a:ext cx="227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5638AC4-342B-A820-32DB-C91AFFB60DAF}"/>
                    </a:ext>
                  </a:extLst>
                </p14:cNvPr>
                <p14:cNvContentPartPr/>
                <p14:nvPr/>
              </p14:nvContentPartPr>
              <p14:xfrm>
                <a:off x="4843024" y="6744394"/>
                <a:ext cx="109440" cy="1015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5638AC4-342B-A820-32DB-C91AFFB60DA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834024" y="6735754"/>
                  <a:ext cx="127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233AEAD-12D4-63C6-EC90-C4E79BF60289}"/>
                    </a:ext>
                  </a:extLst>
                </p14:cNvPr>
                <p14:cNvContentPartPr/>
                <p14:nvPr/>
              </p14:nvContentPartPr>
              <p14:xfrm>
                <a:off x="4975864" y="6741514"/>
                <a:ext cx="156240" cy="1076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233AEAD-12D4-63C6-EC90-C4E79BF6028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67224" y="6732514"/>
                  <a:ext cx="17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047F16A5-71C0-B10E-9541-3685CFE756DC}"/>
                    </a:ext>
                  </a:extLst>
                </p14:cNvPr>
                <p14:cNvContentPartPr/>
                <p14:nvPr/>
              </p14:nvContentPartPr>
              <p14:xfrm>
                <a:off x="5137864" y="6722434"/>
                <a:ext cx="196920" cy="1375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047F16A5-71C0-B10E-9541-3685CFE756D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128864" y="6713794"/>
                  <a:ext cx="214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76F1CF8-91C7-C6E8-D05C-F2AA416CA916}"/>
                    </a:ext>
                  </a:extLst>
                </p14:cNvPr>
                <p14:cNvContentPartPr/>
                <p14:nvPr/>
              </p14:nvContentPartPr>
              <p14:xfrm>
                <a:off x="5309584" y="6758074"/>
                <a:ext cx="196200" cy="900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76F1CF8-91C7-C6E8-D05C-F2AA416CA91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300944" y="6749434"/>
                  <a:ext cx="213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0B16476E-AEBF-50C7-4AF4-C97D38F85F7D}"/>
                    </a:ext>
                  </a:extLst>
                </p14:cNvPr>
                <p14:cNvContentPartPr/>
                <p14:nvPr/>
              </p14:nvContentPartPr>
              <p14:xfrm>
                <a:off x="5534224" y="6727474"/>
                <a:ext cx="102600" cy="1108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0B16476E-AEBF-50C7-4AF4-C97D38F85F7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525224" y="6718834"/>
                  <a:ext cx="120240" cy="12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316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population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In a </a:t>
            </a:r>
            <a:r>
              <a:rPr lang="en-GB" sz="2400" b="1" dirty="0"/>
              <a:t>deterministic </a:t>
            </a:r>
            <a:r>
              <a:rPr lang="en-GB" sz="2400" dirty="0"/>
              <a:t>application of a matrix population model, we assume that population changes will follow the “average” (which are the parameters in the projection matrix)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We can compute these changes by multiplying the </a:t>
            </a:r>
            <a:r>
              <a:rPr lang="en-GB" sz="2400" b="1" dirty="0"/>
              <a:t>state vector </a:t>
            </a:r>
            <a:r>
              <a:rPr lang="en-GB" sz="2400" dirty="0"/>
              <a:t>by the </a:t>
            </a:r>
            <a:r>
              <a:rPr lang="en-GB" sz="2400" b="1" dirty="0"/>
              <a:t>projection matrix </a:t>
            </a:r>
            <a:r>
              <a:rPr lang="en-GB" sz="2400" dirty="0"/>
              <a:t>using matrix multiplication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CDBA13D-71C9-62D3-BC32-4C6E94195D36}"/>
              </a:ext>
            </a:extLst>
          </p:cNvPr>
          <p:cNvGrpSpPr/>
          <p:nvPr/>
        </p:nvGrpSpPr>
        <p:grpSpPr>
          <a:xfrm>
            <a:off x="415024" y="4510594"/>
            <a:ext cx="1653480" cy="921600"/>
            <a:chOff x="415024" y="4510594"/>
            <a:chExt cx="1653480" cy="9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CE608A-85C7-3280-3A98-AB65CEC66390}"/>
                    </a:ext>
                  </a:extLst>
                </p14:cNvPr>
                <p14:cNvContentPartPr/>
                <p14:nvPr/>
              </p14:nvContentPartPr>
              <p14:xfrm>
                <a:off x="415024" y="4629034"/>
                <a:ext cx="146520" cy="37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CE608A-85C7-3280-3A98-AB65CEC663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024" y="4620034"/>
                  <a:ext cx="1641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562860-7FBC-3D46-9F77-786D70E1D662}"/>
                    </a:ext>
                  </a:extLst>
                </p14:cNvPr>
                <p14:cNvContentPartPr/>
                <p14:nvPr/>
              </p14:nvContentPartPr>
              <p14:xfrm>
                <a:off x="628144" y="4642354"/>
                <a:ext cx="255600" cy="158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562860-7FBC-3D46-9F77-786D70E1D6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144" y="4633714"/>
                  <a:ext cx="273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34B575-C524-8E55-7344-816FC07A03F0}"/>
                    </a:ext>
                  </a:extLst>
                </p14:cNvPr>
                <p14:cNvContentPartPr/>
                <p14:nvPr/>
              </p14:nvContentPartPr>
              <p14:xfrm>
                <a:off x="812104" y="4688434"/>
                <a:ext cx="158040" cy="40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34B575-C524-8E55-7344-816FC07A03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3464" y="4679434"/>
                  <a:ext cx="1756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8F9F00-C0BF-6484-C867-D357843EC437}"/>
                    </a:ext>
                  </a:extLst>
                </p14:cNvPr>
                <p14:cNvContentPartPr/>
                <p14:nvPr/>
              </p14:nvContentPartPr>
              <p14:xfrm>
                <a:off x="990664" y="4510594"/>
                <a:ext cx="180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8F9F00-C0BF-6484-C867-D357843EC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664" y="4501594"/>
                  <a:ext cx="35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845283-34C5-3902-09AA-48943F3E5E44}"/>
                    </a:ext>
                  </a:extLst>
                </p14:cNvPr>
                <p14:cNvContentPartPr/>
                <p14:nvPr/>
              </p14:nvContentPartPr>
              <p14:xfrm>
                <a:off x="1042144" y="4639114"/>
                <a:ext cx="149040" cy="154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845283-34C5-3902-09AA-48943F3E5E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3504" y="4630474"/>
                  <a:ext cx="166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698B2A-9054-731F-5059-1623DB4FB285}"/>
                    </a:ext>
                  </a:extLst>
                </p14:cNvPr>
                <p14:cNvContentPartPr/>
                <p14:nvPr/>
              </p14:nvContentPartPr>
              <p14:xfrm>
                <a:off x="1245184" y="4569994"/>
                <a:ext cx="281880" cy="25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698B2A-9054-731F-5059-1623DB4FB2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6184" y="4561354"/>
                  <a:ext cx="299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3E2BB3-4DC3-E12C-5A25-BC4CC74DB0C9}"/>
                    </a:ext>
                  </a:extLst>
                </p14:cNvPr>
                <p14:cNvContentPartPr/>
                <p14:nvPr/>
              </p14:nvContentPartPr>
              <p14:xfrm>
                <a:off x="1461184" y="4546234"/>
                <a:ext cx="228600" cy="25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3E2BB3-4DC3-E12C-5A25-BC4CC74DB0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52544" y="4537234"/>
                  <a:ext cx="246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A0F08E-C20F-A6E4-7D83-A4E340215D7B}"/>
                    </a:ext>
                  </a:extLst>
                </p14:cNvPr>
                <p14:cNvContentPartPr/>
                <p14:nvPr/>
              </p14:nvContentPartPr>
              <p14:xfrm>
                <a:off x="1726144" y="4648834"/>
                <a:ext cx="13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A0F08E-C20F-A6E4-7D83-A4E340215D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7504" y="4639834"/>
                  <a:ext cx="15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2FE93D-4673-5C1C-8983-6C367C4AEFEE}"/>
                    </a:ext>
                  </a:extLst>
                </p14:cNvPr>
                <p14:cNvContentPartPr/>
                <p14:nvPr/>
              </p14:nvContentPartPr>
              <p14:xfrm>
                <a:off x="1910464" y="4636954"/>
                <a:ext cx="158040" cy="161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2FE93D-4673-5C1C-8983-6C367C4AEF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01824" y="4627954"/>
                  <a:ext cx="175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C3F920-D91F-2DB9-3565-8A8D973A1E6D}"/>
                    </a:ext>
                  </a:extLst>
                </p14:cNvPr>
                <p14:cNvContentPartPr/>
                <p14:nvPr/>
              </p14:nvContentPartPr>
              <p14:xfrm>
                <a:off x="633184" y="5238154"/>
                <a:ext cx="253800" cy="17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C3F920-D91F-2DB9-3565-8A8D973A1E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4184" y="5229514"/>
                  <a:ext cx="271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833647-4EAC-E337-2D7E-1CB064D9F26E}"/>
                    </a:ext>
                  </a:extLst>
                </p14:cNvPr>
                <p14:cNvContentPartPr/>
                <p14:nvPr/>
              </p14:nvContentPartPr>
              <p14:xfrm>
                <a:off x="931264" y="5235634"/>
                <a:ext cx="185040" cy="196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833647-4EAC-E337-2D7E-1CB064D9F2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2624" y="5226994"/>
                  <a:ext cx="202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811F27-24BC-FD45-D120-767D0022E380}"/>
                    </a:ext>
                  </a:extLst>
                </p14:cNvPr>
                <p14:cNvContentPartPr/>
                <p14:nvPr/>
              </p14:nvContentPartPr>
              <p14:xfrm>
                <a:off x="1163824" y="5164714"/>
                <a:ext cx="105120" cy="253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811F27-24BC-FD45-D120-767D0022E3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4824" y="5155714"/>
                  <a:ext cx="122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3A6421-9557-59C5-2A6F-7441F3C9E6E8}"/>
                    </a:ext>
                  </a:extLst>
                </p14:cNvPr>
                <p14:cNvContentPartPr/>
                <p14:nvPr/>
              </p14:nvContentPartPr>
              <p14:xfrm>
                <a:off x="1148704" y="5248594"/>
                <a:ext cx="285480" cy="135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3A6421-9557-59C5-2A6F-7441F3C9E6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0064" y="5239594"/>
                  <a:ext cx="303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CCA36C-EA72-4692-C1D6-B60717873F9A}"/>
                    </a:ext>
                  </a:extLst>
                </p14:cNvPr>
                <p14:cNvContentPartPr/>
                <p14:nvPr/>
              </p14:nvContentPartPr>
              <p14:xfrm>
                <a:off x="1383064" y="5131234"/>
                <a:ext cx="30600" cy="32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CCA36C-EA72-4692-C1D6-B60717873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4424" y="5122594"/>
                  <a:ext cx="48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7F70B7-1DBF-A362-4AE8-38E00EAE04FA}"/>
                    </a:ext>
                  </a:extLst>
                </p14:cNvPr>
                <p14:cNvContentPartPr/>
                <p14:nvPr/>
              </p14:nvContentPartPr>
              <p14:xfrm>
                <a:off x="1515184" y="5250394"/>
                <a:ext cx="138600" cy="16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7F70B7-1DBF-A362-4AE8-38E00EAE04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06184" y="5241394"/>
                  <a:ext cx="1562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7CCC9E-ABCE-E734-FC2E-1EC1AD204D95}"/>
              </a:ext>
            </a:extLst>
          </p:cNvPr>
          <p:cNvGrpSpPr/>
          <p:nvPr/>
        </p:nvGrpSpPr>
        <p:grpSpPr>
          <a:xfrm>
            <a:off x="3011704" y="4085074"/>
            <a:ext cx="808920" cy="1963440"/>
            <a:chOff x="3011704" y="4085074"/>
            <a:chExt cx="808920" cy="19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EB2369-55D0-5675-60DD-7161BFE6A47C}"/>
                    </a:ext>
                  </a:extLst>
                </p14:cNvPr>
                <p14:cNvContentPartPr/>
                <p14:nvPr/>
              </p14:nvContentPartPr>
              <p14:xfrm>
                <a:off x="3037984" y="4948714"/>
                <a:ext cx="164160" cy="15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EB2369-55D0-5675-60DD-7161BFE6A4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9344" y="4940074"/>
                  <a:ext cx="181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3CC5D6-3EBC-F34E-495F-D566FE6E3F8C}"/>
                    </a:ext>
                  </a:extLst>
                </p14:cNvPr>
                <p14:cNvContentPartPr/>
                <p14:nvPr/>
              </p14:nvContentPartPr>
              <p14:xfrm>
                <a:off x="3011704" y="5057074"/>
                <a:ext cx="191160" cy="6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3CC5D6-3EBC-F34E-495F-D566FE6E3F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2704" y="5048074"/>
                  <a:ext cx="20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6B0B64-8722-4186-304D-4A569A7F4A75}"/>
                    </a:ext>
                  </a:extLst>
                </p14:cNvPr>
                <p14:cNvContentPartPr/>
                <p14:nvPr/>
              </p14:nvContentPartPr>
              <p14:xfrm>
                <a:off x="3333904" y="4085074"/>
                <a:ext cx="486720" cy="1963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6B0B64-8722-4186-304D-4A569A7F4A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25264" y="4076074"/>
                  <a:ext cx="504360" cy="19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0234A2-028E-D443-64F6-E04E4368D422}"/>
              </a:ext>
            </a:extLst>
          </p:cNvPr>
          <p:cNvGrpSpPr/>
          <p:nvPr/>
        </p:nvGrpSpPr>
        <p:grpSpPr>
          <a:xfrm>
            <a:off x="2478904" y="4721194"/>
            <a:ext cx="282600" cy="440280"/>
            <a:chOff x="2478904" y="4721194"/>
            <a:chExt cx="28260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138B85-B8BD-BA63-F902-D057A317C843}"/>
                    </a:ext>
                  </a:extLst>
                </p14:cNvPr>
                <p14:cNvContentPartPr/>
                <p14:nvPr/>
              </p14:nvContentPartPr>
              <p14:xfrm>
                <a:off x="2478904" y="4721194"/>
                <a:ext cx="282600" cy="440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138B85-B8BD-BA63-F902-D057A317C8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70264" y="4712194"/>
                  <a:ext cx="3002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67CC84-6928-CA66-18EA-7A8B962712BA}"/>
                    </a:ext>
                  </a:extLst>
                </p14:cNvPr>
                <p14:cNvContentPartPr/>
                <p14:nvPr/>
              </p14:nvContentPartPr>
              <p14:xfrm>
                <a:off x="2567824" y="4990474"/>
                <a:ext cx="19260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67CC84-6928-CA66-18EA-7A8B962712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59184" y="4981474"/>
                  <a:ext cx="2102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5C8E55-C2A2-531B-D119-59314007A877}"/>
              </a:ext>
            </a:extLst>
          </p:cNvPr>
          <p:cNvGrpSpPr/>
          <p:nvPr/>
        </p:nvGrpSpPr>
        <p:grpSpPr>
          <a:xfrm>
            <a:off x="3723424" y="4444714"/>
            <a:ext cx="333000" cy="308160"/>
            <a:chOff x="3723424" y="4444714"/>
            <a:chExt cx="3330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14FF89B-1FF5-7468-006D-B55E8475D56C}"/>
                    </a:ext>
                  </a:extLst>
                </p14:cNvPr>
                <p14:cNvContentPartPr/>
                <p14:nvPr/>
              </p14:nvContentPartPr>
              <p14:xfrm>
                <a:off x="3723424" y="4444714"/>
                <a:ext cx="135000" cy="242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14FF89B-1FF5-7468-006D-B55E8475D5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14784" y="4436074"/>
                  <a:ext cx="152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7BAD4F-5444-38FF-E9CD-AB841F51FC33}"/>
                    </a:ext>
                  </a:extLst>
                </p14:cNvPr>
                <p14:cNvContentPartPr/>
                <p14:nvPr/>
              </p14:nvContentPartPr>
              <p14:xfrm>
                <a:off x="3920344" y="4596634"/>
                <a:ext cx="33480" cy="141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7BAD4F-5444-38FF-E9CD-AB841F51FC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11704" y="4587634"/>
                  <a:ext cx="51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2D18652-0D49-D210-E162-5C5F419A1737}"/>
                    </a:ext>
                  </a:extLst>
                </p14:cNvPr>
                <p14:cNvContentPartPr/>
                <p14:nvPr/>
              </p14:nvContentPartPr>
              <p14:xfrm>
                <a:off x="4029064" y="4608154"/>
                <a:ext cx="27360" cy="144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2D18652-0D49-D210-E162-5C5F419A17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20424" y="4599154"/>
                  <a:ext cx="450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3888EA7-0A81-95DA-565B-32949926AF0A}"/>
              </a:ext>
            </a:extLst>
          </p:cNvPr>
          <p:cNvGrpSpPr/>
          <p:nvPr/>
        </p:nvGrpSpPr>
        <p:grpSpPr>
          <a:xfrm>
            <a:off x="3566464" y="5026114"/>
            <a:ext cx="429840" cy="318240"/>
            <a:chOff x="3566464" y="5026114"/>
            <a:chExt cx="42984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D23F562-1474-499A-9F0D-ACE9EB0FA3FF}"/>
                    </a:ext>
                  </a:extLst>
                </p14:cNvPr>
                <p14:cNvContentPartPr/>
                <p14:nvPr/>
              </p14:nvContentPartPr>
              <p14:xfrm>
                <a:off x="3566464" y="5026114"/>
                <a:ext cx="136800" cy="222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D23F562-1474-499A-9F0D-ACE9EB0FA3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57824" y="5017114"/>
                  <a:ext cx="154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183656-BB0A-A7B9-998D-264A04028465}"/>
                    </a:ext>
                  </a:extLst>
                </p14:cNvPr>
                <p14:cNvContentPartPr/>
                <p14:nvPr/>
              </p14:nvContentPartPr>
              <p14:xfrm>
                <a:off x="3761944" y="5201794"/>
                <a:ext cx="11880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183656-BB0A-A7B9-998D-264A040284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3304" y="5193154"/>
                  <a:ext cx="136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08C204D-B5DC-7C73-68ED-B04E01E08E3B}"/>
                    </a:ext>
                  </a:extLst>
                </p14:cNvPr>
                <p14:cNvContentPartPr/>
                <p14:nvPr/>
              </p14:nvContentPartPr>
              <p14:xfrm>
                <a:off x="3968224" y="5193154"/>
                <a:ext cx="28080" cy="15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08C204D-B5DC-7C73-68ED-B04E01E08E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59584" y="5184154"/>
                  <a:ext cx="457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6692D3-8C8A-75DE-0956-16C7135F05FB}"/>
              </a:ext>
            </a:extLst>
          </p:cNvPr>
          <p:cNvGrpSpPr/>
          <p:nvPr/>
        </p:nvGrpSpPr>
        <p:grpSpPr>
          <a:xfrm>
            <a:off x="3530464" y="5622274"/>
            <a:ext cx="412560" cy="360360"/>
            <a:chOff x="3530464" y="5622274"/>
            <a:chExt cx="41256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B003D5E-CAEA-84D4-BAA0-0C187AD80610}"/>
                    </a:ext>
                  </a:extLst>
                </p14:cNvPr>
                <p14:cNvContentPartPr/>
                <p14:nvPr/>
              </p14:nvContentPartPr>
              <p14:xfrm>
                <a:off x="3530464" y="5622274"/>
                <a:ext cx="155160" cy="230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B003D5E-CAEA-84D4-BAA0-0C187AD806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1464" y="5613634"/>
                  <a:ext cx="172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F91EE4-A878-F317-10A2-5706E3F814A8}"/>
                    </a:ext>
                  </a:extLst>
                </p14:cNvPr>
                <p14:cNvContentPartPr/>
                <p14:nvPr/>
              </p14:nvContentPartPr>
              <p14:xfrm>
                <a:off x="3715864" y="5793634"/>
                <a:ext cx="115920" cy="175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F91EE4-A878-F317-10A2-5706E3F814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06864" y="5784994"/>
                  <a:ext cx="13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32546B2-D5FA-031B-5B56-A751206799C3}"/>
                    </a:ext>
                  </a:extLst>
                </p14:cNvPr>
                <p14:cNvContentPartPr/>
                <p14:nvPr/>
              </p14:nvContentPartPr>
              <p14:xfrm>
                <a:off x="3933664" y="5829274"/>
                <a:ext cx="9360" cy="153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32546B2-D5FA-031B-5B56-A751206799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25024" y="5820274"/>
                  <a:ext cx="270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064377-A706-D076-7BC1-25A7B05B2DB5}"/>
              </a:ext>
            </a:extLst>
          </p:cNvPr>
          <p:cNvGrpSpPr/>
          <p:nvPr/>
        </p:nvGrpSpPr>
        <p:grpSpPr>
          <a:xfrm>
            <a:off x="4471504" y="4475314"/>
            <a:ext cx="405360" cy="334440"/>
            <a:chOff x="4471504" y="4475314"/>
            <a:chExt cx="405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D26C35E-C92B-5283-1787-38D9DB7B1815}"/>
                    </a:ext>
                  </a:extLst>
                </p14:cNvPr>
                <p14:cNvContentPartPr/>
                <p14:nvPr/>
              </p14:nvContentPartPr>
              <p14:xfrm>
                <a:off x="4471504" y="4475314"/>
                <a:ext cx="144000" cy="244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D26C35E-C92B-5283-1787-38D9DB7B18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2864" y="4466674"/>
                  <a:ext cx="161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FE0D54-BAF0-CDB8-EF55-30C5C2C52E73}"/>
                    </a:ext>
                  </a:extLst>
                </p14:cNvPr>
                <p14:cNvContentPartPr/>
                <p14:nvPr/>
              </p14:nvContentPartPr>
              <p14:xfrm>
                <a:off x="4678144" y="4662154"/>
                <a:ext cx="23400" cy="139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FE0D54-BAF0-CDB8-EF55-30C5C2C52E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69144" y="4653514"/>
                  <a:ext cx="41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3F14976-E842-D5D9-B64E-248864BAF24C}"/>
                    </a:ext>
                  </a:extLst>
                </p14:cNvPr>
                <p14:cNvContentPartPr/>
                <p14:nvPr/>
              </p14:nvContentPartPr>
              <p14:xfrm>
                <a:off x="4751944" y="4640554"/>
                <a:ext cx="12492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3F14976-E842-D5D9-B64E-248864BAF2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42944" y="4631554"/>
                  <a:ext cx="1425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A6C0275-C71C-9107-D8DF-40F90BC509FE}"/>
              </a:ext>
            </a:extLst>
          </p:cNvPr>
          <p:cNvGrpSpPr/>
          <p:nvPr/>
        </p:nvGrpSpPr>
        <p:grpSpPr>
          <a:xfrm>
            <a:off x="4396624" y="5074354"/>
            <a:ext cx="453600" cy="318600"/>
            <a:chOff x="4396624" y="5074354"/>
            <a:chExt cx="45360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ECE65D-A8E7-DF07-323F-681682C6AD65}"/>
                    </a:ext>
                  </a:extLst>
                </p14:cNvPr>
                <p14:cNvContentPartPr/>
                <p14:nvPr/>
              </p14:nvContentPartPr>
              <p14:xfrm>
                <a:off x="4396624" y="5074354"/>
                <a:ext cx="146160" cy="239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ECE65D-A8E7-DF07-323F-681682C6AD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87984" y="5065714"/>
                  <a:ext cx="163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49688BB-AAF2-CF79-AC6A-CD77BB5A8F2C}"/>
                    </a:ext>
                  </a:extLst>
                </p14:cNvPr>
                <p14:cNvContentPartPr/>
                <p14:nvPr/>
              </p14:nvContentPartPr>
              <p14:xfrm>
                <a:off x="4593184" y="5261194"/>
                <a:ext cx="106920" cy="131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49688BB-AAF2-CF79-AC6A-CD77BB5A8F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84544" y="5252554"/>
                  <a:ext cx="124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B41123-98E4-7408-8B96-E9D47B41582B}"/>
                    </a:ext>
                  </a:extLst>
                </p14:cNvPr>
                <p14:cNvContentPartPr/>
                <p14:nvPr/>
              </p14:nvContentPartPr>
              <p14:xfrm>
                <a:off x="4749424" y="5243554"/>
                <a:ext cx="100800" cy="149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B41123-98E4-7408-8B96-E9D47B4158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40784" y="5234914"/>
                  <a:ext cx="1184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9A08B8F-BF5E-BFD4-0196-FEE2A104888A}"/>
              </a:ext>
            </a:extLst>
          </p:cNvPr>
          <p:cNvGrpSpPr/>
          <p:nvPr/>
        </p:nvGrpSpPr>
        <p:grpSpPr>
          <a:xfrm>
            <a:off x="4345144" y="5657194"/>
            <a:ext cx="510120" cy="352080"/>
            <a:chOff x="4345144" y="5657194"/>
            <a:chExt cx="51012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DE36BB-655B-50FB-EF11-F08AF778449C}"/>
                    </a:ext>
                  </a:extLst>
                </p14:cNvPr>
                <p14:cNvContentPartPr/>
                <p14:nvPr/>
              </p14:nvContentPartPr>
              <p14:xfrm>
                <a:off x="4345144" y="5657194"/>
                <a:ext cx="140760" cy="247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DE36BB-655B-50FB-EF11-F08AF77844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36504" y="5648554"/>
                  <a:ext cx="158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CE75BE-4780-8A10-5EAF-FA3B6BB09812}"/>
                    </a:ext>
                  </a:extLst>
                </p14:cNvPr>
                <p14:cNvContentPartPr/>
                <p14:nvPr/>
              </p14:nvContentPartPr>
              <p14:xfrm>
                <a:off x="4537384" y="5851954"/>
                <a:ext cx="114120" cy="157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CE75BE-4780-8A10-5EAF-FA3B6BB098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28384" y="5842954"/>
                  <a:ext cx="13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41DD71-445F-E8FD-6BD7-B3F396DD1A93}"/>
                    </a:ext>
                  </a:extLst>
                </p14:cNvPr>
                <p14:cNvContentPartPr/>
                <p14:nvPr/>
              </p14:nvContentPartPr>
              <p14:xfrm>
                <a:off x="4719904" y="5853034"/>
                <a:ext cx="135360" cy="153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41DD71-445F-E8FD-6BD7-B3F396DD1A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11264" y="5844034"/>
                  <a:ext cx="1530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E366E3F-FAC9-07CF-5FC0-583FD03492FE}"/>
              </a:ext>
            </a:extLst>
          </p:cNvPr>
          <p:cNvGrpSpPr/>
          <p:nvPr/>
        </p:nvGrpSpPr>
        <p:grpSpPr>
          <a:xfrm>
            <a:off x="5214184" y="4217194"/>
            <a:ext cx="831240" cy="1845000"/>
            <a:chOff x="5214184" y="4217194"/>
            <a:chExt cx="831240" cy="18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B6B5A11-B53B-0D06-3D76-99D1E5378361}"/>
                    </a:ext>
                  </a:extLst>
                </p14:cNvPr>
                <p14:cNvContentPartPr/>
                <p14:nvPr/>
              </p14:nvContentPartPr>
              <p14:xfrm>
                <a:off x="5352424" y="4467394"/>
                <a:ext cx="136080" cy="26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B6B5A11-B53B-0D06-3D76-99D1E5378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3424" y="4458394"/>
                  <a:ext cx="153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746596-3A4E-0E51-C8DB-9E63B6A9962A}"/>
                    </a:ext>
                  </a:extLst>
                </p14:cNvPr>
                <p14:cNvContentPartPr/>
                <p14:nvPr/>
              </p14:nvContentPartPr>
              <p14:xfrm>
                <a:off x="5556184" y="4686994"/>
                <a:ext cx="24120" cy="104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746596-3A4E-0E51-C8DB-9E63B6A996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47184" y="4678354"/>
                  <a:ext cx="41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BB6E9D-D710-99BF-16D8-7BE3B667E1E0}"/>
                    </a:ext>
                  </a:extLst>
                </p14:cNvPr>
                <p14:cNvContentPartPr/>
                <p14:nvPr/>
              </p14:nvContentPartPr>
              <p14:xfrm>
                <a:off x="5600104" y="4666834"/>
                <a:ext cx="117360" cy="171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BB6E9D-D710-99BF-16D8-7BE3B667E1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1464" y="4657834"/>
                  <a:ext cx="135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5AF63B6-5D97-A1FE-BE80-7832347CC65E}"/>
                    </a:ext>
                  </a:extLst>
                </p14:cNvPr>
                <p14:cNvContentPartPr/>
                <p14:nvPr/>
              </p14:nvContentPartPr>
              <p14:xfrm>
                <a:off x="5256304" y="5052754"/>
                <a:ext cx="172800" cy="221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AF63B6-5D97-A1FE-BE80-7832347CC6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47304" y="5043754"/>
                  <a:ext cx="190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6DB9E01-A706-9A24-50AB-E23CA4DF416C}"/>
                    </a:ext>
                  </a:extLst>
                </p14:cNvPr>
                <p14:cNvContentPartPr/>
                <p14:nvPr/>
              </p14:nvContentPartPr>
              <p14:xfrm>
                <a:off x="5454664" y="5244634"/>
                <a:ext cx="86400" cy="118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6DB9E01-A706-9A24-50AB-E23CA4DF41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45664" y="5235994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917F34-058D-EE26-2831-1B69DB48D337}"/>
                    </a:ext>
                  </a:extLst>
                </p14:cNvPr>
                <p14:cNvContentPartPr/>
                <p14:nvPr/>
              </p14:nvContentPartPr>
              <p14:xfrm>
                <a:off x="5572384" y="5237434"/>
                <a:ext cx="103320" cy="13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917F34-058D-EE26-2831-1B69DB48D3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63384" y="5228434"/>
                  <a:ext cx="120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DB8659-0C4E-3621-546E-432822CBB2A9}"/>
                    </a:ext>
                  </a:extLst>
                </p14:cNvPr>
                <p14:cNvContentPartPr/>
                <p14:nvPr/>
              </p14:nvContentPartPr>
              <p14:xfrm>
                <a:off x="5214184" y="5672314"/>
                <a:ext cx="160920" cy="242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DB8659-0C4E-3621-546E-432822CBB2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05544" y="5663314"/>
                  <a:ext cx="178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3694BE4-9121-D7FD-7401-CC27747FF2DB}"/>
                    </a:ext>
                  </a:extLst>
                </p14:cNvPr>
                <p14:cNvContentPartPr/>
                <p14:nvPr/>
              </p14:nvContentPartPr>
              <p14:xfrm>
                <a:off x="5392384" y="5892994"/>
                <a:ext cx="101160" cy="142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3694BE4-9121-D7FD-7401-CC27747FF2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3384" y="5883994"/>
                  <a:ext cx="118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273D0CD-6D5F-8F11-0513-0DE1049BA3FB}"/>
                    </a:ext>
                  </a:extLst>
                </p14:cNvPr>
                <p14:cNvContentPartPr/>
                <p14:nvPr/>
              </p14:nvContentPartPr>
              <p14:xfrm>
                <a:off x="5560504" y="5908114"/>
                <a:ext cx="97200" cy="154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273D0CD-6D5F-8F11-0513-0DE1049BA3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51864" y="5899474"/>
                  <a:ext cx="11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C4272A6-4792-F1B6-CB54-0FE8B53C21FC}"/>
                    </a:ext>
                  </a:extLst>
                </p14:cNvPr>
                <p14:cNvContentPartPr/>
                <p14:nvPr/>
              </p14:nvContentPartPr>
              <p14:xfrm>
                <a:off x="5817904" y="4217194"/>
                <a:ext cx="227520" cy="1845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C4272A6-4792-F1B6-CB54-0FE8B53C21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09264" y="4208194"/>
                  <a:ext cx="245160" cy="18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7B94B76-1359-18B7-6352-BF99E37C4D70}"/>
                  </a:ext>
                </a:extLst>
              </p14:cNvPr>
              <p14:cNvContentPartPr/>
              <p14:nvPr/>
            </p14:nvContentPartPr>
            <p14:xfrm>
              <a:off x="3437584" y="5509234"/>
              <a:ext cx="2407680" cy="6678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7B94B76-1359-18B7-6352-BF99E37C4D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28944" y="5500234"/>
                <a:ext cx="2425320" cy="68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AD3264-B3B4-B9D9-7F68-CBF03421565F}"/>
              </a:ext>
            </a:extLst>
          </p:cNvPr>
          <p:cNvGrpSpPr/>
          <p:nvPr/>
        </p:nvGrpSpPr>
        <p:grpSpPr>
          <a:xfrm>
            <a:off x="6977104" y="5682754"/>
            <a:ext cx="936000" cy="339120"/>
            <a:chOff x="6977104" y="5682754"/>
            <a:chExt cx="93600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0AFA003-0D92-4358-B4E2-4164CFC7078F}"/>
                    </a:ext>
                  </a:extLst>
                </p14:cNvPr>
                <p14:cNvContentPartPr/>
                <p14:nvPr/>
              </p14:nvContentPartPr>
              <p14:xfrm>
                <a:off x="6977104" y="5799394"/>
                <a:ext cx="185400" cy="187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0AFA003-0D92-4358-B4E2-4164CFC707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68104" y="5790394"/>
                  <a:ext cx="203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CDE0C74-D00F-7059-C007-7E2564555A3A}"/>
                    </a:ext>
                  </a:extLst>
                </p14:cNvPr>
                <p14:cNvContentPartPr/>
                <p14:nvPr/>
              </p14:nvContentPartPr>
              <p14:xfrm>
                <a:off x="7150624" y="5800834"/>
                <a:ext cx="147600" cy="203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CDE0C74-D00F-7059-C007-7E2564555A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41624" y="5792194"/>
                  <a:ext cx="165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1164630-39EA-879B-8E3A-13D7AB8C15F9}"/>
                    </a:ext>
                  </a:extLst>
                </p14:cNvPr>
                <p14:cNvContentPartPr/>
                <p14:nvPr/>
              </p14:nvContentPartPr>
              <p14:xfrm>
                <a:off x="7335304" y="5776714"/>
                <a:ext cx="253440" cy="245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1164630-39EA-879B-8E3A-13D7AB8C15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26304" y="5768074"/>
                  <a:ext cx="271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6E7037A-47EF-517F-8505-DC2ED7B5DE50}"/>
                    </a:ext>
                  </a:extLst>
                </p14:cNvPr>
                <p14:cNvContentPartPr/>
                <p14:nvPr/>
              </p14:nvContentPartPr>
              <p14:xfrm>
                <a:off x="7732744" y="5682754"/>
                <a:ext cx="180360" cy="327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6E7037A-47EF-517F-8505-DC2ED7B5DE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23744" y="5674114"/>
                  <a:ext cx="19800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4989078-2D3C-40D4-B6A6-A5F5C620B4D6}"/>
              </a:ext>
            </a:extLst>
          </p:cNvPr>
          <p:cNvGrpSpPr/>
          <p:nvPr/>
        </p:nvGrpSpPr>
        <p:grpSpPr>
          <a:xfrm>
            <a:off x="8144224" y="5618674"/>
            <a:ext cx="2189160" cy="554400"/>
            <a:chOff x="8144224" y="5618674"/>
            <a:chExt cx="2189160" cy="55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6D74457-9CA8-94B2-EA40-E24E251189C0}"/>
                    </a:ext>
                  </a:extLst>
                </p14:cNvPr>
                <p14:cNvContentPartPr/>
                <p14:nvPr/>
              </p14:nvContentPartPr>
              <p14:xfrm>
                <a:off x="8144224" y="5810554"/>
                <a:ext cx="356760" cy="202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6D74457-9CA8-94B2-EA40-E24E251189C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35584" y="5801914"/>
                  <a:ext cx="374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45C3603-138B-4470-21CC-31B795C420E0}"/>
                    </a:ext>
                  </a:extLst>
                </p14:cNvPr>
                <p14:cNvContentPartPr/>
                <p14:nvPr/>
              </p14:nvContentPartPr>
              <p14:xfrm>
                <a:off x="8549584" y="5824594"/>
                <a:ext cx="183960" cy="173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45C3603-138B-4470-21CC-31B795C420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40944" y="5815954"/>
                  <a:ext cx="201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47353EC-43ED-92B4-AF14-119917DAB4DB}"/>
                    </a:ext>
                  </a:extLst>
                </p14:cNvPr>
                <p14:cNvContentPartPr/>
                <p14:nvPr/>
              </p14:nvContentPartPr>
              <p14:xfrm>
                <a:off x="8730304" y="5813074"/>
                <a:ext cx="178200" cy="176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47353EC-43ED-92B4-AF14-119917DAB4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21664" y="5804074"/>
                  <a:ext cx="195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69E2C9-CBF0-14D3-1FA0-8A5988BD18C9}"/>
                    </a:ext>
                  </a:extLst>
                </p14:cNvPr>
                <p14:cNvContentPartPr/>
                <p14:nvPr/>
              </p14:nvContentPartPr>
              <p14:xfrm>
                <a:off x="8868184" y="5816674"/>
                <a:ext cx="163440" cy="164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69E2C9-CBF0-14D3-1FA0-8A5988BD18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59184" y="5808034"/>
                  <a:ext cx="181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3807B1C-D387-83BD-1F39-755844FFD699}"/>
                    </a:ext>
                  </a:extLst>
                </p14:cNvPr>
                <p14:cNvContentPartPr/>
                <p14:nvPr/>
              </p14:nvContentPartPr>
              <p14:xfrm>
                <a:off x="9079504" y="5783554"/>
                <a:ext cx="141840" cy="203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3807B1C-D387-83BD-1F39-755844FFD6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70864" y="5774554"/>
                  <a:ext cx="159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CFC0B7-2148-C0C8-ABB5-3F402FF60486}"/>
                    </a:ext>
                  </a:extLst>
                </p14:cNvPr>
                <p14:cNvContentPartPr/>
                <p14:nvPr/>
              </p14:nvContentPartPr>
              <p14:xfrm>
                <a:off x="9222784" y="5786074"/>
                <a:ext cx="229680" cy="387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CFC0B7-2148-C0C8-ABB5-3F402FF604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14144" y="5777074"/>
                  <a:ext cx="247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04E5438-3E2A-C00B-2339-64AB4897D7E9}"/>
                    </a:ext>
                  </a:extLst>
                </p14:cNvPr>
                <p14:cNvContentPartPr/>
                <p14:nvPr/>
              </p14:nvContentPartPr>
              <p14:xfrm>
                <a:off x="9501784" y="5783554"/>
                <a:ext cx="157680" cy="171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04E5438-3E2A-C00B-2339-64AB4897D7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93144" y="5774554"/>
                  <a:ext cx="175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F71858F-74AB-8406-88DD-1B2DDBC53409}"/>
                    </a:ext>
                  </a:extLst>
                </p14:cNvPr>
                <p14:cNvContentPartPr/>
                <p14:nvPr/>
              </p14:nvContentPartPr>
              <p14:xfrm>
                <a:off x="9694024" y="5784274"/>
                <a:ext cx="197640" cy="170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F71858F-74AB-8406-88DD-1B2DDBC534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85384" y="5775274"/>
                  <a:ext cx="215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E149687-2F48-5988-275C-8C736F86F5A7}"/>
                    </a:ext>
                  </a:extLst>
                </p14:cNvPr>
                <p14:cNvContentPartPr/>
                <p14:nvPr/>
              </p14:nvContentPartPr>
              <p14:xfrm>
                <a:off x="9939184" y="5618674"/>
                <a:ext cx="254160" cy="351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E149687-2F48-5988-275C-8C736F86F5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30544" y="5609674"/>
                  <a:ext cx="271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8C74E25-103B-62FF-5B69-BCC2D8CDB9D3}"/>
                    </a:ext>
                  </a:extLst>
                </p14:cNvPr>
                <p14:cNvContentPartPr/>
                <p14:nvPr/>
              </p14:nvContentPartPr>
              <p14:xfrm>
                <a:off x="10189384" y="5757994"/>
                <a:ext cx="144000" cy="194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8C74E25-103B-62FF-5B69-BCC2D8CDB9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80384" y="5748994"/>
                  <a:ext cx="1616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C2D0CC1-34FB-A5D2-74F5-FA9339B37EE8}"/>
              </a:ext>
            </a:extLst>
          </p:cNvPr>
          <p:cNvGrpSpPr/>
          <p:nvPr/>
        </p:nvGrpSpPr>
        <p:grpSpPr>
          <a:xfrm>
            <a:off x="6788824" y="6249394"/>
            <a:ext cx="277560" cy="302400"/>
            <a:chOff x="6788824" y="6249394"/>
            <a:chExt cx="27756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5824926-6B0B-5EE0-EC08-FAC11E0EFB46}"/>
                    </a:ext>
                  </a:extLst>
                </p14:cNvPr>
                <p14:cNvContentPartPr/>
                <p14:nvPr/>
              </p14:nvContentPartPr>
              <p14:xfrm>
                <a:off x="6794944" y="6249394"/>
                <a:ext cx="82800" cy="302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5824926-6B0B-5EE0-EC08-FAC11E0EFB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85944" y="6240754"/>
                  <a:ext cx="100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E8D177B-6AF8-6785-D432-430ED14855A1}"/>
                    </a:ext>
                  </a:extLst>
                </p14:cNvPr>
                <p14:cNvContentPartPr/>
                <p14:nvPr/>
              </p14:nvContentPartPr>
              <p14:xfrm>
                <a:off x="6788824" y="6393034"/>
                <a:ext cx="277560" cy="133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E8D177B-6AF8-6785-D432-430ED14855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80184" y="6384394"/>
                  <a:ext cx="2952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311B269-B29F-8201-15E2-0EDB64840DA2}"/>
              </a:ext>
            </a:extLst>
          </p:cNvPr>
          <p:cNvGrpSpPr/>
          <p:nvPr/>
        </p:nvGrpSpPr>
        <p:grpSpPr>
          <a:xfrm>
            <a:off x="7326664" y="6261634"/>
            <a:ext cx="837720" cy="496080"/>
            <a:chOff x="7326664" y="6261634"/>
            <a:chExt cx="83772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72150FC-B271-01D9-7DF5-F2238E73DC25}"/>
                    </a:ext>
                  </a:extLst>
                </p14:cNvPr>
                <p14:cNvContentPartPr/>
                <p14:nvPr/>
              </p14:nvContentPartPr>
              <p14:xfrm>
                <a:off x="7326664" y="6303394"/>
                <a:ext cx="274320" cy="230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72150FC-B271-01D9-7DF5-F2238E73DC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18024" y="6294394"/>
                  <a:ext cx="291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3ECFCE9-564D-F9E4-331D-CCD19E685BB2}"/>
                    </a:ext>
                  </a:extLst>
                </p14:cNvPr>
                <p14:cNvContentPartPr/>
                <p14:nvPr/>
              </p14:nvContentPartPr>
              <p14:xfrm>
                <a:off x="7664704" y="6310954"/>
                <a:ext cx="137160" cy="239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3ECFCE9-564D-F9E4-331D-CCD19E685B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56064" y="6302314"/>
                  <a:ext cx="154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82447CE-E924-07EB-3FFF-91B824F00BD7}"/>
                    </a:ext>
                  </a:extLst>
                </p14:cNvPr>
                <p14:cNvContentPartPr/>
                <p14:nvPr/>
              </p14:nvContentPartPr>
              <p14:xfrm>
                <a:off x="7679464" y="6326434"/>
                <a:ext cx="156240" cy="119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82447CE-E924-07EB-3FFF-91B824F00B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70824" y="6317794"/>
                  <a:ext cx="173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14A934B-7735-49B3-B3B1-F3401E25A589}"/>
                    </a:ext>
                  </a:extLst>
                </p14:cNvPr>
                <p14:cNvContentPartPr/>
                <p14:nvPr/>
              </p14:nvContentPartPr>
              <p14:xfrm>
                <a:off x="7906984" y="6261634"/>
                <a:ext cx="257400" cy="294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14A934B-7735-49B3-B3B1-F3401E25A5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98344" y="6252634"/>
                  <a:ext cx="275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EB409FF-52B8-74E4-FDA4-80658639C9AB}"/>
                    </a:ext>
                  </a:extLst>
                </p14:cNvPr>
                <p14:cNvContentPartPr/>
                <p14:nvPr/>
              </p14:nvContentPartPr>
              <p14:xfrm>
                <a:off x="7411624" y="6637114"/>
                <a:ext cx="587880" cy="29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EB409FF-52B8-74E4-FDA4-80658639C9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02984" y="6628114"/>
                  <a:ext cx="605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83DC473-6C23-BF6D-CCE2-E89F7D1349F1}"/>
                    </a:ext>
                  </a:extLst>
                </p14:cNvPr>
                <p14:cNvContentPartPr/>
                <p14:nvPr/>
              </p14:nvContentPartPr>
              <p14:xfrm>
                <a:off x="7607104" y="6733594"/>
                <a:ext cx="289440" cy="24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83DC473-6C23-BF6D-CCE2-E89F7D1349F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98104" y="6724594"/>
                  <a:ext cx="3070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6F3BCE0-3A28-8E1F-CD38-168BEEA5CC8C}"/>
              </a:ext>
            </a:extLst>
          </p:cNvPr>
          <p:cNvGrpSpPr/>
          <p:nvPr/>
        </p:nvGrpSpPr>
        <p:grpSpPr>
          <a:xfrm>
            <a:off x="8474704" y="6255154"/>
            <a:ext cx="685080" cy="422280"/>
            <a:chOff x="8474704" y="6255154"/>
            <a:chExt cx="68508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638F7B4-A382-4F7F-B123-DBE1F906F119}"/>
                    </a:ext>
                  </a:extLst>
                </p14:cNvPr>
                <p14:cNvContentPartPr/>
                <p14:nvPr/>
              </p14:nvContentPartPr>
              <p14:xfrm>
                <a:off x="8474704" y="6312034"/>
                <a:ext cx="282240" cy="249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638F7B4-A382-4F7F-B123-DBE1F906F11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65704" y="6303034"/>
                  <a:ext cx="299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8D4DD7-F8F2-4D29-7680-4E5FDD625DAB}"/>
                    </a:ext>
                  </a:extLst>
                </p14:cNvPr>
                <p14:cNvContentPartPr/>
                <p14:nvPr/>
              </p14:nvContentPartPr>
              <p14:xfrm>
                <a:off x="8757664" y="6269194"/>
                <a:ext cx="53280" cy="35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8D4DD7-F8F2-4D29-7680-4E5FDD625DA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49024" y="6260194"/>
                  <a:ext cx="70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4EBEC5B-BF48-5985-F99E-E3B77B91B9E4}"/>
                    </a:ext>
                  </a:extLst>
                </p14:cNvPr>
                <p14:cNvContentPartPr/>
                <p14:nvPr/>
              </p14:nvContentPartPr>
              <p14:xfrm>
                <a:off x="8767744" y="6255154"/>
                <a:ext cx="208440" cy="42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4EBEC5B-BF48-5985-F99E-E3B77B91B9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58744" y="6246154"/>
                  <a:ext cx="2260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001103D-B808-8B8E-0F43-9396BFA72B67}"/>
                    </a:ext>
                  </a:extLst>
                </p14:cNvPr>
                <p14:cNvContentPartPr/>
                <p14:nvPr/>
              </p14:nvContentPartPr>
              <p14:xfrm>
                <a:off x="8974744" y="6436234"/>
                <a:ext cx="185040" cy="153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001103D-B808-8B8E-0F43-9396BFA72B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65744" y="6427234"/>
                  <a:ext cx="20268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9E3E9FB-543F-ED0E-4297-7312277A0BAB}"/>
              </a:ext>
            </a:extLst>
          </p:cNvPr>
          <p:cNvGrpSpPr/>
          <p:nvPr/>
        </p:nvGrpSpPr>
        <p:grpSpPr>
          <a:xfrm>
            <a:off x="9394504" y="6257674"/>
            <a:ext cx="1419480" cy="540000"/>
            <a:chOff x="9394504" y="6257674"/>
            <a:chExt cx="141948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7F03FB-63D8-EAC1-EBDF-C150C6D31984}"/>
                    </a:ext>
                  </a:extLst>
                </p14:cNvPr>
                <p14:cNvContentPartPr/>
                <p14:nvPr/>
              </p14:nvContentPartPr>
              <p14:xfrm>
                <a:off x="9394504" y="6381874"/>
                <a:ext cx="166680" cy="205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7F03FB-63D8-EAC1-EBDF-C150C6D3198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85864" y="6373234"/>
                  <a:ext cx="184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3063B27-B258-55D4-BB91-CCD96ED45C14}"/>
                    </a:ext>
                  </a:extLst>
                </p14:cNvPr>
                <p14:cNvContentPartPr/>
                <p14:nvPr/>
              </p14:nvContentPartPr>
              <p14:xfrm>
                <a:off x="9605464" y="6318514"/>
                <a:ext cx="152280" cy="243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3063B27-B258-55D4-BB91-CCD96ED45C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96824" y="6309514"/>
                  <a:ext cx="169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3E04498-BEF2-4965-613C-DF497B8B4F42}"/>
                    </a:ext>
                  </a:extLst>
                </p14:cNvPr>
                <p14:cNvContentPartPr/>
                <p14:nvPr/>
              </p14:nvContentPartPr>
              <p14:xfrm>
                <a:off x="9775384" y="6414274"/>
                <a:ext cx="164880" cy="15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3E04498-BEF2-4965-613C-DF497B8B4F4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66744" y="6405274"/>
                  <a:ext cx="182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76EBB3-1D85-0EA3-32CF-F5CE397E83D8}"/>
                    </a:ext>
                  </a:extLst>
                </p14:cNvPr>
                <p14:cNvContentPartPr/>
                <p14:nvPr/>
              </p14:nvContentPartPr>
              <p14:xfrm>
                <a:off x="9847744" y="6403834"/>
                <a:ext cx="299520" cy="393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76EBB3-1D85-0EA3-32CF-F5CE397E83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38744" y="6395194"/>
                  <a:ext cx="3171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9123D5F-B514-F14B-F190-5185609739BD}"/>
                    </a:ext>
                  </a:extLst>
                </p14:cNvPr>
                <p14:cNvContentPartPr/>
                <p14:nvPr/>
              </p14:nvContentPartPr>
              <p14:xfrm>
                <a:off x="10229704" y="6418954"/>
                <a:ext cx="194040" cy="169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9123D5F-B514-F14B-F190-5185609739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20704" y="6409954"/>
                  <a:ext cx="211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E1D89D7-B916-1245-96FC-E98545F5397A}"/>
                    </a:ext>
                  </a:extLst>
                </p14:cNvPr>
                <p14:cNvContentPartPr/>
                <p14:nvPr/>
              </p14:nvContentPartPr>
              <p14:xfrm>
                <a:off x="10585384" y="6257674"/>
                <a:ext cx="228600" cy="331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E1D89D7-B916-1245-96FC-E98545F539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76744" y="6248674"/>
                  <a:ext cx="24624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5C5565C-560B-3E45-EA86-B53B1C92B063}"/>
              </a:ext>
            </a:extLst>
          </p:cNvPr>
          <p:cNvGrpSpPr/>
          <p:nvPr/>
        </p:nvGrpSpPr>
        <p:grpSpPr>
          <a:xfrm>
            <a:off x="4150744" y="4191994"/>
            <a:ext cx="891720" cy="2120040"/>
            <a:chOff x="4150744" y="4191994"/>
            <a:chExt cx="891720" cy="21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5F19944-C582-F2B6-D6B4-662D4DA7A197}"/>
                    </a:ext>
                  </a:extLst>
                </p14:cNvPr>
                <p14:cNvContentPartPr/>
                <p14:nvPr/>
              </p14:nvContentPartPr>
              <p14:xfrm>
                <a:off x="4150744" y="4288474"/>
                <a:ext cx="260640" cy="1935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5F19944-C582-F2B6-D6B4-662D4DA7A1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41744" y="4279474"/>
                  <a:ext cx="278280" cy="19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398353-9165-F987-CC83-70A626159711}"/>
                    </a:ext>
                  </a:extLst>
                </p14:cNvPr>
                <p14:cNvContentPartPr/>
                <p14:nvPr/>
              </p14:nvContentPartPr>
              <p14:xfrm>
                <a:off x="4238584" y="4191994"/>
                <a:ext cx="803880" cy="2120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398353-9165-F987-CC83-70A62615971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29944" y="4183354"/>
                  <a:ext cx="821520" cy="21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D40C118-2D1A-8272-2E4F-9595F9CA7C06}"/>
              </a:ext>
            </a:extLst>
          </p:cNvPr>
          <p:cNvGrpSpPr/>
          <p:nvPr/>
        </p:nvGrpSpPr>
        <p:grpSpPr>
          <a:xfrm>
            <a:off x="6848944" y="4776994"/>
            <a:ext cx="4703400" cy="1119960"/>
            <a:chOff x="6848944" y="4776994"/>
            <a:chExt cx="4703400" cy="11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3DF18D-D5E8-D2E9-DF2D-3CBBC447CEA3}"/>
                    </a:ext>
                  </a:extLst>
                </p14:cNvPr>
                <p14:cNvContentPartPr/>
                <p14:nvPr/>
              </p14:nvContentPartPr>
              <p14:xfrm>
                <a:off x="6872704" y="4913794"/>
                <a:ext cx="356040" cy="224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3DF18D-D5E8-D2E9-DF2D-3CBBC447CE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63704" y="4905154"/>
                  <a:ext cx="373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83ACD66-DD88-1DF0-85DA-E005E74A4755}"/>
                    </a:ext>
                  </a:extLst>
                </p14:cNvPr>
                <p14:cNvContentPartPr/>
                <p14:nvPr/>
              </p14:nvContentPartPr>
              <p14:xfrm>
                <a:off x="7283104" y="4858354"/>
                <a:ext cx="57960" cy="264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83ACD66-DD88-1DF0-85DA-E005E74A47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74104" y="4849714"/>
                  <a:ext cx="75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04FAF66-EEB0-4FB4-FE59-397AE96C2F29}"/>
                    </a:ext>
                  </a:extLst>
                </p14:cNvPr>
                <p14:cNvContentPartPr/>
                <p14:nvPr/>
              </p14:nvContentPartPr>
              <p14:xfrm>
                <a:off x="7377424" y="4955554"/>
                <a:ext cx="159480" cy="167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04FAF66-EEB0-4FB4-FE59-397AE96C2F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68784" y="4946914"/>
                  <a:ext cx="177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66E9BF-565A-D632-2E22-C1528536C4F9}"/>
                    </a:ext>
                  </a:extLst>
                </p14:cNvPr>
                <p14:cNvContentPartPr/>
                <p14:nvPr/>
              </p14:nvContentPartPr>
              <p14:xfrm>
                <a:off x="7589104" y="4968514"/>
                <a:ext cx="244800" cy="153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66E9BF-565A-D632-2E22-C1528536C4F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80464" y="4959874"/>
                  <a:ext cx="262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FA5437F-4801-A4A2-1AB1-98B9A96972CE}"/>
                    </a:ext>
                  </a:extLst>
                </p14:cNvPr>
                <p14:cNvContentPartPr/>
                <p14:nvPr/>
              </p14:nvContentPartPr>
              <p14:xfrm>
                <a:off x="7886464" y="4937914"/>
                <a:ext cx="214920" cy="197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FA5437F-4801-A4A2-1AB1-98B9A96972C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77464" y="4929274"/>
                  <a:ext cx="23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F982703-5097-58C2-8874-DDF8EAA63B7F}"/>
                    </a:ext>
                  </a:extLst>
                </p14:cNvPr>
                <p14:cNvContentPartPr/>
                <p14:nvPr/>
              </p14:nvContentPartPr>
              <p14:xfrm>
                <a:off x="8383264" y="4806514"/>
                <a:ext cx="239400" cy="361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F982703-5097-58C2-8874-DDF8EAA63B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74624" y="4797874"/>
                  <a:ext cx="257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16F6741-7D23-D4F2-603C-94D47497115F}"/>
                    </a:ext>
                  </a:extLst>
                </p14:cNvPr>
                <p14:cNvContentPartPr/>
                <p14:nvPr/>
              </p14:nvContentPartPr>
              <p14:xfrm>
                <a:off x="8931544" y="4958794"/>
                <a:ext cx="340200" cy="206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16F6741-7D23-D4F2-603C-94D47497115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22904" y="4950154"/>
                  <a:ext cx="357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5B60F7C-8AD0-BF61-6588-D2799CFBD767}"/>
                    </a:ext>
                  </a:extLst>
                </p14:cNvPr>
                <p14:cNvContentPartPr/>
                <p14:nvPr/>
              </p14:nvContentPartPr>
              <p14:xfrm>
                <a:off x="9337624" y="4983274"/>
                <a:ext cx="324720" cy="177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5B60F7C-8AD0-BF61-6588-D2799CFBD7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28984" y="4974274"/>
                  <a:ext cx="342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BF355B7-7074-588D-9DCA-01A56577D8F7}"/>
                    </a:ext>
                  </a:extLst>
                </p14:cNvPr>
                <p14:cNvContentPartPr/>
                <p14:nvPr/>
              </p14:nvContentPartPr>
              <p14:xfrm>
                <a:off x="9678544" y="4994074"/>
                <a:ext cx="159480" cy="179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BF355B7-7074-588D-9DCA-01A56577D8F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69544" y="4985074"/>
                  <a:ext cx="177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FEA59A5-02DB-5F03-360A-641DF2BE2D78}"/>
                    </a:ext>
                  </a:extLst>
                </p14:cNvPr>
                <p14:cNvContentPartPr/>
                <p14:nvPr/>
              </p14:nvContentPartPr>
              <p14:xfrm>
                <a:off x="9866464" y="4983994"/>
                <a:ext cx="134640" cy="187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FEA59A5-02DB-5F03-360A-641DF2BE2D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57824" y="4974994"/>
                  <a:ext cx="152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058861D-E6DC-9484-BEAB-1A64C81B6F34}"/>
                    </a:ext>
                  </a:extLst>
                </p14:cNvPr>
                <p14:cNvContentPartPr/>
                <p14:nvPr/>
              </p14:nvContentPartPr>
              <p14:xfrm>
                <a:off x="10009024" y="4972114"/>
                <a:ext cx="208440" cy="391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058861D-E6DC-9484-BEAB-1A64C81B6F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00024" y="4963474"/>
                  <a:ext cx="2260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14BA05F-277A-780D-38C5-065937F1A56D}"/>
                    </a:ext>
                  </a:extLst>
                </p14:cNvPr>
                <p14:cNvContentPartPr/>
                <p14:nvPr/>
              </p14:nvContentPartPr>
              <p14:xfrm>
                <a:off x="10250584" y="4985074"/>
                <a:ext cx="155160" cy="163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14BA05F-277A-780D-38C5-065937F1A5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41584" y="4976074"/>
                  <a:ext cx="172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2AD20B1-5012-3C3E-730E-7260EC26C0CC}"/>
                    </a:ext>
                  </a:extLst>
                </p14:cNvPr>
                <p14:cNvContentPartPr/>
                <p14:nvPr/>
              </p14:nvContentPartPr>
              <p14:xfrm>
                <a:off x="10453264" y="4967794"/>
                <a:ext cx="201960" cy="154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2AD20B1-5012-3C3E-730E-7260EC26C0C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44624" y="4958794"/>
                  <a:ext cx="219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001CD02-FBD1-4634-5473-1A671AA993CE}"/>
                    </a:ext>
                  </a:extLst>
                </p14:cNvPr>
                <p14:cNvContentPartPr/>
                <p14:nvPr/>
              </p14:nvContentPartPr>
              <p14:xfrm>
                <a:off x="10696984" y="4776994"/>
                <a:ext cx="227880" cy="346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001CD02-FBD1-4634-5473-1A671AA993C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87984" y="4768354"/>
                  <a:ext cx="245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89C188-64B8-B136-CBD9-401F2573C038}"/>
                    </a:ext>
                  </a:extLst>
                </p14:cNvPr>
                <p14:cNvContentPartPr/>
                <p14:nvPr/>
              </p14:nvContentPartPr>
              <p14:xfrm>
                <a:off x="10876624" y="4928194"/>
                <a:ext cx="174960" cy="211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89C188-64B8-B136-CBD9-401F2573C03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67984" y="4919194"/>
                  <a:ext cx="192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7ED1B99-C8E2-52C3-8E64-6781E7EEA138}"/>
                    </a:ext>
                  </a:extLst>
                </p14:cNvPr>
                <p14:cNvContentPartPr/>
                <p14:nvPr/>
              </p14:nvContentPartPr>
              <p14:xfrm>
                <a:off x="6848944" y="5273074"/>
                <a:ext cx="61200" cy="284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7ED1B99-C8E2-52C3-8E64-6781E7EEA13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40304" y="5264074"/>
                  <a:ext cx="78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74C81E6-A558-997A-E2A5-08011366C754}"/>
                    </a:ext>
                  </a:extLst>
                </p14:cNvPr>
                <p14:cNvContentPartPr/>
                <p14:nvPr/>
              </p14:nvContentPartPr>
              <p14:xfrm>
                <a:off x="6856864" y="5385394"/>
                <a:ext cx="274680" cy="156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74C81E6-A558-997A-E2A5-08011366C75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47864" y="5376394"/>
                  <a:ext cx="292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0D5E18F-1A49-4CF9-F397-67FA4E34DDEC}"/>
                    </a:ext>
                  </a:extLst>
                </p14:cNvPr>
                <p14:cNvContentPartPr/>
                <p14:nvPr/>
              </p14:nvContentPartPr>
              <p14:xfrm>
                <a:off x="7498744" y="5342554"/>
                <a:ext cx="309960" cy="26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0D5E18F-1A49-4CF9-F397-67FA4E34DDE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89744" y="5333914"/>
                  <a:ext cx="327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569F7C6-0846-27A3-4A3E-C7AC09673871}"/>
                    </a:ext>
                  </a:extLst>
                </p14:cNvPr>
                <p14:cNvContentPartPr/>
                <p14:nvPr/>
              </p14:nvContentPartPr>
              <p14:xfrm>
                <a:off x="7758304" y="5383594"/>
                <a:ext cx="156240" cy="210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569F7C6-0846-27A3-4A3E-C7AC0967387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49664" y="5374594"/>
                  <a:ext cx="173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5AAB125-8A0B-9414-574C-418BC56D2190}"/>
                    </a:ext>
                  </a:extLst>
                </p14:cNvPr>
                <p14:cNvContentPartPr/>
                <p14:nvPr/>
              </p14:nvContentPartPr>
              <p14:xfrm>
                <a:off x="7967464" y="5368474"/>
                <a:ext cx="189360" cy="217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5AAB125-8A0B-9414-574C-418BC56D219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58464" y="5359834"/>
                  <a:ext cx="207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986CD85-A2D7-25B7-B3E7-FD7F0EB802EB}"/>
                    </a:ext>
                  </a:extLst>
                </p14:cNvPr>
                <p14:cNvContentPartPr/>
                <p14:nvPr/>
              </p14:nvContentPartPr>
              <p14:xfrm>
                <a:off x="8212984" y="5379994"/>
                <a:ext cx="179280" cy="215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986CD85-A2D7-25B7-B3E7-FD7F0EB802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04344" y="5371354"/>
                  <a:ext cx="196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75EA9C2-1D4C-5E70-C17D-4C142058F081}"/>
                    </a:ext>
                  </a:extLst>
                </p14:cNvPr>
                <p14:cNvContentPartPr/>
                <p14:nvPr/>
              </p14:nvContentPartPr>
              <p14:xfrm>
                <a:off x="8473264" y="5395834"/>
                <a:ext cx="148320" cy="226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75EA9C2-1D4C-5E70-C17D-4C142058F08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64624" y="5386834"/>
                  <a:ext cx="165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51EC696-433E-3E75-69A2-9FC58D8C347D}"/>
                    </a:ext>
                  </a:extLst>
                </p14:cNvPr>
                <p14:cNvContentPartPr/>
                <p14:nvPr/>
              </p14:nvContentPartPr>
              <p14:xfrm>
                <a:off x="8491264" y="5389354"/>
                <a:ext cx="158040" cy="136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51EC696-433E-3E75-69A2-9FC58D8C347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482264" y="5380714"/>
                  <a:ext cx="175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265B643-DC71-0D6C-4CAB-6FF04FE33A42}"/>
                    </a:ext>
                  </a:extLst>
                </p14:cNvPr>
                <p14:cNvContentPartPr/>
                <p14:nvPr/>
              </p14:nvContentPartPr>
              <p14:xfrm>
                <a:off x="8672344" y="5305834"/>
                <a:ext cx="243360" cy="266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265B643-DC71-0D6C-4CAB-6FF04FE33A4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63344" y="5297194"/>
                  <a:ext cx="261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3482216-B9C4-0606-B1DC-3417347F34B6}"/>
                    </a:ext>
                  </a:extLst>
                </p14:cNvPr>
                <p14:cNvContentPartPr/>
                <p14:nvPr/>
              </p14:nvContentPartPr>
              <p14:xfrm>
                <a:off x="8959984" y="5352634"/>
                <a:ext cx="196200" cy="39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3482216-B9C4-0606-B1DC-3417347F34B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51344" y="5343634"/>
                  <a:ext cx="213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EBBABEA-DFBD-D369-83FF-AC8E2BB5367B}"/>
                    </a:ext>
                  </a:extLst>
                </p14:cNvPr>
                <p14:cNvContentPartPr/>
                <p14:nvPr/>
              </p14:nvContentPartPr>
              <p14:xfrm>
                <a:off x="9019024" y="5370634"/>
                <a:ext cx="45720" cy="195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EBBABEA-DFBD-D369-83FF-AC8E2BB536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10024" y="5361994"/>
                  <a:ext cx="63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A4ABDEA-7644-A277-3238-BE49C563A8E4}"/>
                    </a:ext>
                  </a:extLst>
                </p14:cNvPr>
                <p14:cNvContentPartPr/>
                <p14:nvPr/>
              </p14:nvContentPartPr>
              <p14:xfrm>
                <a:off x="7605664" y="5603554"/>
                <a:ext cx="1086120" cy="23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A4ABDEA-7644-A277-3238-BE49C563A8E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96664" y="5594554"/>
                  <a:ext cx="1103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9188EDD-0CCC-598A-4ADA-66167A66ADD1}"/>
                    </a:ext>
                  </a:extLst>
                </p14:cNvPr>
                <p14:cNvContentPartPr/>
                <p14:nvPr/>
              </p14:nvContentPartPr>
              <p14:xfrm>
                <a:off x="8024344" y="5670154"/>
                <a:ext cx="326160" cy="8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9188EDD-0CCC-598A-4ADA-66167A66AD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15344" y="5661154"/>
                  <a:ext cx="343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A649605-7EB9-3453-43E2-2F5AE23F0F2E}"/>
                    </a:ext>
                  </a:extLst>
                </p14:cNvPr>
                <p14:cNvContentPartPr/>
                <p14:nvPr/>
              </p14:nvContentPartPr>
              <p14:xfrm>
                <a:off x="9327904" y="5348314"/>
                <a:ext cx="129960" cy="2314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A649605-7EB9-3453-43E2-2F5AE23F0F2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18904" y="5339674"/>
                  <a:ext cx="147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8BC95EC-BABF-A684-3572-2E3875B4B440}"/>
                    </a:ext>
                  </a:extLst>
                </p14:cNvPr>
                <p14:cNvContentPartPr/>
                <p14:nvPr/>
              </p14:nvContentPartPr>
              <p14:xfrm>
                <a:off x="9469744" y="5356594"/>
                <a:ext cx="91080" cy="221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8BC95EC-BABF-A684-3572-2E3875B4B44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61104" y="5347594"/>
                  <a:ext cx="108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D782EC3-1F50-3B2A-A4F9-DD6D221247FA}"/>
                    </a:ext>
                  </a:extLst>
                </p14:cNvPr>
                <p14:cNvContentPartPr/>
                <p14:nvPr/>
              </p14:nvContentPartPr>
              <p14:xfrm>
                <a:off x="9565504" y="5333914"/>
                <a:ext cx="168480" cy="339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D782EC3-1F50-3B2A-A4F9-DD6D221247F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56864" y="5325274"/>
                  <a:ext cx="1861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3031400-024C-0AC2-A2DC-C46B5F897237}"/>
                    </a:ext>
                  </a:extLst>
                </p14:cNvPr>
                <p14:cNvContentPartPr/>
                <p14:nvPr/>
              </p14:nvContentPartPr>
              <p14:xfrm>
                <a:off x="9736144" y="5446954"/>
                <a:ext cx="136440" cy="163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3031400-024C-0AC2-A2DC-C46B5F89723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27504" y="5437954"/>
                  <a:ext cx="154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1927DBB-B0EC-E0FA-D7AA-A3A5D3E74243}"/>
                    </a:ext>
                  </a:extLst>
                </p14:cNvPr>
                <p14:cNvContentPartPr/>
                <p14:nvPr/>
              </p14:nvContentPartPr>
              <p14:xfrm>
                <a:off x="10016584" y="5413114"/>
                <a:ext cx="109440" cy="184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1927DBB-B0EC-E0FA-D7AA-A3A5D3E742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07584" y="5404114"/>
                  <a:ext cx="127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041C157-2B79-9651-03AD-BB263A642B98}"/>
                    </a:ext>
                  </a:extLst>
                </p14:cNvPr>
                <p14:cNvContentPartPr/>
                <p14:nvPr/>
              </p14:nvContentPartPr>
              <p14:xfrm>
                <a:off x="10180744" y="5349754"/>
                <a:ext cx="243720" cy="235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041C157-2B79-9651-03AD-BB263A642B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71744" y="5341114"/>
                  <a:ext cx="261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D123746-52E6-4930-777E-7E3044F8F7B9}"/>
                    </a:ext>
                  </a:extLst>
                </p14:cNvPr>
                <p14:cNvContentPartPr/>
                <p14:nvPr/>
              </p14:nvContentPartPr>
              <p14:xfrm>
                <a:off x="10399264" y="5450554"/>
                <a:ext cx="241920" cy="1483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D123746-52E6-4930-777E-7E3044F8F7B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90624" y="5441554"/>
                  <a:ext cx="259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E5A9A58-12BD-E18C-5D3C-42BE2D27E362}"/>
                    </a:ext>
                  </a:extLst>
                </p14:cNvPr>
                <p14:cNvContentPartPr/>
                <p14:nvPr/>
              </p14:nvContentPartPr>
              <p14:xfrm>
                <a:off x="10471984" y="5444434"/>
                <a:ext cx="326160" cy="4525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E5A9A58-12BD-E18C-5D3C-42BE2D27E36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62984" y="5435794"/>
                  <a:ext cx="3438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C5D9FEF-595B-4A4E-89D8-BECD56EDCC8D}"/>
                    </a:ext>
                  </a:extLst>
                </p14:cNvPr>
                <p14:cNvContentPartPr/>
                <p14:nvPr/>
              </p14:nvContentPartPr>
              <p14:xfrm>
                <a:off x="10902544" y="5469634"/>
                <a:ext cx="215280" cy="184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C5D9FEF-595B-4A4E-89D8-BECD56EDCC8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893544" y="5460634"/>
                  <a:ext cx="232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144A868-C542-B91B-5BC4-08216B516CD6}"/>
                    </a:ext>
                  </a:extLst>
                </p14:cNvPr>
                <p14:cNvContentPartPr/>
                <p14:nvPr/>
              </p14:nvContentPartPr>
              <p14:xfrm>
                <a:off x="11259304" y="5255434"/>
                <a:ext cx="293040" cy="386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144A868-C542-B91B-5BC4-08216B516CD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250304" y="5246794"/>
                  <a:ext cx="31068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C3FA41AD-CEF7-AFE0-F833-7B5C795F55D1}"/>
              </a:ext>
            </a:extLst>
          </p:cNvPr>
          <p:cNvGrpSpPr/>
          <p:nvPr/>
        </p:nvGrpSpPr>
        <p:grpSpPr>
          <a:xfrm>
            <a:off x="6179696" y="3597345"/>
            <a:ext cx="5643000" cy="1163809"/>
            <a:chOff x="6179696" y="3597345"/>
            <a:chExt cx="5643000" cy="116380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430E44-84AB-B755-316A-BF72758689F2}"/>
                    </a:ext>
                  </a:extLst>
                </p14:cNvPr>
                <p14:cNvContentPartPr/>
                <p14:nvPr/>
              </p14:nvContentPartPr>
              <p14:xfrm>
                <a:off x="10629656" y="3684465"/>
                <a:ext cx="202320" cy="169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430E44-84AB-B755-316A-BF72758689F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20656" y="3675465"/>
                  <a:ext cx="219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AB69B22-EA45-3F35-7E98-A540DCCA0488}"/>
                    </a:ext>
                  </a:extLst>
                </p14:cNvPr>
                <p14:cNvContentPartPr/>
                <p14:nvPr/>
              </p14:nvContentPartPr>
              <p14:xfrm>
                <a:off x="6179696" y="3597345"/>
                <a:ext cx="208440" cy="281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AB69B22-EA45-3F35-7E98-A540DCCA04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71056" y="3588345"/>
                  <a:ext cx="226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B79DEDA-3B4C-FA6B-3614-32E6AF235BF0}"/>
                    </a:ext>
                  </a:extLst>
                </p14:cNvPr>
                <p14:cNvContentPartPr/>
                <p14:nvPr/>
              </p14:nvContentPartPr>
              <p14:xfrm>
                <a:off x="6241976" y="3756825"/>
                <a:ext cx="204120" cy="28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B79DEDA-3B4C-FA6B-3614-32E6AF235BF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32976" y="3748185"/>
                  <a:ext cx="221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5A8CC97-84B7-E011-8895-64F411B2B112}"/>
                    </a:ext>
                  </a:extLst>
                </p14:cNvPr>
                <p14:cNvContentPartPr/>
                <p14:nvPr/>
              </p14:nvContentPartPr>
              <p14:xfrm>
                <a:off x="6585056" y="3733065"/>
                <a:ext cx="203400" cy="3531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5A8CC97-84B7-E011-8895-64F411B2B11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76056" y="3724425"/>
                  <a:ext cx="2210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5972799-A1E8-1E63-450E-9986ECDCCE1A}"/>
                    </a:ext>
                  </a:extLst>
                </p14:cNvPr>
                <p14:cNvContentPartPr/>
                <p14:nvPr/>
              </p14:nvContentPartPr>
              <p14:xfrm>
                <a:off x="6826256" y="3768705"/>
                <a:ext cx="326880" cy="144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5972799-A1E8-1E63-450E-9986ECDCCE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17616" y="3759705"/>
                  <a:ext cx="344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F310132-C576-3466-D65E-6217E57AFFD3}"/>
                    </a:ext>
                  </a:extLst>
                </p14:cNvPr>
                <p14:cNvContentPartPr/>
                <p14:nvPr/>
              </p14:nvContentPartPr>
              <p14:xfrm>
                <a:off x="7045856" y="3798945"/>
                <a:ext cx="245880" cy="315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F310132-C576-3466-D65E-6217E57AFFD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37216" y="3790305"/>
                  <a:ext cx="263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7B756B2-CA9B-FE41-44F5-0B3264916513}"/>
                    </a:ext>
                  </a:extLst>
                </p14:cNvPr>
                <p14:cNvContentPartPr/>
                <p14:nvPr/>
              </p14:nvContentPartPr>
              <p14:xfrm>
                <a:off x="7305776" y="3616065"/>
                <a:ext cx="11520" cy="20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7B756B2-CA9B-FE41-44F5-0B326491651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97136" y="3607065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581111C-5EED-0071-9175-64C2E3F208AB}"/>
                    </a:ext>
                  </a:extLst>
                </p14:cNvPr>
                <p14:cNvContentPartPr/>
                <p14:nvPr/>
              </p14:nvContentPartPr>
              <p14:xfrm>
                <a:off x="7388576" y="3730545"/>
                <a:ext cx="205560" cy="1609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581111C-5EED-0071-9175-64C2E3F208A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9936" y="3721545"/>
                  <a:ext cx="223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EEAF17C-1924-7D16-55F0-F5B47B685DC5}"/>
                    </a:ext>
                  </a:extLst>
                </p14:cNvPr>
                <p14:cNvContentPartPr/>
                <p14:nvPr/>
              </p14:nvContentPartPr>
              <p14:xfrm>
                <a:off x="7645256" y="3671865"/>
                <a:ext cx="334800" cy="233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EEAF17C-1924-7D16-55F0-F5B47B685DC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36616" y="3662865"/>
                  <a:ext cx="352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12508B7-F6C6-11DC-6B14-BE1BA2D87852}"/>
                    </a:ext>
                  </a:extLst>
                </p14:cNvPr>
                <p14:cNvContentPartPr/>
                <p14:nvPr/>
              </p14:nvContentPartPr>
              <p14:xfrm>
                <a:off x="7868456" y="3752865"/>
                <a:ext cx="228240" cy="123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12508B7-F6C6-11DC-6B14-BE1BA2D8785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59816" y="3743865"/>
                  <a:ext cx="245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656F706-7678-CE3A-D7B3-D6CDB25B3E0F}"/>
                    </a:ext>
                  </a:extLst>
                </p14:cNvPr>
                <p14:cNvContentPartPr/>
                <p14:nvPr/>
              </p14:nvContentPartPr>
              <p14:xfrm>
                <a:off x="8112176" y="3641265"/>
                <a:ext cx="20880" cy="23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656F706-7678-CE3A-D7B3-D6CDB25B3E0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03536" y="3632265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3AFDADB-D34D-8558-1E3C-41D8C798B989}"/>
                    </a:ext>
                  </a:extLst>
                </p14:cNvPr>
                <p14:cNvContentPartPr/>
                <p14:nvPr/>
              </p14:nvContentPartPr>
              <p14:xfrm>
                <a:off x="8135216" y="3730545"/>
                <a:ext cx="165960" cy="155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3AFDADB-D34D-8558-1E3C-41D8C798B9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26576" y="3721905"/>
                  <a:ext cx="183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8BACA8A-B9DE-BAD3-059C-527FD551C532}"/>
                    </a:ext>
                  </a:extLst>
                </p14:cNvPr>
                <p14:cNvContentPartPr/>
                <p14:nvPr/>
              </p14:nvContentPartPr>
              <p14:xfrm>
                <a:off x="8326736" y="3731985"/>
                <a:ext cx="174600" cy="143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8BACA8A-B9DE-BAD3-059C-527FD551C53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317736" y="3722985"/>
                  <a:ext cx="192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8DD1608-85CD-E6C3-EF2B-13792D84D32D}"/>
                    </a:ext>
                  </a:extLst>
                </p14:cNvPr>
                <p14:cNvContentPartPr/>
                <p14:nvPr/>
              </p14:nvContentPartPr>
              <p14:xfrm>
                <a:off x="8716976" y="3719745"/>
                <a:ext cx="307800" cy="1710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8DD1608-85CD-E6C3-EF2B-13792D84D32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07976" y="3710745"/>
                  <a:ext cx="32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ED12845-875C-9D43-C097-6BC032D90500}"/>
                    </a:ext>
                  </a:extLst>
                </p14:cNvPr>
                <p14:cNvContentPartPr/>
                <p14:nvPr/>
              </p14:nvContentPartPr>
              <p14:xfrm>
                <a:off x="9070496" y="3713985"/>
                <a:ext cx="242640" cy="1692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ED12845-875C-9D43-C097-6BC032D9050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061856" y="3704985"/>
                  <a:ext cx="260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0C0FBD3-3D1A-8826-0D10-74145681DC07}"/>
                    </a:ext>
                  </a:extLst>
                </p14:cNvPr>
                <p14:cNvContentPartPr/>
                <p14:nvPr/>
              </p14:nvContentPartPr>
              <p14:xfrm>
                <a:off x="9325736" y="3631905"/>
                <a:ext cx="112680" cy="240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0C0FBD3-3D1A-8826-0D10-74145681DC0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17096" y="3622905"/>
                  <a:ext cx="130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58968A2-BB6B-60D2-D163-72B04C7524F8}"/>
                    </a:ext>
                  </a:extLst>
                </p14:cNvPr>
                <p14:cNvContentPartPr/>
                <p14:nvPr/>
              </p14:nvContentPartPr>
              <p14:xfrm>
                <a:off x="9334016" y="3729825"/>
                <a:ext cx="284400" cy="1278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58968A2-BB6B-60D2-D163-72B04C7524F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325376" y="3720825"/>
                  <a:ext cx="302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D30A3A8-575B-893F-35BB-2B86DF7C8440}"/>
                    </a:ext>
                  </a:extLst>
                </p14:cNvPr>
                <p14:cNvContentPartPr/>
                <p14:nvPr/>
              </p14:nvContentPartPr>
              <p14:xfrm>
                <a:off x="9610136" y="3628305"/>
                <a:ext cx="10800" cy="208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D30A3A8-575B-893F-35BB-2B86DF7C844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01496" y="3619305"/>
                  <a:ext cx="28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61765BC-2B25-DFE9-0728-40F29A14B0A1}"/>
                    </a:ext>
                  </a:extLst>
                </p14:cNvPr>
                <p14:cNvContentPartPr/>
                <p14:nvPr/>
              </p14:nvContentPartPr>
              <p14:xfrm>
                <a:off x="9699416" y="3712545"/>
                <a:ext cx="168480" cy="1580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61765BC-2B25-DFE9-0728-40F29A14B0A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690776" y="3703545"/>
                  <a:ext cx="186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76B3C74-59BD-D5F5-B59E-561F39081855}"/>
                    </a:ext>
                  </a:extLst>
                </p14:cNvPr>
                <p14:cNvContentPartPr/>
                <p14:nvPr/>
              </p14:nvContentPartPr>
              <p14:xfrm>
                <a:off x="10082096" y="3709305"/>
                <a:ext cx="286920" cy="1551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76B3C74-59BD-D5F5-B59E-561F3908185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73096" y="3700665"/>
                  <a:ext cx="304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7040310-20D2-8DAE-3169-01778F3936B5}"/>
                    </a:ext>
                  </a:extLst>
                </p14:cNvPr>
                <p14:cNvContentPartPr/>
                <p14:nvPr/>
              </p14:nvContentPartPr>
              <p14:xfrm>
                <a:off x="10231856" y="3601305"/>
                <a:ext cx="29520" cy="334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7040310-20D2-8DAE-3169-01778F3936B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222856" y="3592305"/>
                  <a:ext cx="47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099DDE2-6885-2383-30C2-A9260018D333}"/>
                    </a:ext>
                  </a:extLst>
                </p14:cNvPr>
                <p14:cNvContentPartPr/>
                <p14:nvPr/>
              </p14:nvContentPartPr>
              <p14:xfrm>
                <a:off x="6269336" y="4171905"/>
                <a:ext cx="316080" cy="143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099DDE2-6885-2383-30C2-A9260018D33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260696" y="4163265"/>
                  <a:ext cx="333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0801AD2-7FCA-A67D-D873-D3B7EFEC28E3}"/>
                    </a:ext>
                  </a:extLst>
                </p14:cNvPr>
                <p14:cNvContentPartPr/>
                <p14:nvPr/>
              </p14:nvContentPartPr>
              <p14:xfrm>
                <a:off x="6614216" y="4158585"/>
                <a:ext cx="381240" cy="3535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0801AD2-7FCA-A67D-D873-D3B7EFEC28E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05576" y="4149585"/>
                  <a:ext cx="398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1C96FC9-ABB6-1EA8-7A2F-88881841A8A1}"/>
                    </a:ext>
                  </a:extLst>
                </p14:cNvPr>
                <p14:cNvContentPartPr/>
                <p14:nvPr/>
              </p14:nvContentPartPr>
              <p14:xfrm>
                <a:off x="6936416" y="4166145"/>
                <a:ext cx="204120" cy="312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1C96FC9-ABB6-1EA8-7A2F-88881841A8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27416" y="4157505"/>
                  <a:ext cx="221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9DD657C-DFFB-5641-D348-472AD1E6CDA2}"/>
                    </a:ext>
                  </a:extLst>
                </p14:cNvPr>
                <p14:cNvContentPartPr/>
                <p14:nvPr/>
              </p14:nvContentPartPr>
              <p14:xfrm>
                <a:off x="7187336" y="4186665"/>
                <a:ext cx="267480" cy="1098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9DD657C-DFFB-5641-D348-472AD1E6CD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178336" y="4178025"/>
                  <a:ext cx="285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650A23A-A4DC-9E7A-5BBD-BFDACB056A2A}"/>
                    </a:ext>
                  </a:extLst>
                </p14:cNvPr>
                <p14:cNvContentPartPr/>
                <p14:nvPr/>
              </p14:nvContentPartPr>
              <p14:xfrm>
                <a:off x="7309016" y="4159305"/>
                <a:ext cx="341640" cy="4147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650A23A-A4DC-9E7A-5BBD-BFDACB056A2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300376" y="4150665"/>
                  <a:ext cx="359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83ABD84-1E32-6CAE-B5AB-DAD46CDA63E0}"/>
                    </a:ext>
                  </a:extLst>
                </p14:cNvPr>
                <p14:cNvContentPartPr/>
                <p14:nvPr/>
              </p14:nvContentPartPr>
              <p14:xfrm>
                <a:off x="7348616" y="3995505"/>
                <a:ext cx="27360" cy="21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83ABD84-1E32-6CAE-B5AB-DAD46CDA63E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339616" y="3986865"/>
                  <a:ext cx="45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D9A0F61-3ACA-AFA7-077E-EAE2A248DCF3}"/>
                    </a:ext>
                  </a:extLst>
                </p14:cNvPr>
                <p14:cNvContentPartPr/>
                <p14:nvPr/>
              </p14:nvContentPartPr>
              <p14:xfrm>
                <a:off x="7832456" y="4053825"/>
                <a:ext cx="222120" cy="4057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D9A0F61-3ACA-AFA7-077E-EAE2A248DCF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23816" y="4045185"/>
                  <a:ext cx="2397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2A3B57B-02EE-634B-CA1F-CFA468F65703}"/>
                    </a:ext>
                  </a:extLst>
                </p14:cNvPr>
                <p14:cNvContentPartPr/>
                <p14:nvPr/>
              </p14:nvContentPartPr>
              <p14:xfrm>
                <a:off x="7849736" y="4197465"/>
                <a:ext cx="419400" cy="145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2A3B57B-02EE-634B-CA1F-CFA468F657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41096" y="4188825"/>
                  <a:ext cx="437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783059F-D498-1AA9-5B0B-F5D020030366}"/>
                    </a:ext>
                  </a:extLst>
                </p14:cNvPr>
                <p14:cNvContentPartPr/>
                <p14:nvPr/>
              </p14:nvContentPartPr>
              <p14:xfrm>
                <a:off x="8321696" y="4207905"/>
                <a:ext cx="276120" cy="1263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783059F-D498-1AA9-5B0B-F5D02003036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13056" y="4198905"/>
                  <a:ext cx="293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E8554EE-D6DC-97E8-8E50-E6E588D0486A}"/>
                    </a:ext>
                  </a:extLst>
                </p14:cNvPr>
                <p14:cNvContentPartPr/>
                <p14:nvPr/>
              </p14:nvContentPartPr>
              <p14:xfrm>
                <a:off x="8812376" y="4149945"/>
                <a:ext cx="84960" cy="1926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E8554EE-D6DC-97E8-8E50-E6E588D0486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03376" y="4141305"/>
                  <a:ext cx="102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6D5DC4E5-093C-D3E7-F537-C0ABDC5C457D}"/>
                    </a:ext>
                  </a:extLst>
                </p14:cNvPr>
                <p14:cNvContentPartPr/>
                <p14:nvPr/>
              </p14:nvContentPartPr>
              <p14:xfrm>
                <a:off x="8785736" y="4208985"/>
                <a:ext cx="186480" cy="288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6D5DC4E5-093C-D3E7-F537-C0ABDC5C457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776736" y="4200345"/>
                  <a:ext cx="204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EE2B67F5-8BEA-C9A4-D697-B1BED7BCE1F5}"/>
                    </a:ext>
                  </a:extLst>
                </p14:cNvPr>
                <p14:cNvContentPartPr/>
                <p14:nvPr/>
              </p14:nvContentPartPr>
              <p14:xfrm>
                <a:off x="8950616" y="4111425"/>
                <a:ext cx="151560" cy="2145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EE2B67F5-8BEA-C9A4-D697-B1BED7BCE1F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41976" y="4102425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B8DE1ACB-CA12-C7C7-5E3A-5B2B0938CFC0}"/>
                    </a:ext>
                  </a:extLst>
                </p14:cNvPr>
                <p14:cNvContentPartPr/>
                <p14:nvPr/>
              </p14:nvContentPartPr>
              <p14:xfrm>
                <a:off x="9147896" y="4186665"/>
                <a:ext cx="151560" cy="1605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B8DE1ACB-CA12-C7C7-5E3A-5B2B0938CFC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138896" y="4177665"/>
                  <a:ext cx="169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6D5F27F-5CAB-74D4-DC3A-6129A8CD8FA4}"/>
                    </a:ext>
                  </a:extLst>
                </p14:cNvPr>
                <p14:cNvContentPartPr/>
                <p14:nvPr/>
              </p14:nvContentPartPr>
              <p14:xfrm>
                <a:off x="9451736" y="4185225"/>
                <a:ext cx="790200" cy="1666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6D5F27F-5CAB-74D4-DC3A-6129A8CD8FA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442736" y="4176225"/>
                  <a:ext cx="807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5274E42-67FE-C7E0-C416-75FFCBF81632}"/>
                    </a:ext>
                  </a:extLst>
                </p14:cNvPr>
                <p14:cNvContentPartPr/>
                <p14:nvPr/>
              </p14:nvContentPartPr>
              <p14:xfrm>
                <a:off x="10203416" y="4203945"/>
                <a:ext cx="346320" cy="1436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5274E42-67FE-C7E0-C416-75FFCBF8163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94416" y="4194945"/>
                  <a:ext cx="363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864EC12-CD4C-E546-DE02-07887C3AD860}"/>
                    </a:ext>
                  </a:extLst>
                </p14:cNvPr>
                <p14:cNvContentPartPr/>
                <p14:nvPr/>
              </p14:nvContentPartPr>
              <p14:xfrm>
                <a:off x="10633616" y="4120785"/>
                <a:ext cx="76680" cy="2160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864EC12-CD4C-E546-DE02-07887C3AD86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24976" y="4112145"/>
                  <a:ext cx="94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7D58815-B59D-9A21-D852-4EF654F13EC0}"/>
                    </a:ext>
                  </a:extLst>
                </p14:cNvPr>
                <p14:cNvContentPartPr/>
                <p14:nvPr/>
              </p14:nvContentPartPr>
              <p14:xfrm>
                <a:off x="10605536" y="4213665"/>
                <a:ext cx="149040" cy="241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7D58815-B59D-9A21-D852-4EF654F13EC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596896" y="4204665"/>
                  <a:ext cx="166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C41C9FCD-51A8-130F-0DD8-267887F3A152}"/>
                    </a:ext>
                  </a:extLst>
                </p14:cNvPr>
                <p14:cNvContentPartPr/>
                <p14:nvPr/>
              </p14:nvContentPartPr>
              <p14:xfrm>
                <a:off x="10892456" y="4158945"/>
                <a:ext cx="114840" cy="1656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C41C9FCD-51A8-130F-0DD8-267887F3A15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883456" y="4149945"/>
                  <a:ext cx="132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44113211-C172-5369-85BA-13F15A2D0B19}"/>
                    </a:ext>
                  </a:extLst>
                </p14:cNvPr>
                <p14:cNvContentPartPr/>
                <p14:nvPr/>
              </p14:nvContentPartPr>
              <p14:xfrm>
                <a:off x="11062376" y="4082265"/>
                <a:ext cx="141840" cy="2448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44113211-C172-5369-85BA-13F15A2D0B1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053376" y="4073625"/>
                  <a:ext cx="159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0AF64E53-2175-4530-F0B4-F7697DF300B2}"/>
                    </a:ext>
                  </a:extLst>
                </p14:cNvPr>
                <p14:cNvContentPartPr/>
                <p14:nvPr/>
              </p14:nvContentPartPr>
              <p14:xfrm>
                <a:off x="11179736" y="4084065"/>
                <a:ext cx="642960" cy="2268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0AF64E53-2175-4530-F0B4-F7697DF300B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71096" y="4075065"/>
                  <a:ext cx="660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7EE3E33-10FD-ABF7-BF85-ADC8A0BDAAF0}"/>
                    </a:ext>
                  </a:extLst>
                </p14:cNvPr>
                <p14:cNvContentPartPr/>
                <p14:nvPr/>
              </p14:nvContentPartPr>
              <p14:xfrm>
                <a:off x="11417336" y="4161105"/>
                <a:ext cx="204840" cy="133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7EE3E33-10FD-ABF7-BF85-ADC8A0BDAAF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408696" y="4152465"/>
                  <a:ext cx="222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2CB93D98-2B32-1805-39DC-6C20906552E6}"/>
                    </a:ext>
                  </a:extLst>
                </p14:cNvPr>
                <p14:cNvContentPartPr/>
                <p14:nvPr/>
              </p14:nvContentPartPr>
              <p14:xfrm>
                <a:off x="6259984" y="4506274"/>
                <a:ext cx="137520" cy="2448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2CB93D98-2B32-1805-39DC-6C20906552E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50984" y="4497634"/>
                  <a:ext cx="155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F8877EBA-A379-9B69-16E4-3DCD10829BD2}"/>
                    </a:ext>
                  </a:extLst>
                </p14:cNvPr>
                <p14:cNvContentPartPr/>
                <p14:nvPr/>
              </p14:nvContentPartPr>
              <p14:xfrm>
                <a:off x="6304984" y="4606354"/>
                <a:ext cx="249480" cy="1299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F8877EBA-A379-9B69-16E4-3DCD10829BD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95984" y="4597354"/>
                  <a:ext cx="267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7646E28-FBC9-C826-CE5E-8913DBADF5B2}"/>
                    </a:ext>
                  </a:extLst>
                </p14:cNvPr>
                <p14:cNvContentPartPr/>
                <p14:nvPr/>
              </p14:nvContentPartPr>
              <p14:xfrm>
                <a:off x="6962344" y="4507714"/>
                <a:ext cx="110160" cy="2534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7646E28-FBC9-C826-CE5E-8913DBADF5B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953704" y="4498714"/>
                  <a:ext cx="127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4B10DC5-0885-FCE2-D556-3FAC94BB1562}"/>
                    </a:ext>
                  </a:extLst>
                </p14:cNvPr>
                <p14:cNvContentPartPr/>
                <p14:nvPr/>
              </p14:nvContentPartPr>
              <p14:xfrm>
                <a:off x="6986104" y="4488274"/>
                <a:ext cx="264960" cy="2552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4B10DC5-0885-FCE2-D556-3FAC94BB156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77104" y="4479634"/>
                  <a:ext cx="2826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AA09616-0A3C-9F66-C974-15E225B940B5}"/>
                    </a:ext>
                  </a:extLst>
                </p14:cNvPr>
                <p14:cNvContentPartPr/>
                <p14:nvPr/>
              </p14:nvContentPartPr>
              <p14:xfrm>
                <a:off x="7306504" y="4592674"/>
                <a:ext cx="213120" cy="1681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AA09616-0A3C-9F66-C974-15E225B940B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97504" y="4583674"/>
                  <a:ext cx="230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E7CF0952-D9BC-7EE3-5A0D-F2E6BFE2DB93}"/>
                    </a:ext>
                  </a:extLst>
                </p14:cNvPr>
                <p14:cNvContentPartPr/>
                <p14:nvPr/>
              </p14:nvContentPartPr>
              <p14:xfrm>
                <a:off x="7771984" y="4577554"/>
                <a:ext cx="200160" cy="144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E7CF0952-D9BC-7EE3-5A0D-F2E6BFE2DB9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63344" y="4568554"/>
                  <a:ext cx="21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1404CEA-1EBC-0D21-C4F0-42542AE8E856}"/>
                    </a:ext>
                  </a:extLst>
                </p14:cNvPr>
                <p14:cNvContentPartPr/>
                <p14:nvPr/>
              </p14:nvContentPartPr>
              <p14:xfrm>
                <a:off x="8031544" y="4574314"/>
                <a:ext cx="171000" cy="1609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1404CEA-1EBC-0D21-C4F0-42542AE8E85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22904" y="4565314"/>
                  <a:ext cx="188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852DB44-8DAC-9DA6-4B9E-5D74A4784AB7}"/>
                    </a:ext>
                  </a:extLst>
                </p14:cNvPr>
                <p14:cNvContentPartPr/>
                <p14:nvPr/>
              </p14:nvContentPartPr>
              <p14:xfrm>
                <a:off x="8213704" y="4508074"/>
                <a:ext cx="263160" cy="2242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852DB44-8DAC-9DA6-4B9E-5D74A4784AB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05064" y="4499074"/>
                  <a:ext cx="280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885EBE8-923F-B98C-CB8A-75FB8958240C}"/>
                    </a:ext>
                  </a:extLst>
                </p14:cNvPr>
                <p14:cNvContentPartPr/>
                <p14:nvPr/>
              </p14:nvContentPartPr>
              <p14:xfrm>
                <a:off x="8744344" y="4519954"/>
                <a:ext cx="168120" cy="1659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885EBE8-923F-B98C-CB8A-75FB8958240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735704" y="4510954"/>
                  <a:ext cx="185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7372C67-A1D8-36BD-DAFD-78E7B4379BAF}"/>
                    </a:ext>
                  </a:extLst>
                </p14:cNvPr>
                <p14:cNvContentPartPr/>
                <p14:nvPr/>
              </p14:nvContentPartPr>
              <p14:xfrm>
                <a:off x="8982664" y="4459834"/>
                <a:ext cx="73440" cy="2188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7372C67-A1D8-36BD-DAFD-78E7B4379BA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973664" y="4450834"/>
                  <a:ext cx="910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F4C71C4-2556-7282-2F3C-5F5B2B6B6C29}"/>
                    </a:ext>
                  </a:extLst>
                </p14:cNvPr>
                <p14:cNvContentPartPr/>
                <p14:nvPr/>
              </p14:nvContentPartPr>
              <p14:xfrm>
                <a:off x="8962864" y="4516354"/>
                <a:ext cx="156960" cy="93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F4C71C4-2556-7282-2F3C-5F5B2B6B6C2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953864" y="4507354"/>
                  <a:ext cx="174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BAC02BB8-DB6C-D0BF-9564-45AF3E02B271}"/>
                    </a:ext>
                  </a:extLst>
                </p14:cNvPr>
                <p14:cNvContentPartPr/>
                <p14:nvPr/>
              </p14:nvContentPartPr>
              <p14:xfrm>
                <a:off x="9119824" y="4481794"/>
                <a:ext cx="626400" cy="2203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BAC02BB8-DB6C-D0BF-9564-45AF3E02B27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111184" y="4472794"/>
                  <a:ext cx="644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80C5926-D470-8347-CB63-E5689846DDDB}"/>
                    </a:ext>
                  </a:extLst>
                </p14:cNvPr>
                <p14:cNvContentPartPr/>
                <p14:nvPr/>
              </p14:nvContentPartPr>
              <p14:xfrm>
                <a:off x="9378664" y="4553794"/>
                <a:ext cx="188640" cy="147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80C5926-D470-8347-CB63-E5689846DDD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369664" y="4545154"/>
                  <a:ext cx="206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4C96F1C7-3D1B-531B-E8DE-E8EC62CB0BF2}"/>
                    </a:ext>
                  </a:extLst>
                </p14:cNvPr>
                <p14:cNvContentPartPr/>
                <p14:nvPr/>
              </p14:nvContentPartPr>
              <p14:xfrm>
                <a:off x="9994264" y="4576474"/>
                <a:ext cx="179640" cy="1573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4C96F1C7-3D1B-531B-E8DE-E8EC62CB0BF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985264" y="4567474"/>
                  <a:ext cx="197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C08E0931-890B-BAF1-5AB5-85DB1242FDBF}"/>
                    </a:ext>
                  </a:extLst>
                </p14:cNvPr>
                <p14:cNvContentPartPr/>
                <p14:nvPr/>
              </p14:nvContentPartPr>
              <p14:xfrm>
                <a:off x="10159864" y="4589434"/>
                <a:ext cx="208080" cy="1350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C08E0931-890B-BAF1-5AB5-85DB1242FDB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151224" y="4580434"/>
                  <a:ext cx="225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6DCF8BD-EFF8-C118-5B5A-EED342B62A91}"/>
                    </a:ext>
                  </a:extLst>
                </p14:cNvPr>
                <p14:cNvContentPartPr/>
                <p14:nvPr/>
              </p14:nvContentPartPr>
              <p14:xfrm>
                <a:off x="10380904" y="4524994"/>
                <a:ext cx="304920" cy="2106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6DCF8BD-EFF8-C118-5B5A-EED342B62A9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372264" y="4516354"/>
                  <a:ext cx="322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10CF0703-93B2-9B32-7FB6-BCA8B37242DC}"/>
                    </a:ext>
                  </a:extLst>
                </p14:cNvPr>
                <p14:cNvContentPartPr/>
                <p14:nvPr/>
              </p14:nvContentPartPr>
              <p14:xfrm>
                <a:off x="10608064" y="4602034"/>
                <a:ext cx="296640" cy="1321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10CF0703-93B2-9B32-7FB6-BCA8B37242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99424" y="4593034"/>
                  <a:ext cx="314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FC5D019-6EDF-7F40-5126-6B98CF0D7D30}"/>
                    </a:ext>
                  </a:extLst>
                </p14:cNvPr>
                <p14:cNvContentPartPr/>
                <p14:nvPr/>
              </p14:nvContentPartPr>
              <p14:xfrm>
                <a:off x="10967344" y="4604194"/>
                <a:ext cx="195840" cy="1332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FC5D019-6EDF-7F40-5126-6B98CF0D7D3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958704" y="4595554"/>
                  <a:ext cx="213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3007E635-56AD-B9D7-2B9E-C045548F35B7}"/>
                    </a:ext>
                  </a:extLst>
                </p14:cNvPr>
                <p14:cNvContentPartPr/>
                <p14:nvPr/>
              </p14:nvContentPartPr>
              <p14:xfrm>
                <a:off x="11243824" y="4706434"/>
                <a:ext cx="21600" cy="190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3007E635-56AD-B9D7-2B9E-C045548F35B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235184" y="4697794"/>
                  <a:ext cx="392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A055100A-2654-9B1E-DAE3-590415F9C720}"/>
              </a:ext>
            </a:extLst>
          </p:cNvPr>
          <p:cNvGrpSpPr/>
          <p:nvPr/>
        </p:nvGrpSpPr>
        <p:grpSpPr>
          <a:xfrm>
            <a:off x="6184024" y="5050954"/>
            <a:ext cx="509040" cy="437400"/>
            <a:chOff x="6184024" y="5050954"/>
            <a:chExt cx="50904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573164F7-187D-E08E-2E59-011A0857FBF6}"/>
                    </a:ext>
                  </a:extLst>
                </p14:cNvPr>
                <p14:cNvContentPartPr/>
                <p14:nvPr/>
              </p14:nvContentPartPr>
              <p14:xfrm>
                <a:off x="6184024" y="5050954"/>
                <a:ext cx="154440" cy="16632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573164F7-187D-E08E-2E59-011A0857FBF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175024" y="5042314"/>
                  <a:ext cx="172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97119CC-682A-D68D-AB99-F8BA2BC5A465}"/>
                    </a:ext>
                  </a:extLst>
                </p14:cNvPr>
                <p14:cNvContentPartPr/>
                <p14:nvPr/>
              </p14:nvContentPartPr>
              <p14:xfrm>
                <a:off x="6420904" y="5168314"/>
                <a:ext cx="15840" cy="302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97119CC-682A-D68D-AB99-F8BA2BC5A46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411904" y="5159314"/>
                  <a:ext cx="33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AC9B7BB-5F74-AD08-C8D7-FAF17DC9941B}"/>
                    </a:ext>
                  </a:extLst>
                </p14:cNvPr>
                <p14:cNvContentPartPr/>
                <p14:nvPr/>
              </p14:nvContentPartPr>
              <p14:xfrm>
                <a:off x="6339184" y="5061034"/>
                <a:ext cx="238320" cy="4273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AC9B7BB-5F74-AD08-C8D7-FAF17DC9941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330184" y="5052394"/>
                  <a:ext cx="255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22AD5D08-6945-FBA7-33E6-5EEEDECC1EFB}"/>
                    </a:ext>
                  </a:extLst>
                </p14:cNvPr>
                <p14:cNvContentPartPr/>
                <p14:nvPr/>
              </p14:nvContentPartPr>
              <p14:xfrm>
                <a:off x="6669304" y="5169034"/>
                <a:ext cx="23760" cy="61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22AD5D08-6945-FBA7-33E6-5EEEDECC1EF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660304" y="5160034"/>
                  <a:ext cx="4140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103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population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In a </a:t>
            </a:r>
            <a:r>
              <a:rPr lang="en-GB" sz="2400" b="1" dirty="0"/>
              <a:t>deterministic </a:t>
            </a:r>
            <a:r>
              <a:rPr lang="en-GB" sz="2400" dirty="0"/>
              <a:t>application of a matrix population model, we assume that population changes will follow the “average” (which are the parameters in the projection matrix)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We can compute these changes by multiplying the </a:t>
            </a:r>
            <a:r>
              <a:rPr lang="en-GB" sz="2400" b="1" dirty="0"/>
              <a:t>state vector </a:t>
            </a:r>
            <a:r>
              <a:rPr lang="en-GB" sz="2400" dirty="0"/>
              <a:t>by the </a:t>
            </a:r>
            <a:r>
              <a:rPr lang="en-GB" sz="2400" b="1" dirty="0"/>
              <a:t>projection matrix </a:t>
            </a:r>
            <a:r>
              <a:rPr lang="en-GB" sz="2400" dirty="0"/>
              <a:t>using matrix multiplication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CDBA13D-71C9-62D3-BC32-4C6E94195D36}"/>
              </a:ext>
            </a:extLst>
          </p:cNvPr>
          <p:cNvGrpSpPr/>
          <p:nvPr/>
        </p:nvGrpSpPr>
        <p:grpSpPr>
          <a:xfrm>
            <a:off x="415024" y="4510594"/>
            <a:ext cx="1653480" cy="921600"/>
            <a:chOff x="415024" y="4510594"/>
            <a:chExt cx="1653480" cy="9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CE608A-85C7-3280-3A98-AB65CEC66390}"/>
                    </a:ext>
                  </a:extLst>
                </p14:cNvPr>
                <p14:cNvContentPartPr/>
                <p14:nvPr/>
              </p14:nvContentPartPr>
              <p14:xfrm>
                <a:off x="415024" y="4629034"/>
                <a:ext cx="146520" cy="37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CE608A-85C7-3280-3A98-AB65CEC663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024" y="4620034"/>
                  <a:ext cx="1641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562860-7FBC-3D46-9F77-786D70E1D662}"/>
                    </a:ext>
                  </a:extLst>
                </p14:cNvPr>
                <p14:cNvContentPartPr/>
                <p14:nvPr/>
              </p14:nvContentPartPr>
              <p14:xfrm>
                <a:off x="628144" y="4642354"/>
                <a:ext cx="255600" cy="158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562860-7FBC-3D46-9F77-786D70E1D6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144" y="4633714"/>
                  <a:ext cx="273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34B575-C524-8E55-7344-816FC07A03F0}"/>
                    </a:ext>
                  </a:extLst>
                </p14:cNvPr>
                <p14:cNvContentPartPr/>
                <p14:nvPr/>
              </p14:nvContentPartPr>
              <p14:xfrm>
                <a:off x="812104" y="4688434"/>
                <a:ext cx="158040" cy="40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34B575-C524-8E55-7344-816FC07A03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3464" y="4679434"/>
                  <a:ext cx="1756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8F9F00-C0BF-6484-C867-D357843EC437}"/>
                    </a:ext>
                  </a:extLst>
                </p14:cNvPr>
                <p14:cNvContentPartPr/>
                <p14:nvPr/>
              </p14:nvContentPartPr>
              <p14:xfrm>
                <a:off x="990664" y="4510594"/>
                <a:ext cx="180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8F9F00-C0BF-6484-C867-D357843EC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664" y="4501594"/>
                  <a:ext cx="35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845283-34C5-3902-09AA-48943F3E5E44}"/>
                    </a:ext>
                  </a:extLst>
                </p14:cNvPr>
                <p14:cNvContentPartPr/>
                <p14:nvPr/>
              </p14:nvContentPartPr>
              <p14:xfrm>
                <a:off x="1042144" y="4639114"/>
                <a:ext cx="149040" cy="154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845283-34C5-3902-09AA-48943F3E5E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3504" y="4630474"/>
                  <a:ext cx="166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698B2A-9054-731F-5059-1623DB4FB285}"/>
                    </a:ext>
                  </a:extLst>
                </p14:cNvPr>
                <p14:cNvContentPartPr/>
                <p14:nvPr/>
              </p14:nvContentPartPr>
              <p14:xfrm>
                <a:off x="1245184" y="4569994"/>
                <a:ext cx="281880" cy="25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698B2A-9054-731F-5059-1623DB4FB2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6184" y="4561354"/>
                  <a:ext cx="299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3E2BB3-4DC3-E12C-5A25-BC4CC74DB0C9}"/>
                    </a:ext>
                  </a:extLst>
                </p14:cNvPr>
                <p14:cNvContentPartPr/>
                <p14:nvPr/>
              </p14:nvContentPartPr>
              <p14:xfrm>
                <a:off x="1461184" y="4546234"/>
                <a:ext cx="228600" cy="25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3E2BB3-4DC3-E12C-5A25-BC4CC74DB0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52544" y="4537234"/>
                  <a:ext cx="246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A0F08E-C20F-A6E4-7D83-A4E340215D7B}"/>
                    </a:ext>
                  </a:extLst>
                </p14:cNvPr>
                <p14:cNvContentPartPr/>
                <p14:nvPr/>
              </p14:nvContentPartPr>
              <p14:xfrm>
                <a:off x="1726144" y="4648834"/>
                <a:ext cx="13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A0F08E-C20F-A6E4-7D83-A4E340215D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7504" y="4639834"/>
                  <a:ext cx="15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2FE93D-4673-5C1C-8983-6C367C4AEFEE}"/>
                    </a:ext>
                  </a:extLst>
                </p14:cNvPr>
                <p14:cNvContentPartPr/>
                <p14:nvPr/>
              </p14:nvContentPartPr>
              <p14:xfrm>
                <a:off x="1910464" y="4636954"/>
                <a:ext cx="158040" cy="161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2FE93D-4673-5C1C-8983-6C367C4AEF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01824" y="4627954"/>
                  <a:ext cx="175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C3F920-D91F-2DB9-3565-8A8D973A1E6D}"/>
                    </a:ext>
                  </a:extLst>
                </p14:cNvPr>
                <p14:cNvContentPartPr/>
                <p14:nvPr/>
              </p14:nvContentPartPr>
              <p14:xfrm>
                <a:off x="633184" y="5238154"/>
                <a:ext cx="253800" cy="17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C3F920-D91F-2DB9-3565-8A8D973A1E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4184" y="5229514"/>
                  <a:ext cx="271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833647-4EAC-E337-2D7E-1CB064D9F26E}"/>
                    </a:ext>
                  </a:extLst>
                </p14:cNvPr>
                <p14:cNvContentPartPr/>
                <p14:nvPr/>
              </p14:nvContentPartPr>
              <p14:xfrm>
                <a:off x="931264" y="5235634"/>
                <a:ext cx="185040" cy="196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833647-4EAC-E337-2D7E-1CB064D9F2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2624" y="5226994"/>
                  <a:ext cx="202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811F27-24BC-FD45-D120-767D0022E380}"/>
                    </a:ext>
                  </a:extLst>
                </p14:cNvPr>
                <p14:cNvContentPartPr/>
                <p14:nvPr/>
              </p14:nvContentPartPr>
              <p14:xfrm>
                <a:off x="1163824" y="5164714"/>
                <a:ext cx="105120" cy="253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811F27-24BC-FD45-D120-767D0022E3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4824" y="5155714"/>
                  <a:ext cx="122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3A6421-9557-59C5-2A6F-7441F3C9E6E8}"/>
                    </a:ext>
                  </a:extLst>
                </p14:cNvPr>
                <p14:cNvContentPartPr/>
                <p14:nvPr/>
              </p14:nvContentPartPr>
              <p14:xfrm>
                <a:off x="1148704" y="5248594"/>
                <a:ext cx="285480" cy="135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3A6421-9557-59C5-2A6F-7441F3C9E6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0064" y="5239594"/>
                  <a:ext cx="303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CCA36C-EA72-4692-C1D6-B60717873F9A}"/>
                    </a:ext>
                  </a:extLst>
                </p14:cNvPr>
                <p14:cNvContentPartPr/>
                <p14:nvPr/>
              </p14:nvContentPartPr>
              <p14:xfrm>
                <a:off x="1383064" y="5131234"/>
                <a:ext cx="30600" cy="32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CCA36C-EA72-4692-C1D6-B60717873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4424" y="5122594"/>
                  <a:ext cx="48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7F70B7-1DBF-A362-4AE8-38E00EAE04FA}"/>
                    </a:ext>
                  </a:extLst>
                </p14:cNvPr>
                <p14:cNvContentPartPr/>
                <p14:nvPr/>
              </p14:nvContentPartPr>
              <p14:xfrm>
                <a:off x="1515184" y="5250394"/>
                <a:ext cx="138600" cy="16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7F70B7-1DBF-A362-4AE8-38E00EAE04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06184" y="5241394"/>
                  <a:ext cx="1562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7CCC9E-ABCE-E734-FC2E-1EC1AD204D95}"/>
              </a:ext>
            </a:extLst>
          </p:cNvPr>
          <p:cNvGrpSpPr/>
          <p:nvPr/>
        </p:nvGrpSpPr>
        <p:grpSpPr>
          <a:xfrm>
            <a:off x="3011704" y="4085074"/>
            <a:ext cx="808920" cy="1963440"/>
            <a:chOff x="3011704" y="4085074"/>
            <a:chExt cx="808920" cy="19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EB2369-55D0-5675-60DD-7161BFE6A47C}"/>
                    </a:ext>
                  </a:extLst>
                </p14:cNvPr>
                <p14:cNvContentPartPr/>
                <p14:nvPr/>
              </p14:nvContentPartPr>
              <p14:xfrm>
                <a:off x="3037984" y="4948714"/>
                <a:ext cx="164160" cy="15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EB2369-55D0-5675-60DD-7161BFE6A4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9344" y="4940074"/>
                  <a:ext cx="181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3CC5D6-3EBC-F34E-495F-D566FE6E3F8C}"/>
                    </a:ext>
                  </a:extLst>
                </p14:cNvPr>
                <p14:cNvContentPartPr/>
                <p14:nvPr/>
              </p14:nvContentPartPr>
              <p14:xfrm>
                <a:off x="3011704" y="5057074"/>
                <a:ext cx="191160" cy="6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3CC5D6-3EBC-F34E-495F-D566FE6E3F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2704" y="5048074"/>
                  <a:ext cx="20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6B0B64-8722-4186-304D-4A569A7F4A75}"/>
                    </a:ext>
                  </a:extLst>
                </p14:cNvPr>
                <p14:cNvContentPartPr/>
                <p14:nvPr/>
              </p14:nvContentPartPr>
              <p14:xfrm>
                <a:off x="3333904" y="4085074"/>
                <a:ext cx="486720" cy="1963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6B0B64-8722-4186-304D-4A569A7F4A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25264" y="4076074"/>
                  <a:ext cx="504360" cy="19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0234A2-028E-D443-64F6-E04E4368D422}"/>
              </a:ext>
            </a:extLst>
          </p:cNvPr>
          <p:cNvGrpSpPr/>
          <p:nvPr/>
        </p:nvGrpSpPr>
        <p:grpSpPr>
          <a:xfrm>
            <a:off x="2478904" y="4721194"/>
            <a:ext cx="282600" cy="440280"/>
            <a:chOff x="2478904" y="4721194"/>
            <a:chExt cx="28260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138B85-B8BD-BA63-F902-D057A317C843}"/>
                    </a:ext>
                  </a:extLst>
                </p14:cNvPr>
                <p14:cNvContentPartPr/>
                <p14:nvPr/>
              </p14:nvContentPartPr>
              <p14:xfrm>
                <a:off x="2478904" y="4721194"/>
                <a:ext cx="282600" cy="440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138B85-B8BD-BA63-F902-D057A317C8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70264" y="4712194"/>
                  <a:ext cx="3002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67CC84-6928-CA66-18EA-7A8B962712BA}"/>
                    </a:ext>
                  </a:extLst>
                </p14:cNvPr>
                <p14:cNvContentPartPr/>
                <p14:nvPr/>
              </p14:nvContentPartPr>
              <p14:xfrm>
                <a:off x="2567824" y="4990474"/>
                <a:ext cx="19260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67CC84-6928-CA66-18EA-7A8B962712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59184" y="4981474"/>
                  <a:ext cx="2102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5C8E55-C2A2-531B-D119-59314007A877}"/>
              </a:ext>
            </a:extLst>
          </p:cNvPr>
          <p:cNvGrpSpPr/>
          <p:nvPr/>
        </p:nvGrpSpPr>
        <p:grpSpPr>
          <a:xfrm>
            <a:off x="3723424" y="4444714"/>
            <a:ext cx="333000" cy="308160"/>
            <a:chOff x="3723424" y="4444714"/>
            <a:chExt cx="3330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14FF89B-1FF5-7468-006D-B55E8475D56C}"/>
                    </a:ext>
                  </a:extLst>
                </p14:cNvPr>
                <p14:cNvContentPartPr/>
                <p14:nvPr/>
              </p14:nvContentPartPr>
              <p14:xfrm>
                <a:off x="3723424" y="4444714"/>
                <a:ext cx="135000" cy="242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14FF89B-1FF5-7468-006D-B55E8475D5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14784" y="4436074"/>
                  <a:ext cx="152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7BAD4F-5444-38FF-E9CD-AB841F51FC33}"/>
                    </a:ext>
                  </a:extLst>
                </p14:cNvPr>
                <p14:cNvContentPartPr/>
                <p14:nvPr/>
              </p14:nvContentPartPr>
              <p14:xfrm>
                <a:off x="3920344" y="4596634"/>
                <a:ext cx="33480" cy="141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7BAD4F-5444-38FF-E9CD-AB841F51FC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11704" y="4587634"/>
                  <a:ext cx="51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2D18652-0D49-D210-E162-5C5F419A1737}"/>
                    </a:ext>
                  </a:extLst>
                </p14:cNvPr>
                <p14:cNvContentPartPr/>
                <p14:nvPr/>
              </p14:nvContentPartPr>
              <p14:xfrm>
                <a:off x="4029064" y="4608154"/>
                <a:ext cx="27360" cy="144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2D18652-0D49-D210-E162-5C5F419A17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20424" y="4599154"/>
                  <a:ext cx="450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3888EA7-0A81-95DA-565B-32949926AF0A}"/>
              </a:ext>
            </a:extLst>
          </p:cNvPr>
          <p:cNvGrpSpPr/>
          <p:nvPr/>
        </p:nvGrpSpPr>
        <p:grpSpPr>
          <a:xfrm>
            <a:off x="3566464" y="5026114"/>
            <a:ext cx="429840" cy="318240"/>
            <a:chOff x="3566464" y="5026114"/>
            <a:chExt cx="42984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D23F562-1474-499A-9F0D-ACE9EB0FA3FF}"/>
                    </a:ext>
                  </a:extLst>
                </p14:cNvPr>
                <p14:cNvContentPartPr/>
                <p14:nvPr/>
              </p14:nvContentPartPr>
              <p14:xfrm>
                <a:off x="3566464" y="5026114"/>
                <a:ext cx="136800" cy="222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D23F562-1474-499A-9F0D-ACE9EB0FA3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57824" y="5017114"/>
                  <a:ext cx="154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183656-BB0A-A7B9-998D-264A04028465}"/>
                    </a:ext>
                  </a:extLst>
                </p14:cNvPr>
                <p14:cNvContentPartPr/>
                <p14:nvPr/>
              </p14:nvContentPartPr>
              <p14:xfrm>
                <a:off x="3761944" y="5201794"/>
                <a:ext cx="11880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183656-BB0A-A7B9-998D-264A040284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3304" y="5193154"/>
                  <a:ext cx="136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08C204D-B5DC-7C73-68ED-B04E01E08E3B}"/>
                    </a:ext>
                  </a:extLst>
                </p14:cNvPr>
                <p14:cNvContentPartPr/>
                <p14:nvPr/>
              </p14:nvContentPartPr>
              <p14:xfrm>
                <a:off x="3968224" y="5193154"/>
                <a:ext cx="28080" cy="15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08C204D-B5DC-7C73-68ED-B04E01E08E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59584" y="5184154"/>
                  <a:ext cx="457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6692D3-8C8A-75DE-0956-16C7135F05FB}"/>
              </a:ext>
            </a:extLst>
          </p:cNvPr>
          <p:cNvGrpSpPr/>
          <p:nvPr/>
        </p:nvGrpSpPr>
        <p:grpSpPr>
          <a:xfrm>
            <a:off x="3530464" y="5622274"/>
            <a:ext cx="412560" cy="360360"/>
            <a:chOff x="3530464" y="5622274"/>
            <a:chExt cx="41256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B003D5E-CAEA-84D4-BAA0-0C187AD80610}"/>
                    </a:ext>
                  </a:extLst>
                </p14:cNvPr>
                <p14:cNvContentPartPr/>
                <p14:nvPr/>
              </p14:nvContentPartPr>
              <p14:xfrm>
                <a:off x="3530464" y="5622274"/>
                <a:ext cx="155160" cy="230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B003D5E-CAEA-84D4-BAA0-0C187AD806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1464" y="5613634"/>
                  <a:ext cx="172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F91EE4-A878-F317-10A2-5706E3F814A8}"/>
                    </a:ext>
                  </a:extLst>
                </p14:cNvPr>
                <p14:cNvContentPartPr/>
                <p14:nvPr/>
              </p14:nvContentPartPr>
              <p14:xfrm>
                <a:off x="3715864" y="5793634"/>
                <a:ext cx="115920" cy="175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F91EE4-A878-F317-10A2-5706E3F814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06864" y="5784994"/>
                  <a:ext cx="13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32546B2-D5FA-031B-5B56-A751206799C3}"/>
                    </a:ext>
                  </a:extLst>
                </p14:cNvPr>
                <p14:cNvContentPartPr/>
                <p14:nvPr/>
              </p14:nvContentPartPr>
              <p14:xfrm>
                <a:off x="3933664" y="5829274"/>
                <a:ext cx="9360" cy="153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32546B2-D5FA-031B-5B56-A751206799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25024" y="5820274"/>
                  <a:ext cx="270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064377-A706-D076-7BC1-25A7B05B2DB5}"/>
              </a:ext>
            </a:extLst>
          </p:cNvPr>
          <p:cNvGrpSpPr/>
          <p:nvPr/>
        </p:nvGrpSpPr>
        <p:grpSpPr>
          <a:xfrm>
            <a:off x="4471504" y="4475314"/>
            <a:ext cx="405360" cy="334440"/>
            <a:chOff x="4471504" y="4475314"/>
            <a:chExt cx="405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D26C35E-C92B-5283-1787-38D9DB7B1815}"/>
                    </a:ext>
                  </a:extLst>
                </p14:cNvPr>
                <p14:cNvContentPartPr/>
                <p14:nvPr/>
              </p14:nvContentPartPr>
              <p14:xfrm>
                <a:off x="4471504" y="4475314"/>
                <a:ext cx="144000" cy="244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D26C35E-C92B-5283-1787-38D9DB7B18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2864" y="4466674"/>
                  <a:ext cx="161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FE0D54-BAF0-CDB8-EF55-30C5C2C52E73}"/>
                    </a:ext>
                  </a:extLst>
                </p14:cNvPr>
                <p14:cNvContentPartPr/>
                <p14:nvPr/>
              </p14:nvContentPartPr>
              <p14:xfrm>
                <a:off x="4678144" y="4662154"/>
                <a:ext cx="23400" cy="139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FE0D54-BAF0-CDB8-EF55-30C5C2C52E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69144" y="4653514"/>
                  <a:ext cx="41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3F14976-E842-D5D9-B64E-248864BAF24C}"/>
                    </a:ext>
                  </a:extLst>
                </p14:cNvPr>
                <p14:cNvContentPartPr/>
                <p14:nvPr/>
              </p14:nvContentPartPr>
              <p14:xfrm>
                <a:off x="4751944" y="4640554"/>
                <a:ext cx="12492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3F14976-E842-D5D9-B64E-248864BAF2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42944" y="4631554"/>
                  <a:ext cx="1425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A6C0275-C71C-9107-D8DF-40F90BC509FE}"/>
              </a:ext>
            </a:extLst>
          </p:cNvPr>
          <p:cNvGrpSpPr/>
          <p:nvPr/>
        </p:nvGrpSpPr>
        <p:grpSpPr>
          <a:xfrm>
            <a:off x="4396624" y="5074354"/>
            <a:ext cx="453600" cy="318600"/>
            <a:chOff x="4396624" y="5074354"/>
            <a:chExt cx="45360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ECE65D-A8E7-DF07-323F-681682C6AD65}"/>
                    </a:ext>
                  </a:extLst>
                </p14:cNvPr>
                <p14:cNvContentPartPr/>
                <p14:nvPr/>
              </p14:nvContentPartPr>
              <p14:xfrm>
                <a:off x="4396624" y="5074354"/>
                <a:ext cx="146160" cy="239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ECE65D-A8E7-DF07-323F-681682C6AD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87984" y="5065714"/>
                  <a:ext cx="163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49688BB-AAF2-CF79-AC6A-CD77BB5A8F2C}"/>
                    </a:ext>
                  </a:extLst>
                </p14:cNvPr>
                <p14:cNvContentPartPr/>
                <p14:nvPr/>
              </p14:nvContentPartPr>
              <p14:xfrm>
                <a:off x="4593184" y="5261194"/>
                <a:ext cx="106920" cy="131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49688BB-AAF2-CF79-AC6A-CD77BB5A8F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84544" y="5252554"/>
                  <a:ext cx="124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B41123-98E4-7408-8B96-E9D47B41582B}"/>
                    </a:ext>
                  </a:extLst>
                </p14:cNvPr>
                <p14:cNvContentPartPr/>
                <p14:nvPr/>
              </p14:nvContentPartPr>
              <p14:xfrm>
                <a:off x="4749424" y="5243554"/>
                <a:ext cx="100800" cy="149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B41123-98E4-7408-8B96-E9D47B4158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40784" y="5234914"/>
                  <a:ext cx="1184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9A08B8F-BF5E-BFD4-0196-FEE2A104888A}"/>
              </a:ext>
            </a:extLst>
          </p:cNvPr>
          <p:cNvGrpSpPr/>
          <p:nvPr/>
        </p:nvGrpSpPr>
        <p:grpSpPr>
          <a:xfrm>
            <a:off x="4345144" y="5657194"/>
            <a:ext cx="510120" cy="352080"/>
            <a:chOff x="4345144" y="5657194"/>
            <a:chExt cx="51012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DE36BB-655B-50FB-EF11-F08AF778449C}"/>
                    </a:ext>
                  </a:extLst>
                </p14:cNvPr>
                <p14:cNvContentPartPr/>
                <p14:nvPr/>
              </p14:nvContentPartPr>
              <p14:xfrm>
                <a:off x="4345144" y="5657194"/>
                <a:ext cx="140760" cy="247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DE36BB-655B-50FB-EF11-F08AF77844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36504" y="5648554"/>
                  <a:ext cx="158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CE75BE-4780-8A10-5EAF-FA3B6BB09812}"/>
                    </a:ext>
                  </a:extLst>
                </p14:cNvPr>
                <p14:cNvContentPartPr/>
                <p14:nvPr/>
              </p14:nvContentPartPr>
              <p14:xfrm>
                <a:off x="4537384" y="5851954"/>
                <a:ext cx="114120" cy="157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CE75BE-4780-8A10-5EAF-FA3B6BB098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28384" y="5842954"/>
                  <a:ext cx="13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41DD71-445F-E8FD-6BD7-B3F396DD1A93}"/>
                    </a:ext>
                  </a:extLst>
                </p14:cNvPr>
                <p14:cNvContentPartPr/>
                <p14:nvPr/>
              </p14:nvContentPartPr>
              <p14:xfrm>
                <a:off x="4719904" y="5853034"/>
                <a:ext cx="135360" cy="153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41DD71-445F-E8FD-6BD7-B3F396DD1A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11264" y="5844034"/>
                  <a:ext cx="1530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E366E3F-FAC9-07CF-5FC0-583FD03492FE}"/>
              </a:ext>
            </a:extLst>
          </p:cNvPr>
          <p:cNvGrpSpPr/>
          <p:nvPr/>
        </p:nvGrpSpPr>
        <p:grpSpPr>
          <a:xfrm>
            <a:off x="5214184" y="4217194"/>
            <a:ext cx="831240" cy="1845000"/>
            <a:chOff x="5214184" y="4217194"/>
            <a:chExt cx="831240" cy="18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B6B5A11-B53B-0D06-3D76-99D1E5378361}"/>
                    </a:ext>
                  </a:extLst>
                </p14:cNvPr>
                <p14:cNvContentPartPr/>
                <p14:nvPr/>
              </p14:nvContentPartPr>
              <p14:xfrm>
                <a:off x="5352424" y="4467394"/>
                <a:ext cx="136080" cy="26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B6B5A11-B53B-0D06-3D76-99D1E5378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3424" y="4458394"/>
                  <a:ext cx="153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746596-3A4E-0E51-C8DB-9E63B6A9962A}"/>
                    </a:ext>
                  </a:extLst>
                </p14:cNvPr>
                <p14:cNvContentPartPr/>
                <p14:nvPr/>
              </p14:nvContentPartPr>
              <p14:xfrm>
                <a:off x="5556184" y="4686994"/>
                <a:ext cx="24120" cy="104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746596-3A4E-0E51-C8DB-9E63B6A996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47184" y="4678354"/>
                  <a:ext cx="41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BB6E9D-D710-99BF-16D8-7BE3B667E1E0}"/>
                    </a:ext>
                  </a:extLst>
                </p14:cNvPr>
                <p14:cNvContentPartPr/>
                <p14:nvPr/>
              </p14:nvContentPartPr>
              <p14:xfrm>
                <a:off x="5600104" y="4666834"/>
                <a:ext cx="117360" cy="171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BB6E9D-D710-99BF-16D8-7BE3B667E1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1464" y="4657834"/>
                  <a:ext cx="135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5AF63B6-5D97-A1FE-BE80-7832347CC65E}"/>
                    </a:ext>
                  </a:extLst>
                </p14:cNvPr>
                <p14:cNvContentPartPr/>
                <p14:nvPr/>
              </p14:nvContentPartPr>
              <p14:xfrm>
                <a:off x="5256304" y="5052754"/>
                <a:ext cx="172800" cy="221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AF63B6-5D97-A1FE-BE80-7832347CC6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47304" y="5043754"/>
                  <a:ext cx="190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6DB9E01-A706-9A24-50AB-E23CA4DF416C}"/>
                    </a:ext>
                  </a:extLst>
                </p14:cNvPr>
                <p14:cNvContentPartPr/>
                <p14:nvPr/>
              </p14:nvContentPartPr>
              <p14:xfrm>
                <a:off x="5454664" y="5244634"/>
                <a:ext cx="86400" cy="118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6DB9E01-A706-9A24-50AB-E23CA4DF41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45664" y="5235994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917F34-058D-EE26-2831-1B69DB48D337}"/>
                    </a:ext>
                  </a:extLst>
                </p14:cNvPr>
                <p14:cNvContentPartPr/>
                <p14:nvPr/>
              </p14:nvContentPartPr>
              <p14:xfrm>
                <a:off x="5572384" y="5237434"/>
                <a:ext cx="103320" cy="13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917F34-058D-EE26-2831-1B69DB48D3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63384" y="5228434"/>
                  <a:ext cx="120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DB8659-0C4E-3621-546E-432822CBB2A9}"/>
                    </a:ext>
                  </a:extLst>
                </p14:cNvPr>
                <p14:cNvContentPartPr/>
                <p14:nvPr/>
              </p14:nvContentPartPr>
              <p14:xfrm>
                <a:off x="5214184" y="5672314"/>
                <a:ext cx="160920" cy="242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DB8659-0C4E-3621-546E-432822CBB2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05544" y="5663314"/>
                  <a:ext cx="178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3694BE4-9121-D7FD-7401-CC27747FF2DB}"/>
                    </a:ext>
                  </a:extLst>
                </p14:cNvPr>
                <p14:cNvContentPartPr/>
                <p14:nvPr/>
              </p14:nvContentPartPr>
              <p14:xfrm>
                <a:off x="5392384" y="5892994"/>
                <a:ext cx="101160" cy="142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3694BE4-9121-D7FD-7401-CC27747FF2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3384" y="5883994"/>
                  <a:ext cx="118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273D0CD-6D5F-8F11-0513-0DE1049BA3FB}"/>
                    </a:ext>
                  </a:extLst>
                </p14:cNvPr>
                <p14:cNvContentPartPr/>
                <p14:nvPr/>
              </p14:nvContentPartPr>
              <p14:xfrm>
                <a:off x="5560504" y="5908114"/>
                <a:ext cx="97200" cy="154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273D0CD-6D5F-8F11-0513-0DE1049BA3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51864" y="5899474"/>
                  <a:ext cx="11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C4272A6-4792-F1B6-CB54-0FE8B53C21FC}"/>
                    </a:ext>
                  </a:extLst>
                </p14:cNvPr>
                <p14:cNvContentPartPr/>
                <p14:nvPr/>
              </p14:nvContentPartPr>
              <p14:xfrm>
                <a:off x="5817904" y="4217194"/>
                <a:ext cx="227520" cy="1845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C4272A6-4792-F1B6-CB54-0FE8B53C21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09264" y="4208194"/>
                  <a:ext cx="245160" cy="18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7B94B76-1359-18B7-6352-BF99E37C4D70}"/>
                  </a:ext>
                </a:extLst>
              </p14:cNvPr>
              <p14:cNvContentPartPr/>
              <p14:nvPr/>
            </p14:nvContentPartPr>
            <p14:xfrm>
              <a:off x="3437584" y="5509234"/>
              <a:ext cx="2407680" cy="6678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7B94B76-1359-18B7-6352-BF99E37C4D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28944" y="5500234"/>
                <a:ext cx="2425320" cy="68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5C5565C-560B-3E45-EA86-B53B1C92B063}"/>
              </a:ext>
            </a:extLst>
          </p:cNvPr>
          <p:cNvGrpSpPr/>
          <p:nvPr/>
        </p:nvGrpSpPr>
        <p:grpSpPr>
          <a:xfrm>
            <a:off x="4150744" y="4191994"/>
            <a:ext cx="891720" cy="2120040"/>
            <a:chOff x="4150744" y="4191994"/>
            <a:chExt cx="891720" cy="21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5F19944-C582-F2B6-D6B4-662D4DA7A197}"/>
                    </a:ext>
                  </a:extLst>
                </p14:cNvPr>
                <p14:cNvContentPartPr/>
                <p14:nvPr/>
              </p14:nvContentPartPr>
              <p14:xfrm>
                <a:off x="4150744" y="4288474"/>
                <a:ext cx="260640" cy="1935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5F19944-C582-F2B6-D6B4-662D4DA7A1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41744" y="4279474"/>
                  <a:ext cx="278280" cy="19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398353-9165-F987-CC83-70A626159711}"/>
                    </a:ext>
                  </a:extLst>
                </p14:cNvPr>
                <p14:cNvContentPartPr/>
                <p14:nvPr/>
              </p14:nvContentPartPr>
              <p14:xfrm>
                <a:off x="4238584" y="4191994"/>
                <a:ext cx="803880" cy="2120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398353-9165-F987-CC83-70A6261597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9944" y="4183354"/>
                  <a:ext cx="821520" cy="21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B2D488-5F19-9DEF-801D-B3B5D414E9BE}"/>
              </a:ext>
            </a:extLst>
          </p:cNvPr>
          <p:cNvGrpSpPr/>
          <p:nvPr/>
        </p:nvGrpSpPr>
        <p:grpSpPr>
          <a:xfrm>
            <a:off x="6399664" y="3844234"/>
            <a:ext cx="358200" cy="250920"/>
            <a:chOff x="6399664" y="3844234"/>
            <a:chExt cx="3582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26D8BD-F94F-81E7-7DB1-130775A7F98D}"/>
                    </a:ext>
                  </a:extLst>
                </p14:cNvPr>
                <p14:cNvContentPartPr/>
                <p14:nvPr/>
              </p14:nvContentPartPr>
              <p14:xfrm>
                <a:off x="6399664" y="3844234"/>
                <a:ext cx="281520" cy="44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26D8BD-F94F-81E7-7DB1-130775A7F9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91024" y="3835234"/>
                  <a:ext cx="299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A03CB9-CC69-27FF-214F-8020C6EADF00}"/>
                    </a:ext>
                  </a:extLst>
                </p14:cNvPr>
                <p14:cNvContentPartPr/>
                <p14:nvPr/>
              </p14:nvContentPartPr>
              <p14:xfrm>
                <a:off x="6518104" y="3861874"/>
                <a:ext cx="50400" cy="210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A03CB9-CC69-27FF-214F-8020C6EADF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09464" y="3852874"/>
                  <a:ext cx="68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9676F1-88F2-7497-5B55-45880229E904}"/>
                    </a:ext>
                  </a:extLst>
                </p14:cNvPr>
                <p14:cNvContentPartPr/>
                <p14:nvPr/>
              </p14:nvContentPartPr>
              <p14:xfrm>
                <a:off x="6623224" y="3961594"/>
                <a:ext cx="134640" cy="133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9676F1-88F2-7497-5B55-45880229E9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14224" y="3952594"/>
                  <a:ext cx="1522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F7FB8D-2278-130B-2F12-A2C3F70C28A5}"/>
              </a:ext>
            </a:extLst>
          </p:cNvPr>
          <p:cNvGrpSpPr/>
          <p:nvPr/>
        </p:nvGrpSpPr>
        <p:grpSpPr>
          <a:xfrm>
            <a:off x="7031464" y="3824434"/>
            <a:ext cx="3989520" cy="367920"/>
            <a:chOff x="7031464" y="3824434"/>
            <a:chExt cx="398952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ECE45B-B409-3FBC-9060-B2FC208C2611}"/>
                    </a:ext>
                  </a:extLst>
                </p14:cNvPr>
                <p14:cNvContentPartPr/>
                <p14:nvPr/>
              </p14:nvContentPartPr>
              <p14:xfrm>
                <a:off x="7031464" y="3825874"/>
                <a:ext cx="110880" cy="312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ECE45B-B409-3FBC-9060-B2FC208C26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22824" y="3816874"/>
                  <a:ext cx="128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BB22EE-7D65-D59A-67FF-A6C2374BA298}"/>
                    </a:ext>
                  </a:extLst>
                </p14:cNvPr>
                <p14:cNvContentPartPr/>
                <p14:nvPr/>
              </p14:nvContentPartPr>
              <p14:xfrm>
                <a:off x="7051984" y="4000114"/>
                <a:ext cx="15012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BB22EE-7D65-D59A-67FF-A6C2374BA2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3344" y="3991474"/>
                  <a:ext cx="167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0D481C-3B82-F883-75D0-9AF908EC3072}"/>
                    </a:ext>
                  </a:extLst>
                </p14:cNvPr>
                <p14:cNvContentPartPr/>
                <p14:nvPr/>
              </p14:nvContentPartPr>
              <p14:xfrm>
                <a:off x="7194904" y="3883114"/>
                <a:ext cx="12600" cy="23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0D481C-3B82-F883-75D0-9AF908EC30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86264" y="3874474"/>
                  <a:ext cx="30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D9B9F4-E724-B0EA-76B2-29A288AC763F}"/>
                    </a:ext>
                  </a:extLst>
                </p14:cNvPr>
                <p14:cNvContentPartPr/>
                <p14:nvPr/>
              </p14:nvContentPartPr>
              <p14:xfrm>
                <a:off x="7273024" y="3956914"/>
                <a:ext cx="165600" cy="10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D9B9F4-E724-B0EA-76B2-29A288AC76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64024" y="3948274"/>
                  <a:ext cx="183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E44F90-0E94-5E7D-D8F4-8F1CA3A7AC45}"/>
                    </a:ext>
                  </a:extLst>
                </p14:cNvPr>
                <p14:cNvContentPartPr/>
                <p14:nvPr/>
              </p14:nvContentPartPr>
              <p14:xfrm>
                <a:off x="7451584" y="3830554"/>
                <a:ext cx="175320" cy="25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E44F90-0E94-5E7D-D8F4-8F1CA3A7AC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42584" y="3821554"/>
                  <a:ext cx="192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B1970C-CD10-A299-0E6B-B966AC66825A}"/>
                    </a:ext>
                  </a:extLst>
                </p14:cNvPr>
                <p14:cNvContentPartPr/>
                <p14:nvPr/>
              </p14:nvContentPartPr>
              <p14:xfrm>
                <a:off x="7815904" y="3938554"/>
                <a:ext cx="133200" cy="13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B1970C-CD10-A299-0E6B-B966AC6682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07264" y="3929914"/>
                  <a:ext cx="150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BFFDA-195E-AADB-F637-205A663039C1}"/>
                    </a:ext>
                  </a:extLst>
                </p14:cNvPr>
                <p14:cNvContentPartPr/>
                <p14:nvPr/>
              </p14:nvContentPartPr>
              <p14:xfrm>
                <a:off x="7994464" y="3866194"/>
                <a:ext cx="315720" cy="20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BFFDA-195E-AADB-F637-205A663039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85824" y="3857554"/>
                  <a:ext cx="333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0349D1-5BE2-0292-8CA7-77467EB96D70}"/>
                    </a:ext>
                  </a:extLst>
                </p14:cNvPr>
                <p14:cNvContentPartPr/>
                <p14:nvPr/>
              </p14:nvContentPartPr>
              <p14:xfrm>
                <a:off x="8231704" y="3946474"/>
                <a:ext cx="17064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0349D1-5BE2-0292-8CA7-77467EB96D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23064" y="3937834"/>
                  <a:ext cx="188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6DCE8E-968F-BB5D-0BDD-9A078B5F4D0F}"/>
                    </a:ext>
                  </a:extLst>
                </p14:cNvPr>
                <p14:cNvContentPartPr/>
                <p14:nvPr/>
              </p14:nvContentPartPr>
              <p14:xfrm>
                <a:off x="8615464" y="3865114"/>
                <a:ext cx="210600" cy="19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6DCE8E-968F-BB5D-0BDD-9A078B5F4D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06824" y="3856474"/>
                  <a:ext cx="228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36AB23-BE14-F7D5-687C-9BF545B7E77E}"/>
                    </a:ext>
                  </a:extLst>
                </p14:cNvPr>
                <p14:cNvContentPartPr/>
                <p14:nvPr/>
              </p14:nvContentPartPr>
              <p14:xfrm>
                <a:off x="8894464" y="3824434"/>
                <a:ext cx="470160" cy="22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36AB23-BE14-F7D5-687C-9BF545B7E7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85464" y="3815434"/>
                  <a:ext cx="487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2EEF68-04D5-19B7-8AC0-D830A3C4B969}"/>
                    </a:ext>
                  </a:extLst>
                </p14:cNvPr>
                <p14:cNvContentPartPr/>
                <p14:nvPr/>
              </p14:nvContentPartPr>
              <p14:xfrm>
                <a:off x="9268144" y="3916234"/>
                <a:ext cx="192960" cy="1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2EEF68-04D5-19B7-8AC0-D830A3C4B9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9144" y="3907234"/>
                  <a:ext cx="210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C04F8D6-6646-B360-81A4-C21AE6FC5C6E}"/>
                    </a:ext>
                  </a:extLst>
                </p14:cNvPr>
                <p14:cNvContentPartPr/>
                <p14:nvPr/>
              </p14:nvContentPartPr>
              <p14:xfrm>
                <a:off x="9703384" y="3849274"/>
                <a:ext cx="190440" cy="203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C04F8D6-6646-B360-81A4-C21AE6FC5C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94744" y="3840634"/>
                  <a:ext cx="208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3274144-D0FB-B7C6-13DC-F13D47B81B7D}"/>
                    </a:ext>
                  </a:extLst>
                </p14:cNvPr>
                <p14:cNvContentPartPr/>
                <p14:nvPr/>
              </p14:nvContentPartPr>
              <p14:xfrm>
                <a:off x="9929104" y="3899674"/>
                <a:ext cx="373320" cy="29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3274144-D0FB-B7C6-13DC-F13D47B81B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20464" y="3891034"/>
                  <a:ext cx="390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0305F6-D08B-C10F-BF3B-455916580F4E}"/>
                    </a:ext>
                  </a:extLst>
                </p14:cNvPr>
                <p14:cNvContentPartPr/>
                <p14:nvPr/>
              </p14:nvContentPartPr>
              <p14:xfrm>
                <a:off x="10327984" y="3907954"/>
                <a:ext cx="693000" cy="283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0305F6-D08B-C10F-BF3B-455916580F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19344" y="3899314"/>
                  <a:ext cx="71064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D5999E-D697-590B-712D-FDBC83D5E21C}"/>
              </a:ext>
            </a:extLst>
          </p:cNvPr>
          <p:cNvGrpSpPr/>
          <p:nvPr/>
        </p:nvGrpSpPr>
        <p:grpSpPr>
          <a:xfrm>
            <a:off x="6515584" y="4391434"/>
            <a:ext cx="255600" cy="180360"/>
            <a:chOff x="6515584" y="4391434"/>
            <a:chExt cx="25560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0C810A-589D-9340-E02C-8E90715261EE}"/>
                    </a:ext>
                  </a:extLst>
                </p14:cNvPr>
                <p14:cNvContentPartPr/>
                <p14:nvPr/>
              </p14:nvContentPartPr>
              <p14:xfrm>
                <a:off x="6515584" y="4391434"/>
                <a:ext cx="16200" cy="18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0C810A-589D-9340-E02C-8E90715261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06944" y="4382794"/>
                  <a:ext cx="33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82AFB8-BD8F-DDA2-FDB3-E75E51DE5BBA}"/>
                    </a:ext>
                  </a:extLst>
                </p14:cNvPr>
                <p14:cNvContentPartPr/>
                <p14:nvPr/>
              </p14:nvContentPartPr>
              <p14:xfrm>
                <a:off x="6518464" y="4416274"/>
                <a:ext cx="252720" cy="147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82AFB8-BD8F-DDA2-FDB3-E75E51DE5B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09824" y="4407634"/>
                  <a:ext cx="2703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8C066C7-2B99-8508-A489-7D8C17E8BA21}"/>
              </a:ext>
            </a:extLst>
          </p:cNvPr>
          <p:cNvGrpSpPr/>
          <p:nvPr/>
        </p:nvGrpSpPr>
        <p:grpSpPr>
          <a:xfrm>
            <a:off x="7077904" y="4316914"/>
            <a:ext cx="1951200" cy="241560"/>
            <a:chOff x="7077904" y="4316914"/>
            <a:chExt cx="195120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02B0D9-C484-E81A-0ECE-7F2E7C01D2C1}"/>
                    </a:ext>
                  </a:extLst>
                </p14:cNvPr>
                <p14:cNvContentPartPr/>
                <p14:nvPr/>
              </p14:nvContentPartPr>
              <p14:xfrm>
                <a:off x="7077904" y="4438594"/>
                <a:ext cx="23760" cy="119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02B0D9-C484-E81A-0ECE-7F2E7C01D2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69264" y="4429954"/>
                  <a:ext cx="41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79399A-A89C-A1DC-B4EF-AFA672C79FF0}"/>
                    </a:ext>
                  </a:extLst>
                </p14:cNvPr>
                <p14:cNvContentPartPr/>
                <p14:nvPr/>
              </p14:nvContentPartPr>
              <p14:xfrm>
                <a:off x="7111024" y="4344274"/>
                <a:ext cx="11880" cy="27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79399A-A89C-A1DC-B4EF-AFA672C79FF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02024" y="4335274"/>
                  <a:ext cx="29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CFEF35-2F38-84E3-7857-15EC9636B985}"/>
                    </a:ext>
                  </a:extLst>
                </p14:cNvPr>
                <p14:cNvContentPartPr/>
                <p14:nvPr/>
              </p14:nvContentPartPr>
              <p14:xfrm>
                <a:off x="7155664" y="4414834"/>
                <a:ext cx="153360" cy="11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CFEF35-2F38-84E3-7857-15EC9636B9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47024" y="4405834"/>
                  <a:ext cx="171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71A322-3214-3612-FCD7-2426E0B86F65}"/>
                    </a:ext>
                  </a:extLst>
                </p14:cNvPr>
                <p14:cNvContentPartPr/>
                <p14:nvPr/>
              </p14:nvContentPartPr>
              <p14:xfrm>
                <a:off x="7349344" y="4347874"/>
                <a:ext cx="358920" cy="20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71A322-3214-3612-FCD7-2426E0B86F6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40704" y="4339234"/>
                  <a:ext cx="376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29E1F1-5A29-13BB-5846-E4A8B36FB4FA}"/>
                    </a:ext>
                  </a:extLst>
                </p14:cNvPr>
                <p14:cNvContentPartPr/>
                <p14:nvPr/>
              </p14:nvContentPartPr>
              <p14:xfrm>
                <a:off x="7642744" y="4340314"/>
                <a:ext cx="23040" cy="37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29E1F1-5A29-13BB-5846-E4A8B36FB4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33744" y="4331674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9060A9-AF2B-5CBE-9BC7-68A5F226B6B8}"/>
                    </a:ext>
                  </a:extLst>
                </p14:cNvPr>
                <p14:cNvContentPartPr/>
                <p14:nvPr/>
              </p14:nvContentPartPr>
              <p14:xfrm>
                <a:off x="7733824" y="4328794"/>
                <a:ext cx="214560" cy="201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9060A9-AF2B-5CBE-9BC7-68A5F226B6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25184" y="4319794"/>
                  <a:ext cx="232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AE2630-6BEA-5E36-1A98-1E6FA59F5283}"/>
                    </a:ext>
                  </a:extLst>
                </p14:cNvPr>
                <p14:cNvContentPartPr/>
                <p14:nvPr/>
              </p14:nvContentPartPr>
              <p14:xfrm>
                <a:off x="7984024" y="4316914"/>
                <a:ext cx="1045080" cy="23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AE2630-6BEA-5E36-1A98-1E6FA59F528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75024" y="4308274"/>
                  <a:ext cx="106272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F9961A-330B-8C32-E82D-9CA9249543C9}"/>
              </a:ext>
            </a:extLst>
          </p:cNvPr>
          <p:cNvGrpSpPr/>
          <p:nvPr/>
        </p:nvGrpSpPr>
        <p:grpSpPr>
          <a:xfrm>
            <a:off x="9289384" y="4306114"/>
            <a:ext cx="1372680" cy="554040"/>
            <a:chOff x="9289384" y="4306114"/>
            <a:chExt cx="137268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7549AB-8BB3-6A40-C535-8FD14D2BB444}"/>
                    </a:ext>
                  </a:extLst>
                </p14:cNvPr>
                <p14:cNvContentPartPr/>
                <p14:nvPr/>
              </p14:nvContentPartPr>
              <p14:xfrm>
                <a:off x="9289384" y="4422394"/>
                <a:ext cx="303120" cy="127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7549AB-8BB3-6A40-C535-8FD14D2BB4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80744" y="4413754"/>
                  <a:ext cx="320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9552B5-EDD6-7530-8446-EEF22646B7AD}"/>
                    </a:ext>
                  </a:extLst>
                </p14:cNvPr>
                <p14:cNvContentPartPr/>
                <p14:nvPr/>
              </p14:nvContentPartPr>
              <p14:xfrm>
                <a:off x="9376504" y="4306114"/>
                <a:ext cx="43200" cy="11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9552B5-EDD6-7530-8446-EEF22646B7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67864" y="4297114"/>
                  <a:ext cx="60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B542BA-CD1C-458A-9DFF-E4E1C81F344C}"/>
                    </a:ext>
                  </a:extLst>
                </p14:cNvPr>
                <p14:cNvContentPartPr/>
                <p14:nvPr/>
              </p14:nvContentPartPr>
              <p14:xfrm>
                <a:off x="9824344" y="4375234"/>
                <a:ext cx="147240" cy="168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B542BA-CD1C-458A-9DFF-E4E1C81F344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15344" y="4366594"/>
                  <a:ext cx="164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2B5D21-2279-94E9-E6A5-F70BCB9E4E5C}"/>
                    </a:ext>
                  </a:extLst>
                </p14:cNvPr>
                <p14:cNvContentPartPr/>
                <p14:nvPr/>
              </p14:nvContentPartPr>
              <p14:xfrm>
                <a:off x="10035664" y="4318354"/>
                <a:ext cx="22680" cy="225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2B5D21-2279-94E9-E6A5-F70BCB9E4E5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26664" y="4309714"/>
                  <a:ext cx="40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28592A-F9A6-503D-294E-5C8668059DDB}"/>
                    </a:ext>
                  </a:extLst>
                </p14:cNvPr>
                <p14:cNvContentPartPr/>
                <p14:nvPr/>
              </p14:nvContentPartPr>
              <p14:xfrm>
                <a:off x="9970504" y="4406914"/>
                <a:ext cx="151560" cy="1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28592A-F9A6-503D-294E-5C8668059D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61504" y="4398274"/>
                  <a:ext cx="169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B5FB3C0-992F-381D-32BC-9EDA3C756577}"/>
                    </a:ext>
                  </a:extLst>
                </p14:cNvPr>
                <p14:cNvContentPartPr/>
                <p14:nvPr/>
              </p14:nvContentPartPr>
              <p14:xfrm>
                <a:off x="10104064" y="4410874"/>
                <a:ext cx="196920" cy="140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B5FB3C0-992F-381D-32BC-9EDA3C75657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95424" y="4402234"/>
                  <a:ext cx="214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BE7C75B-43BB-935B-EAEF-213364EAAB4C}"/>
                    </a:ext>
                  </a:extLst>
                </p14:cNvPr>
                <p14:cNvContentPartPr/>
                <p14:nvPr/>
              </p14:nvContentPartPr>
              <p14:xfrm>
                <a:off x="10163104" y="4421314"/>
                <a:ext cx="238680" cy="438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BE7C75B-43BB-935B-EAEF-213364EAAB4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54464" y="4412674"/>
                  <a:ext cx="2563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9300F3-E2C5-F9FC-6240-361658DF0C92}"/>
                    </a:ext>
                  </a:extLst>
                </p14:cNvPr>
                <p14:cNvContentPartPr/>
                <p14:nvPr/>
              </p14:nvContentPartPr>
              <p14:xfrm>
                <a:off x="10445704" y="4364434"/>
                <a:ext cx="216360" cy="203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9300F3-E2C5-F9FC-6240-361658DF0C9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37064" y="4355794"/>
                  <a:ext cx="2340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915C7A6-086C-1C4A-755B-499F1E7B1C45}"/>
              </a:ext>
            </a:extLst>
          </p:cNvPr>
          <p:cNvGrpSpPr/>
          <p:nvPr/>
        </p:nvGrpSpPr>
        <p:grpSpPr>
          <a:xfrm>
            <a:off x="9823624" y="4288114"/>
            <a:ext cx="1269360" cy="403560"/>
            <a:chOff x="9823624" y="4288114"/>
            <a:chExt cx="12693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5177159-6D31-ECC3-ECE8-D534EC371BF6}"/>
                    </a:ext>
                  </a:extLst>
                </p14:cNvPr>
                <p14:cNvContentPartPr/>
                <p14:nvPr/>
              </p14:nvContentPartPr>
              <p14:xfrm>
                <a:off x="10833064" y="4288114"/>
                <a:ext cx="241200" cy="275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5177159-6D31-ECC3-ECE8-D534EC371B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24064" y="4279474"/>
                  <a:ext cx="258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DA96BF-8025-C926-808E-306830373500}"/>
                    </a:ext>
                  </a:extLst>
                </p14:cNvPr>
                <p14:cNvContentPartPr/>
                <p14:nvPr/>
              </p14:nvContentPartPr>
              <p14:xfrm>
                <a:off x="9823624" y="4650274"/>
                <a:ext cx="1269360" cy="41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DA96BF-8025-C926-808E-3068303735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14624" y="4641634"/>
                  <a:ext cx="12870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9BA5FB5-E1B3-D621-4A38-CF9336BE093D}"/>
              </a:ext>
            </a:extLst>
          </p:cNvPr>
          <p:cNvGrpSpPr/>
          <p:nvPr/>
        </p:nvGrpSpPr>
        <p:grpSpPr>
          <a:xfrm>
            <a:off x="6463384" y="4812994"/>
            <a:ext cx="1228320" cy="198000"/>
            <a:chOff x="6463384" y="4812994"/>
            <a:chExt cx="122832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80997D-B065-BD68-77F3-AEEC75E30432}"/>
                    </a:ext>
                  </a:extLst>
                </p14:cNvPr>
                <p14:cNvContentPartPr/>
                <p14:nvPr/>
              </p14:nvContentPartPr>
              <p14:xfrm>
                <a:off x="6463384" y="4812994"/>
                <a:ext cx="261000" cy="18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80997D-B065-BD68-77F3-AEEC75E3043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54744" y="4803994"/>
                  <a:ext cx="278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9F6BE5-7A23-02EA-928C-FEBDBAC81F6C}"/>
                    </a:ext>
                  </a:extLst>
                </p14:cNvPr>
                <p14:cNvContentPartPr/>
                <p14:nvPr/>
              </p14:nvContentPartPr>
              <p14:xfrm>
                <a:off x="6772624" y="4892194"/>
                <a:ext cx="135000" cy="112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9F6BE5-7A23-02EA-928C-FEBDBAC81F6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63984" y="4883194"/>
                  <a:ext cx="152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04D0D76-2EB1-BF7F-9F44-6BC6B47AF826}"/>
                    </a:ext>
                  </a:extLst>
                </p14:cNvPr>
                <p14:cNvContentPartPr/>
                <p14:nvPr/>
              </p14:nvContentPartPr>
              <p14:xfrm>
                <a:off x="6974944" y="4813714"/>
                <a:ext cx="166320" cy="170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04D0D76-2EB1-BF7F-9F44-6BC6B47AF8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65944" y="4805074"/>
                  <a:ext cx="183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2E8EBF9-57B0-723D-6D4E-051870EB57B0}"/>
                    </a:ext>
                  </a:extLst>
                </p14:cNvPr>
                <p14:cNvContentPartPr/>
                <p14:nvPr/>
              </p14:nvContentPartPr>
              <p14:xfrm>
                <a:off x="7280944" y="4818754"/>
                <a:ext cx="328320" cy="192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2E8EBF9-57B0-723D-6D4E-051870EB57B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72304" y="4809754"/>
                  <a:ext cx="345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4E7DCBB-4AF5-FF2A-A260-9846FFE87AA4}"/>
                    </a:ext>
                  </a:extLst>
                </p14:cNvPr>
                <p14:cNvContentPartPr/>
                <p14:nvPr/>
              </p14:nvContentPartPr>
              <p14:xfrm>
                <a:off x="7521064" y="4865554"/>
                <a:ext cx="170640" cy="11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4E7DCBB-4AF5-FF2A-A260-9846FFE87AA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12064" y="4856914"/>
                  <a:ext cx="188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036C9EA-EC2A-D2F5-4BFE-399BC29D7FF0}"/>
              </a:ext>
            </a:extLst>
          </p:cNvPr>
          <p:cNvGrpSpPr/>
          <p:nvPr/>
        </p:nvGrpSpPr>
        <p:grpSpPr>
          <a:xfrm>
            <a:off x="7916344" y="4819114"/>
            <a:ext cx="1869480" cy="218520"/>
            <a:chOff x="7916344" y="4819114"/>
            <a:chExt cx="186948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D7F914B-4668-78CE-6A64-4606AECAD088}"/>
                    </a:ext>
                  </a:extLst>
                </p14:cNvPr>
                <p14:cNvContentPartPr/>
                <p14:nvPr/>
              </p14:nvContentPartPr>
              <p14:xfrm>
                <a:off x="7916344" y="4886074"/>
                <a:ext cx="315000" cy="122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D7F914B-4668-78CE-6A64-4606AECAD08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07344" y="4877074"/>
                  <a:ext cx="332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356E073-B40E-54C2-1466-E87F184FFC61}"/>
                    </a:ext>
                  </a:extLst>
                </p14:cNvPr>
                <p14:cNvContentPartPr/>
                <p14:nvPr/>
              </p14:nvContentPartPr>
              <p14:xfrm>
                <a:off x="8273464" y="4839634"/>
                <a:ext cx="707040" cy="179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356E073-B40E-54C2-1466-E87F184FFC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64824" y="4830634"/>
                  <a:ext cx="724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8BD1290-4DE8-A4D0-1390-7195AC4A4758}"/>
                    </a:ext>
                  </a:extLst>
                </p14:cNvPr>
                <p14:cNvContentPartPr/>
                <p14:nvPr/>
              </p14:nvContentPartPr>
              <p14:xfrm>
                <a:off x="9036304" y="4897234"/>
                <a:ext cx="216360" cy="114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8BD1290-4DE8-A4D0-1390-7195AC4A47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27664" y="4888594"/>
                  <a:ext cx="234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C1A06BF-5319-B953-8496-B7052451FD06}"/>
                    </a:ext>
                  </a:extLst>
                </p14:cNvPr>
                <p14:cNvContentPartPr/>
                <p14:nvPr/>
              </p14:nvContentPartPr>
              <p14:xfrm>
                <a:off x="9457144" y="4819114"/>
                <a:ext cx="192960" cy="216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C1A06BF-5319-B953-8496-B7052451FD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48144" y="4810474"/>
                  <a:ext cx="210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92EAD08-B55E-68A5-6496-2E32766450D9}"/>
                    </a:ext>
                  </a:extLst>
                </p14:cNvPr>
                <p14:cNvContentPartPr/>
                <p14:nvPr/>
              </p14:nvContentPartPr>
              <p14:xfrm>
                <a:off x="9773224" y="5026114"/>
                <a:ext cx="12600" cy="11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92EAD08-B55E-68A5-6496-2E32766450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64224" y="5017114"/>
                  <a:ext cx="302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45ADF45-27C3-85AD-A2FB-F1CFA37B233A}"/>
              </a:ext>
            </a:extLst>
          </p:cNvPr>
          <p:cNvGrpSpPr/>
          <p:nvPr/>
        </p:nvGrpSpPr>
        <p:grpSpPr>
          <a:xfrm>
            <a:off x="6264304" y="5553154"/>
            <a:ext cx="622080" cy="465120"/>
            <a:chOff x="6264304" y="5553154"/>
            <a:chExt cx="62208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717FD67-E314-E591-9B5C-1347746BF23B}"/>
                    </a:ext>
                  </a:extLst>
                </p14:cNvPr>
                <p14:cNvContentPartPr/>
                <p14:nvPr/>
              </p14:nvContentPartPr>
              <p14:xfrm>
                <a:off x="6264304" y="5553154"/>
                <a:ext cx="168120" cy="191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717FD67-E314-E591-9B5C-1347746BF23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55304" y="5544154"/>
                  <a:ext cx="185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7F92BA5-B11B-2BA0-0320-5FCF3B1EA771}"/>
                    </a:ext>
                  </a:extLst>
                </p14:cNvPr>
                <p14:cNvContentPartPr/>
                <p14:nvPr/>
              </p14:nvContentPartPr>
              <p14:xfrm>
                <a:off x="6545824" y="5707594"/>
                <a:ext cx="13320" cy="15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7F92BA5-B11B-2BA0-0320-5FCF3B1EA7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36824" y="5698954"/>
                  <a:ext cx="30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C38E0AD-D2DA-3CC2-8D3F-2AA9DF1E5A00}"/>
                    </a:ext>
                  </a:extLst>
                </p14:cNvPr>
                <p14:cNvContentPartPr/>
                <p14:nvPr/>
              </p14:nvContentPartPr>
              <p14:xfrm>
                <a:off x="6574984" y="5579794"/>
                <a:ext cx="216360" cy="438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C38E0AD-D2DA-3CC2-8D3F-2AA9DF1E5A0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65984" y="5570794"/>
                  <a:ext cx="234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D5F226-0A6F-8739-5815-889AF40F15B9}"/>
                    </a:ext>
                  </a:extLst>
                </p14:cNvPr>
                <p14:cNvContentPartPr/>
                <p14:nvPr/>
              </p14:nvContentPartPr>
              <p14:xfrm>
                <a:off x="6883504" y="5709754"/>
                <a:ext cx="2880" cy="20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D5F226-0A6F-8739-5815-889AF40F15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74504" y="5700754"/>
                  <a:ext cx="205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03E0E87-9958-504F-E0B6-F3057B7540A4}"/>
              </a:ext>
            </a:extLst>
          </p:cNvPr>
          <p:cNvGrpSpPr/>
          <p:nvPr/>
        </p:nvGrpSpPr>
        <p:grpSpPr>
          <a:xfrm>
            <a:off x="7239544" y="5427874"/>
            <a:ext cx="467280" cy="262080"/>
            <a:chOff x="7239544" y="5427874"/>
            <a:chExt cx="4672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253A7D4-D8DE-683E-81FA-A6B0D9054925}"/>
                    </a:ext>
                  </a:extLst>
                </p14:cNvPr>
                <p14:cNvContentPartPr/>
                <p14:nvPr/>
              </p14:nvContentPartPr>
              <p14:xfrm>
                <a:off x="7239544" y="5427874"/>
                <a:ext cx="222480" cy="262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253A7D4-D8DE-683E-81FA-A6B0D905492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30544" y="5419234"/>
                  <a:ext cx="240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BAEB916-79F9-6693-5F09-8B227A1BCB16}"/>
                    </a:ext>
                  </a:extLst>
                </p14:cNvPr>
                <p14:cNvContentPartPr/>
                <p14:nvPr/>
              </p14:nvContentPartPr>
              <p14:xfrm>
                <a:off x="7504504" y="5441554"/>
                <a:ext cx="202320" cy="239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BAEB916-79F9-6693-5F09-8B227A1BCB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95504" y="5432554"/>
                  <a:ext cx="21996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9AE890B-688E-0419-FDE0-EA7C95EE638E}"/>
                  </a:ext>
                </a:extLst>
              </p14:cNvPr>
              <p14:cNvContentPartPr/>
              <p14:nvPr/>
            </p14:nvContentPartPr>
            <p14:xfrm>
              <a:off x="7962784" y="5536594"/>
              <a:ext cx="304920" cy="1216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9AE890B-688E-0419-FDE0-EA7C95EE638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954144" y="5527954"/>
                <a:ext cx="3225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6870229-AF3B-F0F0-80E7-BC7265F2448B}"/>
                  </a:ext>
                </a:extLst>
              </p14:cNvPr>
              <p14:cNvContentPartPr/>
              <p14:nvPr/>
            </p14:nvContentPartPr>
            <p14:xfrm>
              <a:off x="8030104" y="5377114"/>
              <a:ext cx="16560" cy="223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6870229-AF3B-F0F0-80E7-BC7265F2448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021104" y="5368474"/>
                <a:ext cx="3420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17F44E9-B410-BDA1-E24D-23332514108C}"/>
              </a:ext>
            </a:extLst>
          </p:cNvPr>
          <p:cNvGrpSpPr/>
          <p:nvPr/>
        </p:nvGrpSpPr>
        <p:grpSpPr>
          <a:xfrm>
            <a:off x="8553904" y="5362354"/>
            <a:ext cx="2155320" cy="538920"/>
            <a:chOff x="8553904" y="5362354"/>
            <a:chExt cx="215532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C8A528A-FE3E-DAC5-BB59-7EA5D6B6B4D0}"/>
                    </a:ext>
                  </a:extLst>
                </p14:cNvPr>
                <p14:cNvContentPartPr/>
                <p14:nvPr/>
              </p14:nvContentPartPr>
              <p14:xfrm>
                <a:off x="8553904" y="5434714"/>
                <a:ext cx="251280" cy="208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C8A528A-FE3E-DAC5-BB59-7EA5D6B6B4D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45264" y="5426074"/>
                  <a:ext cx="268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FF70889-1E8B-0ED2-B8C5-D6E412B3E1DF}"/>
                    </a:ext>
                  </a:extLst>
                </p14:cNvPr>
                <p14:cNvContentPartPr/>
                <p14:nvPr/>
              </p14:nvContentPartPr>
              <p14:xfrm>
                <a:off x="8765944" y="5400514"/>
                <a:ext cx="16560" cy="18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FF70889-1E8B-0ED2-B8C5-D6E412B3E1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57304" y="5391514"/>
                  <a:ext cx="34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A31D8B0-B216-8454-644C-C5FDEB84720A}"/>
                    </a:ext>
                  </a:extLst>
                </p14:cNvPr>
                <p14:cNvContentPartPr/>
                <p14:nvPr/>
              </p14:nvContentPartPr>
              <p14:xfrm>
                <a:off x="8794024" y="5362354"/>
                <a:ext cx="161280" cy="382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A31D8B0-B216-8454-644C-C5FDEB84720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85024" y="5353354"/>
                  <a:ext cx="1789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5B8F6E2-261E-7637-684B-0654CB5A3671}"/>
                    </a:ext>
                  </a:extLst>
                </p14:cNvPr>
                <p14:cNvContentPartPr/>
                <p14:nvPr/>
              </p14:nvContentPartPr>
              <p14:xfrm>
                <a:off x="8975464" y="5499154"/>
                <a:ext cx="146160" cy="163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5B8F6E2-261E-7637-684B-0654CB5A367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966824" y="5490514"/>
                  <a:ext cx="163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86C7A98-1DB0-553E-F816-5D8D087BB45E}"/>
                    </a:ext>
                  </a:extLst>
                </p14:cNvPr>
                <p14:cNvContentPartPr/>
                <p14:nvPr/>
              </p14:nvContentPartPr>
              <p14:xfrm>
                <a:off x="9341224" y="5459914"/>
                <a:ext cx="103680" cy="186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86C7A98-1DB0-553E-F816-5D8D087BB45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32224" y="5451274"/>
                  <a:ext cx="121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262FA9E-0AA5-4785-00C4-FED376274118}"/>
                    </a:ext>
                  </a:extLst>
                </p14:cNvPr>
                <p14:cNvContentPartPr/>
                <p14:nvPr/>
              </p14:nvContentPartPr>
              <p14:xfrm>
                <a:off x="9499624" y="5416714"/>
                <a:ext cx="152280" cy="208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262FA9E-0AA5-4785-00C4-FED37627411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90624" y="5408074"/>
                  <a:ext cx="169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4E8D4A-9426-938A-ED2B-66177E23097C}"/>
                    </a:ext>
                  </a:extLst>
                </p14:cNvPr>
                <p14:cNvContentPartPr/>
                <p14:nvPr/>
              </p14:nvContentPartPr>
              <p14:xfrm>
                <a:off x="9672424" y="5491234"/>
                <a:ext cx="370440" cy="410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4E8D4A-9426-938A-ED2B-66177E2309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63424" y="5482234"/>
                  <a:ext cx="3880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790291-3837-E2EB-0803-A234E297565C}"/>
                    </a:ext>
                  </a:extLst>
                </p14:cNvPr>
                <p14:cNvContentPartPr/>
                <p14:nvPr/>
              </p14:nvContentPartPr>
              <p14:xfrm>
                <a:off x="10124584" y="5493754"/>
                <a:ext cx="176760" cy="160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790291-3837-E2EB-0803-A234E297565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15944" y="5484754"/>
                  <a:ext cx="194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6EA67B8-CCF6-CD8F-4BB2-55CCABF91DE3}"/>
                    </a:ext>
                  </a:extLst>
                </p14:cNvPr>
                <p14:cNvContentPartPr/>
                <p14:nvPr/>
              </p14:nvContentPartPr>
              <p14:xfrm>
                <a:off x="10505464" y="5383594"/>
                <a:ext cx="203760" cy="280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6EA67B8-CCF6-CD8F-4BB2-55CCABF91D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96824" y="5374594"/>
                  <a:ext cx="2214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E62A2CF-7C98-5256-47DC-8DB50379297C}"/>
              </a:ext>
            </a:extLst>
          </p:cNvPr>
          <p:cNvGrpSpPr/>
          <p:nvPr/>
        </p:nvGrpSpPr>
        <p:grpSpPr>
          <a:xfrm>
            <a:off x="6104104" y="5866354"/>
            <a:ext cx="2251080" cy="807480"/>
            <a:chOff x="6104104" y="5866354"/>
            <a:chExt cx="225108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89E23F1-ABCB-0FCC-CA2E-B6ED05DB5FAE}"/>
                    </a:ext>
                  </a:extLst>
                </p14:cNvPr>
                <p14:cNvContentPartPr/>
                <p14:nvPr/>
              </p14:nvContentPartPr>
              <p14:xfrm>
                <a:off x="6122824" y="6205834"/>
                <a:ext cx="174240" cy="16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89E23F1-ABCB-0FCC-CA2E-B6ED05DB5FA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13824" y="6196834"/>
                  <a:ext cx="191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031BBE7-9855-9BE0-1ECC-3A5D5C780902}"/>
                    </a:ext>
                  </a:extLst>
                </p14:cNvPr>
                <p14:cNvContentPartPr/>
                <p14:nvPr/>
              </p14:nvContentPartPr>
              <p14:xfrm>
                <a:off x="6104104" y="6280714"/>
                <a:ext cx="207360" cy="20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031BBE7-9855-9BE0-1ECC-3A5D5C78090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95104" y="6271714"/>
                  <a:ext cx="225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36195A6-D6AC-8AB5-D750-CDBFAA5472F4}"/>
                    </a:ext>
                  </a:extLst>
                </p14:cNvPr>
                <p14:cNvContentPartPr/>
                <p14:nvPr/>
              </p14:nvContentPartPr>
              <p14:xfrm>
                <a:off x="6183304" y="6146074"/>
                <a:ext cx="153360" cy="247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36195A6-D6AC-8AB5-D750-CDBFAA5472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74664" y="6137434"/>
                  <a:ext cx="171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235497C-25CE-C77B-35AD-1C0B9762E2BF}"/>
                    </a:ext>
                  </a:extLst>
                </p14:cNvPr>
                <p14:cNvContentPartPr/>
                <p14:nvPr/>
              </p14:nvContentPartPr>
              <p14:xfrm>
                <a:off x="6506944" y="5866354"/>
                <a:ext cx="193320" cy="807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235497C-25CE-C77B-35AD-1C0B9762E2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97944" y="5857354"/>
                  <a:ext cx="21096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F673836-19CA-E946-1C8D-39547312EAB8}"/>
                    </a:ext>
                  </a:extLst>
                </p14:cNvPr>
                <p14:cNvContentPartPr/>
                <p14:nvPr/>
              </p14:nvContentPartPr>
              <p14:xfrm>
                <a:off x="6767584" y="5953834"/>
                <a:ext cx="267840" cy="152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F673836-19CA-E946-1C8D-39547312EAB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58584" y="5945194"/>
                  <a:ext cx="285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F294315-4D7D-FAE0-8C2F-D7157CDD5190}"/>
                    </a:ext>
                  </a:extLst>
                </p14:cNvPr>
                <p14:cNvContentPartPr/>
                <p14:nvPr/>
              </p14:nvContentPartPr>
              <p14:xfrm>
                <a:off x="7077904" y="5979394"/>
                <a:ext cx="141480" cy="107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F294315-4D7D-FAE0-8C2F-D7157CDD519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69264" y="5970394"/>
                  <a:ext cx="159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3147ED3-1344-87EC-83D0-3FCCFAE668D9}"/>
                    </a:ext>
                  </a:extLst>
                </p14:cNvPr>
                <p14:cNvContentPartPr/>
                <p14:nvPr/>
              </p14:nvContentPartPr>
              <p14:xfrm>
                <a:off x="7306504" y="5899834"/>
                <a:ext cx="39240" cy="176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3147ED3-1344-87EC-83D0-3FCCFAE668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97504" y="5890834"/>
                  <a:ext cx="56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A7CF0B3-41E1-2105-2128-5BC7CCE61B6D}"/>
                    </a:ext>
                  </a:extLst>
                </p14:cNvPr>
                <p14:cNvContentPartPr/>
                <p14:nvPr/>
              </p14:nvContentPartPr>
              <p14:xfrm>
                <a:off x="7308304" y="5962834"/>
                <a:ext cx="233640" cy="102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A7CF0B3-41E1-2105-2128-5BC7CCE61B6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99664" y="5954194"/>
                  <a:ext cx="251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F991653-5ABC-CF0A-B69B-6D82C9EE1454}"/>
                    </a:ext>
                  </a:extLst>
                </p14:cNvPr>
                <p14:cNvContentPartPr/>
                <p14:nvPr/>
              </p14:nvContentPartPr>
              <p14:xfrm>
                <a:off x="7494064" y="5882914"/>
                <a:ext cx="18000" cy="19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F991653-5ABC-CF0A-B69B-6D82C9EE14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85064" y="5874274"/>
                  <a:ext cx="35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EB4E7B-12F9-D2CE-6C7D-47676F21528F}"/>
                    </a:ext>
                  </a:extLst>
                </p14:cNvPr>
                <p14:cNvContentPartPr/>
                <p14:nvPr/>
              </p14:nvContentPartPr>
              <p14:xfrm>
                <a:off x="7579384" y="5902354"/>
                <a:ext cx="117720" cy="164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EB4E7B-12F9-D2CE-6C7D-47676F2152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570384" y="5893354"/>
                  <a:ext cx="135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0954C13-407D-1163-A158-5C2311A2486D}"/>
                    </a:ext>
                  </a:extLst>
                </p14:cNvPr>
                <p14:cNvContentPartPr/>
                <p14:nvPr/>
              </p14:nvContentPartPr>
              <p14:xfrm>
                <a:off x="7757944" y="5901634"/>
                <a:ext cx="597240" cy="164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0954C13-407D-1163-A158-5C2311A248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48944" y="5892634"/>
                  <a:ext cx="614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C5252F5-8975-F02F-0F5C-67E21C169E7D}"/>
                    </a:ext>
                  </a:extLst>
                </p14:cNvPr>
                <p14:cNvContentPartPr/>
                <p14:nvPr/>
              </p14:nvContentPartPr>
              <p14:xfrm>
                <a:off x="7931824" y="5940514"/>
                <a:ext cx="172440" cy="17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C5252F5-8975-F02F-0F5C-67E21C169E7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22824" y="5931514"/>
                  <a:ext cx="1900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206AF-3C2C-57FB-D15D-D06A798F5ECD}"/>
              </a:ext>
            </a:extLst>
          </p:cNvPr>
          <p:cNvGrpSpPr/>
          <p:nvPr/>
        </p:nvGrpSpPr>
        <p:grpSpPr>
          <a:xfrm>
            <a:off x="6751744" y="6221674"/>
            <a:ext cx="1471320" cy="181800"/>
            <a:chOff x="6751744" y="6221674"/>
            <a:chExt cx="147132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AE51554-D3E9-2C48-6DEC-F578530C93BF}"/>
                    </a:ext>
                  </a:extLst>
                </p14:cNvPr>
                <p14:cNvContentPartPr/>
                <p14:nvPr/>
              </p14:nvContentPartPr>
              <p14:xfrm>
                <a:off x="6751744" y="6287194"/>
                <a:ext cx="229320" cy="116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AE51554-D3E9-2C48-6DEC-F578530C93B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742744" y="6278194"/>
                  <a:ext cx="246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C715969-2FEE-46E9-E111-F7A0EF276BD5}"/>
                    </a:ext>
                  </a:extLst>
                </p14:cNvPr>
                <p14:cNvContentPartPr/>
                <p14:nvPr/>
              </p14:nvContentPartPr>
              <p14:xfrm>
                <a:off x="7017784" y="6296554"/>
                <a:ext cx="105120" cy="882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C715969-2FEE-46E9-E111-F7A0EF276BD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08784" y="6287554"/>
                  <a:ext cx="122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C3F4EBB-1A97-9D34-A6BE-060D7406CD19}"/>
                    </a:ext>
                  </a:extLst>
                </p14:cNvPr>
                <p14:cNvContentPartPr/>
                <p14:nvPr/>
              </p14:nvContentPartPr>
              <p14:xfrm>
                <a:off x="7203544" y="6240034"/>
                <a:ext cx="19080" cy="1576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C3F4EBB-1A97-9D34-A6BE-060D7406CD1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94544" y="6231034"/>
                  <a:ext cx="36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83C900D-33FB-88F2-6FBA-02E90F7F5754}"/>
                    </a:ext>
                  </a:extLst>
                </p14:cNvPr>
                <p14:cNvContentPartPr/>
                <p14:nvPr/>
              </p14:nvContentPartPr>
              <p14:xfrm>
                <a:off x="7208584" y="6306634"/>
                <a:ext cx="216720" cy="86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83C900D-33FB-88F2-6FBA-02E90F7F575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99944" y="6297634"/>
                  <a:ext cx="234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EF768E1-E535-0D08-E7E2-75860577389C}"/>
                    </a:ext>
                  </a:extLst>
                </p14:cNvPr>
                <p14:cNvContentPartPr/>
                <p14:nvPr/>
              </p14:nvContentPartPr>
              <p14:xfrm>
                <a:off x="7423504" y="6221674"/>
                <a:ext cx="19080" cy="255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EF768E1-E535-0D08-E7E2-75860577389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14504" y="6213034"/>
                  <a:ext cx="36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BB2C364-9812-9493-90BF-093D7458901B}"/>
                    </a:ext>
                  </a:extLst>
                </p14:cNvPr>
                <p14:cNvContentPartPr/>
                <p14:nvPr/>
              </p14:nvContentPartPr>
              <p14:xfrm>
                <a:off x="7500544" y="6234634"/>
                <a:ext cx="92880" cy="162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BB2C364-9812-9493-90BF-093D745890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1904" y="6225634"/>
                  <a:ext cx="110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4A10376-F98C-8366-325D-298AEFDE576D}"/>
                    </a:ext>
                  </a:extLst>
                </p14:cNvPr>
                <p14:cNvContentPartPr/>
                <p14:nvPr/>
              </p14:nvContentPartPr>
              <p14:xfrm>
                <a:off x="7638064" y="6243274"/>
                <a:ext cx="585000" cy="147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4A10376-F98C-8366-325D-298AEFDE57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29064" y="6234274"/>
                  <a:ext cx="602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1E61F7F-0FE6-5FB5-00C0-CF0D41116565}"/>
                    </a:ext>
                  </a:extLst>
                </p14:cNvPr>
                <p14:cNvContentPartPr/>
                <p14:nvPr/>
              </p14:nvContentPartPr>
              <p14:xfrm>
                <a:off x="7770544" y="6282154"/>
                <a:ext cx="193680" cy="82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1E61F7F-0FE6-5FB5-00C0-CF0D4111656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761904" y="6273154"/>
                  <a:ext cx="2113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E5B4E5A-6DA2-63C7-CCA9-EF800A6AAB1E}"/>
              </a:ext>
            </a:extLst>
          </p:cNvPr>
          <p:cNvGrpSpPr/>
          <p:nvPr/>
        </p:nvGrpSpPr>
        <p:grpSpPr>
          <a:xfrm>
            <a:off x="8523304" y="5841874"/>
            <a:ext cx="3391560" cy="732960"/>
            <a:chOff x="8523304" y="5841874"/>
            <a:chExt cx="3391560" cy="73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10852B9-A203-C9C6-A4D4-B5191E078D84}"/>
                    </a:ext>
                  </a:extLst>
                </p14:cNvPr>
                <p14:cNvContentPartPr/>
                <p14:nvPr/>
              </p14:nvContentPartPr>
              <p14:xfrm>
                <a:off x="8586304" y="5881834"/>
                <a:ext cx="153000" cy="166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10852B9-A203-C9C6-A4D4-B5191E078D8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77304" y="5872834"/>
                  <a:ext cx="170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9448821-7E2B-BD39-C1B5-BFFB33999402}"/>
                    </a:ext>
                  </a:extLst>
                </p14:cNvPr>
                <p14:cNvContentPartPr/>
                <p14:nvPr/>
              </p14:nvContentPartPr>
              <p14:xfrm>
                <a:off x="8799784" y="6005674"/>
                <a:ext cx="11520" cy="91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9448821-7E2B-BD39-C1B5-BFFB339994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90784" y="5997034"/>
                  <a:ext cx="29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FB8EFD0-A0A4-3982-C389-3254F397A79C}"/>
                    </a:ext>
                  </a:extLst>
                </p14:cNvPr>
                <p14:cNvContentPartPr/>
                <p14:nvPr/>
              </p14:nvContentPartPr>
              <p14:xfrm>
                <a:off x="8885824" y="6005674"/>
                <a:ext cx="126000" cy="105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FB8EFD0-A0A4-3982-C389-3254F397A79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76824" y="5996674"/>
                  <a:ext cx="143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F5DC9DE-7237-8427-7B08-0AC70B8D5382}"/>
                    </a:ext>
                  </a:extLst>
                </p14:cNvPr>
                <p14:cNvContentPartPr/>
                <p14:nvPr/>
              </p14:nvContentPartPr>
              <p14:xfrm>
                <a:off x="9124504" y="5936554"/>
                <a:ext cx="110160" cy="102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F5DC9DE-7237-8427-7B08-0AC70B8D538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115504" y="5927914"/>
                  <a:ext cx="127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B77C285-1292-6621-5002-5F0BADF4061A}"/>
                    </a:ext>
                  </a:extLst>
                </p14:cNvPr>
                <p14:cNvContentPartPr/>
                <p14:nvPr/>
              </p14:nvContentPartPr>
              <p14:xfrm>
                <a:off x="9125584" y="5952754"/>
                <a:ext cx="116280" cy="864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B77C285-1292-6621-5002-5F0BADF406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16944" y="5944114"/>
                  <a:ext cx="133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3FCC25E-44CE-8236-A4BB-45656514EA19}"/>
                    </a:ext>
                  </a:extLst>
                </p14:cNvPr>
                <p14:cNvContentPartPr/>
                <p14:nvPr/>
              </p14:nvContentPartPr>
              <p14:xfrm>
                <a:off x="9330424" y="5864194"/>
                <a:ext cx="176400" cy="206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3FCC25E-44CE-8236-A4BB-45656514EA1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21784" y="5855554"/>
                  <a:ext cx="194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39FB166-F083-ED39-428E-D32481B7EBF4}"/>
                    </a:ext>
                  </a:extLst>
                </p14:cNvPr>
                <p14:cNvContentPartPr/>
                <p14:nvPr/>
              </p14:nvContentPartPr>
              <p14:xfrm>
                <a:off x="9551464" y="5909554"/>
                <a:ext cx="153720" cy="152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39FB166-F083-ED39-428E-D32481B7EBF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42824" y="5900554"/>
                  <a:ext cx="171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95FDEFA-1B6B-8986-45C9-48C16832E785}"/>
                    </a:ext>
                  </a:extLst>
                </p14:cNvPr>
                <p14:cNvContentPartPr/>
                <p14:nvPr/>
              </p14:nvContentPartPr>
              <p14:xfrm>
                <a:off x="9935584" y="5890834"/>
                <a:ext cx="41040" cy="162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95FDEFA-1B6B-8986-45C9-48C16832E78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926584" y="5881834"/>
                  <a:ext cx="58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9EC0E24-2A96-D8A7-D353-55188C08A652}"/>
                    </a:ext>
                  </a:extLst>
                </p14:cNvPr>
                <p14:cNvContentPartPr/>
                <p14:nvPr/>
              </p14:nvContentPartPr>
              <p14:xfrm>
                <a:off x="9958264" y="5967154"/>
                <a:ext cx="203400" cy="82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9EC0E24-2A96-D8A7-D353-55188C08A65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49264" y="5958514"/>
                  <a:ext cx="221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1E0D2B0-9A65-767B-74AF-FA2869D337A7}"/>
                    </a:ext>
                  </a:extLst>
                </p14:cNvPr>
                <p14:cNvContentPartPr/>
                <p14:nvPr/>
              </p14:nvContentPartPr>
              <p14:xfrm>
                <a:off x="10289464" y="5950954"/>
                <a:ext cx="136080" cy="979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1E0D2B0-9A65-767B-74AF-FA2869D337A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80464" y="5941954"/>
                  <a:ext cx="153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E45EC47-C39A-D35C-BD4E-896BF38CC7E6}"/>
                    </a:ext>
                  </a:extLst>
                </p14:cNvPr>
                <p14:cNvContentPartPr/>
                <p14:nvPr/>
              </p14:nvContentPartPr>
              <p14:xfrm>
                <a:off x="10472344" y="5941594"/>
                <a:ext cx="117360" cy="121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E45EC47-C39A-D35C-BD4E-896BF38CC7E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63344" y="5932594"/>
                  <a:ext cx="135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102378E-744F-D93B-C676-FA499C9DF981}"/>
                    </a:ext>
                  </a:extLst>
                </p14:cNvPr>
                <p14:cNvContentPartPr/>
                <p14:nvPr/>
              </p14:nvContentPartPr>
              <p14:xfrm>
                <a:off x="10618144" y="5910634"/>
                <a:ext cx="194040" cy="145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102378E-744F-D93B-C676-FA499C9DF98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609504" y="5901994"/>
                  <a:ext cx="211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29350C4-5C11-EA45-2E23-84D44C33DC1C}"/>
                    </a:ext>
                  </a:extLst>
                </p14:cNvPr>
                <p14:cNvContentPartPr/>
                <p14:nvPr/>
              </p14:nvContentPartPr>
              <p14:xfrm>
                <a:off x="10917304" y="5930434"/>
                <a:ext cx="89280" cy="119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29350C4-5C11-EA45-2E23-84D44C33DC1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908664" y="5921794"/>
                  <a:ext cx="106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E47367E-FADA-E8A2-5282-1D5F56AD9B15}"/>
                    </a:ext>
                  </a:extLst>
                </p14:cNvPr>
                <p14:cNvContentPartPr/>
                <p14:nvPr/>
              </p14:nvContentPartPr>
              <p14:xfrm>
                <a:off x="11060944" y="5857714"/>
                <a:ext cx="105120" cy="183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E47367E-FADA-E8A2-5282-1D5F56AD9B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051944" y="5848714"/>
                  <a:ext cx="122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88798D0-6D6A-3FED-E9EC-2C11B93C34A1}"/>
                    </a:ext>
                  </a:extLst>
                </p14:cNvPr>
                <p14:cNvContentPartPr/>
                <p14:nvPr/>
              </p14:nvContentPartPr>
              <p14:xfrm>
                <a:off x="11157784" y="5939074"/>
                <a:ext cx="279360" cy="357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88798D0-6D6A-3FED-E9EC-2C11B93C34A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149144" y="5930434"/>
                  <a:ext cx="297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CE44B94-A118-679F-835D-BE5AD329D2B2}"/>
                    </a:ext>
                  </a:extLst>
                </p14:cNvPr>
                <p14:cNvContentPartPr/>
                <p14:nvPr/>
              </p14:nvContentPartPr>
              <p14:xfrm>
                <a:off x="11494384" y="5955634"/>
                <a:ext cx="200160" cy="1166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CE44B94-A118-679F-835D-BE5AD329D2B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485384" y="5946994"/>
                  <a:ext cx="217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AE8D78C-EB24-F00D-AB41-AD256D119CFE}"/>
                    </a:ext>
                  </a:extLst>
                </p14:cNvPr>
                <p14:cNvContentPartPr/>
                <p14:nvPr/>
              </p14:nvContentPartPr>
              <p14:xfrm>
                <a:off x="11798584" y="5841874"/>
                <a:ext cx="24480" cy="196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AE8D78C-EB24-F00D-AB41-AD256D119C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789584" y="5832874"/>
                  <a:ext cx="42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4A7D25E-45C0-37C6-31B3-7086452A8551}"/>
                    </a:ext>
                  </a:extLst>
                </p14:cNvPr>
                <p14:cNvContentPartPr/>
                <p14:nvPr/>
              </p14:nvContentPartPr>
              <p14:xfrm>
                <a:off x="8523304" y="6260554"/>
                <a:ext cx="156600" cy="1332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4A7D25E-45C0-37C6-31B3-7086452A855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514304" y="6251554"/>
                  <a:ext cx="174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5270DEF-3104-9745-6882-7A3ED71FDAA0}"/>
                    </a:ext>
                  </a:extLst>
                </p14:cNvPr>
                <p14:cNvContentPartPr/>
                <p14:nvPr/>
              </p14:nvContentPartPr>
              <p14:xfrm>
                <a:off x="8678824" y="6356314"/>
                <a:ext cx="110880" cy="1101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5270DEF-3104-9745-6882-7A3ED71FDAA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70184" y="6347314"/>
                  <a:ext cx="128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BD4C4AB-1C09-14E6-5AA3-22A244B896ED}"/>
                    </a:ext>
                  </a:extLst>
                </p14:cNvPr>
                <p14:cNvContentPartPr/>
                <p14:nvPr/>
              </p14:nvContentPartPr>
              <p14:xfrm>
                <a:off x="8826784" y="6378634"/>
                <a:ext cx="126360" cy="1000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BD4C4AB-1C09-14E6-5AA3-22A244B896E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818144" y="6369634"/>
                  <a:ext cx="144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9A65DDF-B618-5107-0E25-FC65BED0DFBE}"/>
                    </a:ext>
                  </a:extLst>
                </p14:cNvPr>
                <p14:cNvContentPartPr/>
                <p14:nvPr/>
              </p14:nvContentPartPr>
              <p14:xfrm>
                <a:off x="9013264" y="6309154"/>
                <a:ext cx="131760" cy="1051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9A65DDF-B618-5107-0E25-FC65BED0DFB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04264" y="6300154"/>
                  <a:ext cx="149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2647EF2-B145-4DBB-33DF-9D5CDCE12E02}"/>
                    </a:ext>
                  </a:extLst>
                </p14:cNvPr>
                <p14:cNvContentPartPr/>
                <p14:nvPr/>
              </p14:nvContentPartPr>
              <p14:xfrm>
                <a:off x="9049984" y="6310954"/>
                <a:ext cx="105120" cy="92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2647EF2-B145-4DBB-33DF-9D5CDCE12E0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041344" y="6302314"/>
                  <a:ext cx="122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6D62A6C-EC79-8862-A26B-39EC64CD8C52}"/>
                    </a:ext>
                  </a:extLst>
                </p14:cNvPr>
                <p14:cNvContentPartPr/>
                <p14:nvPr/>
              </p14:nvContentPartPr>
              <p14:xfrm>
                <a:off x="9256984" y="6266314"/>
                <a:ext cx="160920" cy="1818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6D62A6C-EC79-8862-A26B-39EC64CD8C5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247984" y="6257674"/>
                  <a:ext cx="178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D4FDA2D-06C4-21F4-22A6-07FA6B314EC2}"/>
                    </a:ext>
                  </a:extLst>
                </p14:cNvPr>
                <p14:cNvContentPartPr/>
                <p14:nvPr/>
              </p14:nvContentPartPr>
              <p14:xfrm>
                <a:off x="9480904" y="6278914"/>
                <a:ext cx="158040" cy="165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D4FDA2D-06C4-21F4-22A6-07FA6B314EC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471904" y="6270274"/>
                  <a:ext cx="175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2AC193F-28D0-5AEE-90B3-2B082025291D}"/>
                    </a:ext>
                  </a:extLst>
                </p14:cNvPr>
                <p14:cNvContentPartPr/>
                <p14:nvPr/>
              </p14:nvContentPartPr>
              <p14:xfrm>
                <a:off x="9862504" y="6241834"/>
                <a:ext cx="25560" cy="163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2AC193F-28D0-5AEE-90B3-2B082025291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53504" y="6233194"/>
                  <a:ext cx="43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76E3DF1-EBB8-5AFD-A371-179C78CE556B}"/>
                    </a:ext>
                  </a:extLst>
                </p14:cNvPr>
                <p14:cNvContentPartPr/>
                <p14:nvPr/>
              </p14:nvContentPartPr>
              <p14:xfrm>
                <a:off x="9844144" y="6329674"/>
                <a:ext cx="254160" cy="849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76E3DF1-EBB8-5AFD-A371-179C78CE556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35504" y="6320674"/>
                  <a:ext cx="271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7CBC4FA-4B8A-DBE4-355E-116A8057030E}"/>
                    </a:ext>
                  </a:extLst>
                </p14:cNvPr>
                <p14:cNvContentPartPr/>
                <p14:nvPr/>
              </p14:nvContentPartPr>
              <p14:xfrm>
                <a:off x="10224304" y="6324634"/>
                <a:ext cx="144360" cy="993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7CBC4FA-4B8A-DBE4-355E-116A8057030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15304" y="6315994"/>
                  <a:ext cx="162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9EF6A04-1F1B-321F-92C8-C306977D4F75}"/>
                    </a:ext>
                  </a:extLst>
                </p14:cNvPr>
                <p14:cNvContentPartPr/>
                <p14:nvPr/>
              </p14:nvContentPartPr>
              <p14:xfrm>
                <a:off x="10403944" y="6324274"/>
                <a:ext cx="151560" cy="1159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9EF6A04-1F1B-321F-92C8-C306977D4F7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94944" y="631563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9D8D43B-8076-5C9E-978B-C721049E6C69}"/>
                    </a:ext>
                  </a:extLst>
                </p14:cNvPr>
                <p14:cNvContentPartPr/>
                <p14:nvPr/>
              </p14:nvContentPartPr>
              <p14:xfrm>
                <a:off x="10584304" y="6301594"/>
                <a:ext cx="156240" cy="1339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9D8D43B-8076-5C9E-978B-C721049E6C6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575304" y="6292954"/>
                  <a:ext cx="173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D27BDD1-122F-8BED-25AF-15BE6DFA796B}"/>
                    </a:ext>
                  </a:extLst>
                </p14:cNvPr>
                <p14:cNvContentPartPr/>
                <p14:nvPr/>
              </p14:nvContentPartPr>
              <p14:xfrm>
                <a:off x="10864024" y="6295474"/>
                <a:ext cx="105480" cy="128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D27BDD1-122F-8BED-25AF-15BE6DFA796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855384" y="6286834"/>
                  <a:ext cx="123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92E6663-C7D4-CD3C-6534-95A8BB353EBB}"/>
                    </a:ext>
                  </a:extLst>
                </p14:cNvPr>
                <p14:cNvContentPartPr/>
                <p14:nvPr/>
              </p14:nvContentPartPr>
              <p14:xfrm>
                <a:off x="11052664" y="6271714"/>
                <a:ext cx="16560" cy="1483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92E6663-C7D4-CD3C-6534-95A8BB353EB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43664" y="6262714"/>
                  <a:ext cx="34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971A0B7-05FE-EDF6-92B8-3ED3AE05D0F3}"/>
                    </a:ext>
                  </a:extLst>
                </p14:cNvPr>
                <p14:cNvContentPartPr/>
                <p14:nvPr/>
              </p14:nvContentPartPr>
              <p14:xfrm>
                <a:off x="11029984" y="6305194"/>
                <a:ext cx="421200" cy="2696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971A0B7-05FE-EDF6-92B8-3ED3AE05D0F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20984" y="6296554"/>
                  <a:ext cx="438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D38C1C8-36A6-740B-E3E7-43E342ABF30A}"/>
                    </a:ext>
                  </a:extLst>
                </p14:cNvPr>
                <p14:cNvContentPartPr/>
                <p14:nvPr/>
              </p14:nvContentPartPr>
              <p14:xfrm>
                <a:off x="11522824" y="6322114"/>
                <a:ext cx="164520" cy="914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D38C1C8-36A6-740B-E3E7-43E342ABF30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513824" y="6313114"/>
                  <a:ext cx="182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E8581C7-6F99-C59B-E2D7-CA66AE5FDE24}"/>
                    </a:ext>
                  </a:extLst>
                </p14:cNvPr>
                <p14:cNvContentPartPr/>
                <p14:nvPr/>
              </p14:nvContentPartPr>
              <p14:xfrm>
                <a:off x="11757184" y="6237154"/>
                <a:ext cx="157680" cy="174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E8581C7-6F99-C59B-E2D7-CA66AE5FDE2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748184" y="6228514"/>
                  <a:ext cx="1753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EB68AD48-5C6A-BB8E-F53C-4AEA2DAF42D5}"/>
              </a:ext>
            </a:extLst>
          </p:cNvPr>
          <p:cNvGrpSpPr/>
          <p:nvPr/>
        </p:nvGrpSpPr>
        <p:grpSpPr>
          <a:xfrm>
            <a:off x="6739864" y="6564034"/>
            <a:ext cx="1561320" cy="180360"/>
            <a:chOff x="6739864" y="6564034"/>
            <a:chExt cx="156132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033646D-46DA-1BF3-4DDA-7D2864E2684A}"/>
                    </a:ext>
                  </a:extLst>
                </p14:cNvPr>
                <p14:cNvContentPartPr/>
                <p14:nvPr/>
              </p14:nvContentPartPr>
              <p14:xfrm>
                <a:off x="6739864" y="6638554"/>
                <a:ext cx="250560" cy="1044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033646D-46DA-1BF3-4DDA-7D2864E2684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731224" y="6629554"/>
                  <a:ext cx="268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546C844-4E24-DB91-CB3C-D35C5388C8B9}"/>
                    </a:ext>
                  </a:extLst>
                </p14:cNvPr>
                <p14:cNvContentPartPr/>
                <p14:nvPr/>
              </p14:nvContentPartPr>
              <p14:xfrm>
                <a:off x="7024984" y="6651514"/>
                <a:ext cx="170640" cy="878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546C844-4E24-DB91-CB3C-D35C5388C8B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15984" y="6642514"/>
                  <a:ext cx="188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2592B89-A832-B3D6-1F46-197A64315D1A}"/>
                    </a:ext>
                  </a:extLst>
                </p14:cNvPr>
                <p14:cNvContentPartPr/>
                <p14:nvPr/>
              </p14:nvContentPartPr>
              <p14:xfrm>
                <a:off x="7257904" y="6576274"/>
                <a:ext cx="114840" cy="1605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2592B89-A832-B3D6-1F46-197A64315D1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248904" y="6567634"/>
                  <a:ext cx="132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2C7A862-172C-B43F-1F06-106BE332D712}"/>
                    </a:ext>
                  </a:extLst>
                </p14:cNvPr>
                <p14:cNvContentPartPr/>
                <p14:nvPr/>
              </p14:nvContentPartPr>
              <p14:xfrm>
                <a:off x="7271944" y="6646114"/>
                <a:ext cx="248400" cy="98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2C7A862-172C-B43F-1F06-106BE332D71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263304" y="6637114"/>
                  <a:ext cx="266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5D68F57-43BB-E393-E90D-F555F6D52D4E}"/>
                    </a:ext>
                  </a:extLst>
                </p14:cNvPr>
                <p14:cNvContentPartPr/>
                <p14:nvPr/>
              </p14:nvContentPartPr>
              <p14:xfrm>
                <a:off x="7453024" y="6564034"/>
                <a:ext cx="27000" cy="8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5D68F57-43BB-E393-E90D-F555F6D52D4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444384" y="6555034"/>
                  <a:ext cx="44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74398F3-ADAE-4EF9-6980-41D3E5E69BB7}"/>
                    </a:ext>
                  </a:extLst>
                </p14:cNvPr>
                <p14:cNvContentPartPr/>
                <p14:nvPr/>
              </p14:nvContentPartPr>
              <p14:xfrm>
                <a:off x="7591624" y="6569074"/>
                <a:ext cx="111600" cy="1742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74398F3-ADAE-4EF9-6980-41D3E5E69BB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82624" y="6560434"/>
                  <a:ext cx="129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2D06F33-2E1E-BA4F-F6C1-3F56BC45CA0C}"/>
                    </a:ext>
                  </a:extLst>
                </p14:cNvPr>
                <p14:cNvContentPartPr/>
                <p14:nvPr/>
              </p14:nvContentPartPr>
              <p14:xfrm>
                <a:off x="7715824" y="6580594"/>
                <a:ext cx="585360" cy="1634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2D06F33-2E1E-BA4F-F6C1-3F56BC45CA0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707184" y="6571954"/>
                  <a:ext cx="603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29CE8D8-319E-9478-8CAE-409A6435A690}"/>
                    </a:ext>
                  </a:extLst>
                </p14:cNvPr>
                <p14:cNvContentPartPr/>
                <p14:nvPr/>
              </p14:nvContentPartPr>
              <p14:xfrm>
                <a:off x="7864504" y="6630634"/>
                <a:ext cx="170640" cy="27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29CE8D8-319E-9478-8CAE-409A6435A69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55504" y="6621634"/>
                  <a:ext cx="188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06FBF072-384D-9053-2EEA-B60EDCE12A2E}"/>
              </a:ext>
            </a:extLst>
          </p:cNvPr>
          <p:cNvGrpSpPr/>
          <p:nvPr/>
        </p:nvGrpSpPr>
        <p:grpSpPr>
          <a:xfrm>
            <a:off x="8522224" y="6578434"/>
            <a:ext cx="3291840" cy="307440"/>
            <a:chOff x="8522224" y="6578434"/>
            <a:chExt cx="32918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6AA6532-26C7-7DC7-51EF-FF0B1D116DAB}"/>
                    </a:ext>
                  </a:extLst>
                </p14:cNvPr>
                <p14:cNvContentPartPr/>
                <p14:nvPr/>
              </p14:nvContentPartPr>
              <p14:xfrm>
                <a:off x="8522224" y="6633154"/>
                <a:ext cx="187920" cy="1490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6AA6532-26C7-7DC7-51EF-FF0B1D116DA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513584" y="6624154"/>
                  <a:ext cx="205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9D64843-9172-5995-48D9-EE012952E28A}"/>
                    </a:ext>
                  </a:extLst>
                </p14:cNvPr>
                <p14:cNvContentPartPr/>
                <p14:nvPr/>
              </p14:nvContentPartPr>
              <p14:xfrm>
                <a:off x="8752264" y="6708754"/>
                <a:ext cx="93600" cy="1285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9D64843-9172-5995-48D9-EE012952E2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743264" y="6700114"/>
                  <a:ext cx="111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E1A8A85-36A1-2FCD-3BC1-6D9A2944F774}"/>
                    </a:ext>
                  </a:extLst>
                </p14:cNvPr>
                <p14:cNvContentPartPr/>
                <p14:nvPr/>
              </p14:nvContentPartPr>
              <p14:xfrm>
                <a:off x="8918224" y="6737554"/>
                <a:ext cx="124200" cy="105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E1A8A85-36A1-2FCD-3BC1-6D9A2944F77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909584" y="6728554"/>
                  <a:ext cx="141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6D485D0-7A09-A64D-5345-0EC7CB57741F}"/>
                    </a:ext>
                  </a:extLst>
                </p14:cNvPr>
                <p14:cNvContentPartPr/>
                <p14:nvPr/>
              </p14:nvContentPartPr>
              <p14:xfrm>
                <a:off x="9095344" y="6660154"/>
                <a:ext cx="131760" cy="1162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6D485D0-7A09-A64D-5345-0EC7CB57741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86704" y="6651514"/>
                  <a:ext cx="149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391A5E5C-5113-4653-9975-A101126EAAD7}"/>
                    </a:ext>
                  </a:extLst>
                </p14:cNvPr>
                <p14:cNvContentPartPr/>
                <p14:nvPr/>
              </p14:nvContentPartPr>
              <p14:xfrm>
                <a:off x="9115504" y="6682834"/>
                <a:ext cx="98640" cy="961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391A5E5C-5113-4653-9975-A101126EAAD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106504" y="6674194"/>
                  <a:ext cx="116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4900A38-BBBC-A521-F4B0-F1166B204E56}"/>
                    </a:ext>
                  </a:extLst>
                </p14:cNvPr>
                <p14:cNvContentPartPr/>
                <p14:nvPr/>
              </p14:nvContentPartPr>
              <p14:xfrm>
                <a:off x="9310984" y="6619114"/>
                <a:ext cx="212760" cy="1699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4900A38-BBBC-A521-F4B0-F1166B204E5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302344" y="6610474"/>
                  <a:ext cx="230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1F4B07B-9068-F4FF-6E88-6FF9C568FE35}"/>
                    </a:ext>
                  </a:extLst>
                </p14:cNvPr>
                <p14:cNvContentPartPr/>
                <p14:nvPr/>
              </p14:nvContentPartPr>
              <p14:xfrm>
                <a:off x="9515824" y="6652954"/>
                <a:ext cx="163080" cy="1504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1F4B07B-9068-F4FF-6E88-6FF9C568FE3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06824" y="6644314"/>
                  <a:ext cx="180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51F44117-1FDC-5DA8-27F5-AED400B366DE}"/>
                    </a:ext>
                  </a:extLst>
                </p14:cNvPr>
                <p14:cNvContentPartPr/>
                <p14:nvPr/>
              </p14:nvContentPartPr>
              <p14:xfrm>
                <a:off x="9889504" y="6621634"/>
                <a:ext cx="11880" cy="1659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51F44117-1FDC-5DA8-27F5-AED400B366D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880504" y="6612634"/>
                  <a:ext cx="29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E0635E8-BC4B-6BC6-7A51-913F35AA7BAF}"/>
                    </a:ext>
                  </a:extLst>
                </p14:cNvPr>
                <p14:cNvContentPartPr/>
                <p14:nvPr/>
              </p14:nvContentPartPr>
              <p14:xfrm>
                <a:off x="9896704" y="6688594"/>
                <a:ext cx="221040" cy="817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E0635E8-BC4B-6BC6-7A51-913F35AA7BA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887704" y="6679594"/>
                  <a:ext cx="238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1612324-6B0B-1F10-FD25-B0E090370BAA}"/>
                    </a:ext>
                  </a:extLst>
                </p14:cNvPr>
                <p14:cNvContentPartPr/>
                <p14:nvPr/>
              </p14:nvContentPartPr>
              <p14:xfrm>
                <a:off x="10217464" y="6652594"/>
                <a:ext cx="137160" cy="109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1612324-6B0B-1F10-FD25-B0E090370BA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208464" y="6643594"/>
                  <a:ext cx="154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EFF558E-7EEC-AFB5-2CE4-2E81878205E3}"/>
                    </a:ext>
                  </a:extLst>
                </p14:cNvPr>
                <p14:cNvContentPartPr/>
                <p14:nvPr/>
              </p14:nvContentPartPr>
              <p14:xfrm>
                <a:off x="10371544" y="6677434"/>
                <a:ext cx="153000" cy="1238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EFF558E-7EEC-AFB5-2CE4-2E81878205E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362544" y="6668794"/>
                  <a:ext cx="170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AAC241B-E1CA-D56D-D8A4-92D7CCF2D91E}"/>
                    </a:ext>
                  </a:extLst>
                </p14:cNvPr>
                <p14:cNvContentPartPr/>
                <p14:nvPr/>
              </p14:nvContentPartPr>
              <p14:xfrm>
                <a:off x="10563064" y="6634594"/>
                <a:ext cx="163080" cy="1458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AAC241B-E1CA-D56D-D8A4-92D7CCF2D91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554064" y="6625594"/>
                  <a:ext cx="180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CB3A5A5-6D0D-A25A-ECEE-5A21E9EF70C7}"/>
                    </a:ext>
                  </a:extLst>
                </p14:cNvPr>
                <p14:cNvContentPartPr/>
                <p14:nvPr/>
              </p14:nvContentPartPr>
              <p14:xfrm>
                <a:off x="10867264" y="6660154"/>
                <a:ext cx="79200" cy="1357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CB3A5A5-6D0D-A25A-ECEE-5A21E9EF70C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858264" y="6651514"/>
                  <a:ext cx="96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D81989E-16E8-5DE6-A461-BCA44934504F}"/>
                    </a:ext>
                  </a:extLst>
                </p14:cNvPr>
                <p14:cNvContentPartPr/>
                <p14:nvPr/>
              </p14:nvContentPartPr>
              <p14:xfrm>
                <a:off x="11023504" y="6638194"/>
                <a:ext cx="13320" cy="144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D81989E-16E8-5DE6-A461-BCA44934504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014504" y="6629554"/>
                  <a:ext cx="30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5E29AF7-CCC1-90A9-5ED8-71A556999B45}"/>
                    </a:ext>
                  </a:extLst>
                </p14:cNvPr>
                <p14:cNvContentPartPr/>
                <p14:nvPr/>
              </p14:nvContentPartPr>
              <p14:xfrm>
                <a:off x="10979224" y="6693274"/>
                <a:ext cx="429840" cy="1926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5E29AF7-CCC1-90A9-5ED8-71A556999B4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970584" y="6684634"/>
                  <a:ext cx="447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4188B2A5-47B4-EFA8-069A-1D0217368957}"/>
                    </a:ext>
                  </a:extLst>
                </p14:cNvPr>
                <p14:cNvContentPartPr/>
                <p14:nvPr/>
              </p14:nvContentPartPr>
              <p14:xfrm>
                <a:off x="11468464" y="6679954"/>
                <a:ext cx="163800" cy="961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4188B2A5-47B4-EFA8-069A-1D021736895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459824" y="6671314"/>
                  <a:ext cx="181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4907DBC8-66CE-CE0A-4B48-366E7710F82B}"/>
                    </a:ext>
                  </a:extLst>
                </p14:cNvPr>
                <p14:cNvContentPartPr/>
                <p14:nvPr/>
              </p14:nvContentPartPr>
              <p14:xfrm>
                <a:off x="11683024" y="6578434"/>
                <a:ext cx="131040" cy="2088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4907DBC8-66CE-CE0A-4B48-366E7710F82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674024" y="6569794"/>
                  <a:ext cx="148680" cy="22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037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population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In a </a:t>
            </a:r>
            <a:r>
              <a:rPr lang="en-GB" sz="2400" b="1" dirty="0"/>
              <a:t>deterministic </a:t>
            </a:r>
            <a:r>
              <a:rPr lang="en-GB" sz="2400" dirty="0"/>
              <a:t>application of a matrix population model, we assume that population changes will follow the “average” (which are the parameters in the projection matrix)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We can compute these changes by multiplying the </a:t>
            </a:r>
            <a:r>
              <a:rPr lang="en-GB" sz="2400" b="1" dirty="0"/>
              <a:t>state vector </a:t>
            </a:r>
            <a:r>
              <a:rPr lang="en-GB" sz="2400" dirty="0"/>
              <a:t>by the </a:t>
            </a:r>
            <a:r>
              <a:rPr lang="en-GB" sz="2400" b="1" dirty="0"/>
              <a:t>projection matrix </a:t>
            </a:r>
            <a:r>
              <a:rPr lang="en-GB" sz="2400" dirty="0"/>
              <a:t>using matrix multiplication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CDBA13D-71C9-62D3-BC32-4C6E94195D36}"/>
              </a:ext>
            </a:extLst>
          </p:cNvPr>
          <p:cNvGrpSpPr/>
          <p:nvPr/>
        </p:nvGrpSpPr>
        <p:grpSpPr>
          <a:xfrm>
            <a:off x="415024" y="4510594"/>
            <a:ext cx="1653480" cy="921600"/>
            <a:chOff x="415024" y="4510594"/>
            <a:chExt cx="1653480" cy="9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CE608A-85C7-3280-3A98-AB65CEC66390}"/>
                    </a:ext>
                  </a:extLst>
                </p14:cNvPr>
                <p14:cNvContentPartPr/>
                <p14:nvPr/>
              </p14:nvContentPartPr>
              <p14:xfrm>
                <a:off x="415024" y="4629034"/>
                <a:ext cx="146520" cy="37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CE608A-85C7-3280-3A98-AB65CEC663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024" y="4620034"/>
                  <a:ext cx="1641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562860-7FBC-3D46-9F77-786D70E1D662}"/>
                    </a:ext>
                  </a:extLst>
                </p14:cNvPr>
                <p14:cNvContentPartPr/>
                <p14:nvPr/>
              </p14:nvContentPartPr>
              <p14:xfrm>
                <a:off x="628144" y="4642354"/>
                <a:ext cx="255600" cy="158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562860-7FBC-3D46-9F77-786D70E1D6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144" y="4633714"/>
                  <a:ext cx="273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34B575-C524-8E55-7344-816FC07A03F0}"/>
                    </a:ext>
                  </a:extLst>
                </p14:cNvPr>
                <p14:cNvContentPartPr/>
                <p14:nvPr/>
              </p14:nvContentPartPr>
              <p14:xfrm>
                <a:off x="812104" y="4688434"/>
                <a:ext cx="158040" cy="40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34B575-C524-8E55-7344-816FC07A03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3464" y="4679434"/>
                  <a:ext cx="1756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8F9F00-C0BF-6484-C867-D357843EC437}"/>
                    </a:ext>
                  </a:extLst>
                </p14:cNvPr>
                <p14:cNvContentPartPr/>
                <p14:nvPr/>
              </p14:nvContentPartPr>
              <p14:xfrm>
                <a:off x="990664" y="4510594"/>
                <a:ext cx="180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8F9F00-C0BF-6484-C867-D357843EC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664" y="4501594"/>
                  <a:ext cx="35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845283-34C5-3902-09AA-48943F3E5E44}"/>
                    </a:ext>
                  </a:extLst>
                </p14:cNvPr>
                <p14:cNvContentPartPr/>
                <p14:nvPr/>
              </p14:nvContentPartPr>
              <p14:xfrm>
                <a:off x="1042144" y="4639114"/>
                <a:ext cx="149040" cy="154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845283-34C5-3902-09AA-48943F3E5E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3504" y="4630474"/>
                  <a:ext cx="166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698B2A-9054-731F-5059-1623DB4FB285}"/>
                    </a:ext>
                  </a:extLst>
                </p14:cNvPr>
                <p14:cNvContentPartPr/>
                <p14:nvPr/>
              </p14:nvContentPartPr>
              <p14:xfrm>
                <a:off x="1245184" y="4569994"/>
                <a:ext cx="281880" cy="25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698B2A-9054-731F-5059-1623DB4FB2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6184" y="4561354"/>
                  <a:ext cx="299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3E2BB3-4DC3-E12C-5A25-BC4CC74DB0C9}"/>
                    </a:ext>
                  </a:extLst>
                </p14:cNvPr>
                <p14:cNvContentPartPr/>
                <p14:nvPr/>
              </p14:nvContentPartPr>
              <p14:xfrm>
                <a:off x="1461184" y="4546234"/>
                <a:ext cx="228600" cy="25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3E2BB3-4DC3-E12C-5A25-BC4CC74DB0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52544" y="4537234"/>
                  <a:ext cx="246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A0F08E-C20F-A6E4-7D83-A4E340215D7B}"/>
                    </a:ext>
                  </a:extLst>
                </p14:cNvPr>
                <p14:cNvContentPartPr/>
                <p14:nvPr/>
              </p14:nvContentPartPr>
              <p14:xfrm>
                <a:off x="1726144" y="4648834"/>
                <a:ext cx="13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A0F08E-C20F-A6E4-7D83-A4E340215D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7504" y="4639834"/>
                  <a:ext cx="15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2FE93D-4673-5C1C-8983-6C367C4AEFEE}"/>
                    </a:ext>
                  </a:extLst>
                </p14:cNvPr>
                <p14:cNvContentPartPr/>
                <p14:nvPr/>
              </p14:nvContentPartPr>
              <p14:xfrm>
                <a:off x="1910464" y="4636954"/>
                <a:ext cx="158040" cy="161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2FE93D-4673-5C1C-8983-6C367C4AEF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01824" y="4627954"/>
                  <a:ext cx="175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C3F920-D91F-2DB9-3565-8A8D973A1E6D}"/>
                    </a:ext>
                  </a:extLst>
                </p14:cNvPr>
                <p14:cNvContentPartPr/>
                <p14:nvPr/>
              </p14:nvContentPartPr>
              <p14:xfrm>
                <a:off x="633184" y="5238154"/>
                <a:ext cx="253800" cy="17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C3F920-D91F-2DB9-3565-8A8D973A1E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4184" y="5229514"/>
                  <a:ext cx="271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833647-4EAC-E337-2D7E-1CB064D9F26E}"/>
                    </a:ext>
                  </a:extLst>
                </p14:cNvPr>
                <p14:cNvContentPartPr/>
                <p14:nvPr/>
              </p14:nvContentPartPr>
              <p14:xfrm>
                <a:off x="931264" y="5235634"/>
                <a:ext cx="185040" cy="196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833647-4EAC-E337-2D7E-1CB064D9F2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2624" y="5226994"/>
                  <a:ext cx="202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811F27-24BC-FD45-D120-767D0022E380}"/>
                    </a:ext>
                  </a:extLst>
                </p14:cNvPr>
                <p14:cNvContentPartPr/>
                <p14:nvPr/>
              </p14:nvContentPartPr>
              <p14:xfrm>
                <a:off x="1163824" y="5164714"/>
                <a:ext cx="105120" cy="253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811F27-24BC-FD45-D120-767D0022E3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4824" y="5155714"/>
                  <a:ext cx="122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3A6421-9557-59C5-2A6F-7441F3C9E6E8}"/>
                    </a:ext>
                  </a:extLst>
                </p14:cNvPr>
                <p14:cNvContentPartPr/>
                <p14:nvPr/>
              </p14:nvContentPartPr>
              <p14:xfrm>
                <a:off x="1148704" y="5248594"/>
                <a:ext cx="285480" cy="135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3A6421-9557-59C5-2A6F-7441F3C9E6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0064" y="5239594"/>
                  <a:ext cx="303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CCA36C-EA72-4692-C1D6-B60717873F9A}"/>
                    </a:ext>
                  </a:extLst>
                </p14:cNvPr>
                <p14:cNvContentPartPr/>
                <p14:nvPr/>
              </p14:nvContentPartPr>
              <p14:xfrm>
                <a:off x="1383064" y="5131234"/>
                <a:ext cx="30600" cy="32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CCA36C-EA72-4692-C1D6-B60717873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4424" y="5122594"/>
                  <a:ext cx="48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7F70B7-1DBF-A362-4AE8-38E00EAE04FA}"/>
                    </a:ext>
                  </a:extLst>
                </p14:cNvPr>
                <p14:cNvContentPartPr/>
                <p14:nvPr/>
              </p14:nvContentPartPr>
              <p14:xfrm>
                <a:off x="1515184" y="5250394"/>
                <a:ext cx="138600" cy="16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7F70B7-1DBF-A362-4AE8-38E00EAE04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06184" y="5241394"/>
                  <a:ext cx="1562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7CCC9E-ABCE-E734-FC2E-1EC1AD204D95}"/>
              </a:ext>
            </a:extLst>
          </p:cNvPr>
          <p:cNvGrpSpPr/>
          <p:nvPr/>
        </p:nvGrpSpPr>
        <p:grpSpPr>
          <a:xfrm>
            <a:off x="3011704" y="4085074"/>
            <a:ext cx="808920" cy="1963440"/>
            <a:chOff x="3011704" y="4085074"/>
            <a:chExt cx="808920" cy="19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EB2369-55D0-5675-60DD-7161BFE6A47C}"/>
                    </a:ext>
                  </a:extLst>
                </p14:cNvPr>
                <p14:cNvContentPartPr/>
                <p14:nvPr/>
              </p14:nvContentPartPr>
              <p14:xfrm>
                <a:off x="3037984" y="4948714"/>
                <a:ext cx="164160" cy="15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EB2369-55D0-5675-60DD-7161BFE6A4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9344" y="4940074"/>
                  <a:ext cx="181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3CC5D6-3EBC-F34E-495F-D566FE6E3F8C}"/>
                    </a:ext>
                  </a:extLst>
                </p14:cNvPr>
                <p14:cNvContentPartPr/>
                <p14:nvPr/>
              </p14:nvContentPartPr>
              <p14:xfrm>
                <a:off x="3011704" y="5057074"/>
                <a:ext cx="191160" cy="6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3CC5D6-3EBC-F34E-495F-D566FE6E3F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2704" y="5048074"/>
                  <a:ext cx="20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6B0B64-8722-4186-304D-4A569A7F4A75}"/>
                    </a:ext>
                  </a:extLst>
                </p14:cNvPr>
                <p14:cNvContentPartPr/>
                <p14:nvPr/>
              </p14:nvContentPartPr>
              <p14:xfrm>
                <a:off x="3333904" y="4085074"/>
                <a:ext cx="486720" cy="1963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6B0B64-8722-4186-304D-4A569A7F4A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25264" y="4076074"/>
                  <a:ext cx="504360" cy="19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0234A2-028E-D443-64F6-E04E4368D422}"/>
              </a:ext>
            </a:extLst>
          </p:cNvPr>
          <p:cNvGrpSpPr/>
          <p:nvPr/>
        </p:nvGrpSpPr>
        <p:grpSpPr>
          <a:xfrm>
            <a:off x="2478904" y="4721194"/>
            <a:ext cx="282600" cy="440280"/>
            <a:chOff x="2478904" y="4721194"/>
            <a:chExt cx="28260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138B85-B8BD-BA63-F902-D057A317C843}"/>
                    </a:ext>
                  </a:extLst>
                </p14:cNvPr>
                <p14:cNvContentPartPr/>
                <p14:nvPr/>
              </p14:nvContentPartPr>
              <p14:xfrm>
                <a:off x="2478904" y="4721194"/>
                <a:ext cx="282600" cy="440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138B85-B8BD-BA63-F902-D057A317C8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70264" y="4712194"/>
                  <a:ext cx="3002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67CC84-6928-CA66-18EA-7A8B962712BA}"/>
                    </a:ext>
                  </a:extLst>
                </p14:cNvPr>
                <p14:cNvContentPartPr/>
                <p14:nvPr/>
              </p14:nvContentPartPr>
              <p14:xfrm>
                <a:off x="2567824" y="4990474"/>
                <a:ext cx="19260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67CC84-6928-CA66-18EA-7A8B962712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59184" y="4981474"/>
                  <a:ext cx="2102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5C8E55-C2A2-531B-D119-59314007A877}"/>
              </a:ext>
            </a:extLst>
          </p:cNvPr>
          <p:cNvGrpSpPr/>
          <p:nvPr/>
        </p:nvGrpSpPr>
        <p:grpSpPr>
          <a:xfrm>
            <a:off x="3723424" y="4444714"/>
            <a:ext cx="333000" cy="308160"/>
            <a:chOff x="3723424" y="4444714"/>
            <a:chExt cx="3330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14FF89B-1FF5-7468-006D-B55E8475D56C}"/>
                    </a:ext>
                  </a:extLst>
                </p14:cNvPr>
                <p14:cNvContentPartPr/>
                <p14:nvPr/>
              </p14:nvContentPartPr>
              <p14:xfrm>
                <a:off x="3723424" y="4444714"/>
                <a:ext cx="135000" cy="242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14FF89B-1FF5-7468-006D-B55E8475D5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14784" y="4436074"/>
                  <a:ext cx="152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7BAD4F-5444-38FF-E9CD-AB841F51FC33}"/>
                    </a:ext>
                  </a:extLst>
                </p14:cNvPr>
                <p14:cNvContentPartPr/>
                <p14:nvPr/>
              </p14:nvContentPartPr>
              <p14:xfrm>
                <a:off x="3920344" y="4596634"/>
                <a:ext cx="33480" cy="141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7BAD4F-5444-38FF-E9CD-AB841F51FC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11704" y="4587634"/>
                  <a:ext cx="51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2D18652-0D49-D210-E162-5C5F419A1737}"/>
                    </a:ext>
                  </a:extLst>
                </p14:cNvPr>
                <p14:cNvContentPartPr/>
                <p14:nvPr/>
              </p14:nvContentPartPr>
              <p14:xfrm>
                <a:off x="4029064" y="4608154"/>
                <a:ext cx="27360" cy="144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2D18652-0D49-D210-E162-5C5F419A17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20424" y="4599154"/>
                  <a:ext cx="450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3888EA7-0A81-95DA-565B-32949926AF0A}"/>
              </a:ext>
            </a:extLst>
          </p:cNvPr>
          <p:cNvGrpSpPr/>
          <p:nvPr/>
        </p:nvGrpSpPr>
        <p:grpSpPr>
          <a:xfrm>
            <a:off x="3566464" y="5026114"/>
            <a:ext cx="429840" cy="318240"/>
            <a:chOff x="3566464" y="5026114"/>
            <a:chExt cx="42984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D23F562-1474-499A-9F0D-ACE9EB0FA3FF}"/>
                    </a:ext>
                  </a:extLst>
                </p14:cNvPr>
                <p14:cNvContentPartPr/>
                <p14:nvPr/>
              </p14:nvContentPartPr>
              <p14:xfrm>
                <a:off x="3566464" y="5026114"/>
                <a:ext cx="136800" cy="222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D23F562-1474-499A-9F0D-ACE9EB0FA3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57824" y="5017114"/>
                  <a:ext cx="154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183656-BB0A-A7B9-998D-264A04028465}"/>
                    </a:ext>
                  </a:extLst>
                </p14:cNvPr>
                <p14:cNvContentPartPr/>
                <p14:nvPr/>
              </p14:nvContentPartPr>
              <p14:xfrm>
                <a:off x="3761944" y="5201794"/>
                <a:ext cx="11880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183656-BB0A-A7B9-998D-264A040284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3304" y="5193154"/>
                  <a:ext cx="136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08C204D-B5DC-7C73-68ED-B04E01E08E3B}"/>
                    </a:ext>
                  </a:extLst>
                </p14:cNvPr>
                <p14:cNvContentPartPr/>
                <p14:nvPr/>
              </p14:nvContentPartPr>
              <p14:xfrm>
                <a:off x="3968224" y="5193154"/>
                <a:ext cx="28080" cy="15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08C204D-B5DC-7C73-68ED-B04E01E08E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59584" y="5184154"/>
                  <a:ext cx="457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6692D3-8C8A-75DE-0956-16C7135F05FB}"/>
              </a:ext>
            </a:extLst>
          </p:cNvPr>
          <p:cNvGrpSpPr/>
          <p:nvPr/>
        </p:nvGrpSpPr>
        <p:grpSpPr>
          <a:xfrm>
            <a:off x="3530464" y="5622274"/>
            <a:ext cx="412560" cy="360360"/>
            <a:chOff x="3530464" y="5622274"/>
            <a:chExt cx="41256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B003D5E-CAEA-84D4-BAA0-0C187AD80610}"/>
                    </a:ext>
                  </a:extLst>
                </p14:cNvPr>
                <p14:cNvContentPartPr/>
                <p14:nvPr/>
              </p14:nvContentPartPr>
              <p14:xfrm>
                <a:off x="3530464" y="5622274"/>
                <a:ext cx="155160" cy="230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B003D5E-CAEA-84D4-BAA0-0C187AD806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1464" y="5613634"/>
                  <a:ext cx="172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F91EE4-A878-F317-10A2-5706E3F814A8}"/>
                    </a:ext>
                  </a:extLst>
                </p14:cNvPr>
                <p14:cNvContentPartPr/>
                <p14:nvPr/>
              </p14:nvContentPartPr>
              <p14:xfrm>
                <a:off x="3715864" y="5793634"/>
                <a:ext cx="115920" cy="175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F91EE4-A878-F317-10A2-5706E3F814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06864" y="5784994"/>
                  <a:ext cx="13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32546B2-D5FA-031B-5B56-A751206799C3}"/>
                    </a:ext>
                  </a:extLst>
                </p14:cNvPr>
                <p14:cNvContentPartPr/>
                <p14:nvPr/>
              </p14:nvContentPartPr>
              <p14:xfrm>
                <a:off x="3933664" y="5829274"/>
                <a:ext cx="9360" cy="153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32546B2-D5FA-031B-5B56-A751206799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25024" y="5820274"/>
                  <a:ext cx="270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064377-A706-D076-7BC1-25A7B05B2DB5}"/>
              </a:ext>
            </a:extLst>
          </p:cNvPr>
          <p:cNvGrpSpPr/>
          <p:nvPr/>
        </p:nvGrpSpPr>
        <p:grpSpPr>
          <a:xfrm>
            <a:off x="4471504" y="4475314"/>
            <a:ext cx="405360" cy="334440"/>
            <a:chOff x="4471504" y="4475314"/>
            <a:chExt cx="405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D26C35E-C92B-5283-1787-38D9DB7B1815}"/>
                    </a:ext>
                  </a:extLst>
                </p14:cNvPr>
                <p14:cNvContentPartPr/>
                <p14:nvPr/>
              </p14:nvContentPartPr>
              <p14:xfrm>
                <a:off x="4471504" y="4475314"/>
                <a:ext cx="144000" cy="244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D26C35E-C92B-5283-1787-38D9DB7B18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2864" y="4466674"/>
                  <a:ext cx="161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FE0D54-BAF0-CDB8-EF55-30C5C2C52E73}"/>
                    </a:ext>
                  </a:extLst>
                </p14:cNvPr>
                <p14:cNvContentPartPr/>
                <p14:nvPr/>
              </p14:nvContentPartPr>
              <p14:xfrm>
                <a:off x="4678144" y="4662154"/>
                <a:ext cx="23400" cy="139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FE0D54-BAF0-CDB8-EF55-30C5C2C52E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69144" y="4653514"/>
                  <a:ext cx="41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3F14976-E842-D5D9-B64E-248864BAF24C}"/>
                    </a:ext>
                  </a:extLst>
                </p14:cNvPr>
                <p14:cNvContentPartPr/>
                <p14:nvPr/>
              </p14:nvContentPartPr>
              <p14:xfrm>
                <a:off x="4751944" y="4640554"/>
                <a:ext cx="12492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3F14976-E842-D5D9-B64E-248864BAF2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42944" y="4631554"/>
                  <a:ext cx="1425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A6C0275-C71C-9107-D8DF-40F90BC509FE}"/>
              </a:ext>
            </a:extLst>
          </p:cNvPr>
          <p:cNvGrpSpPr/>
          <p:nvPr/>
        </p:nvGrpSpPr>
        <p:grpSpPr>
          <a:xfrm>
            <a:off x="4396624" y="5074354"/>
            <a:ext cx="453600" cy="318600"/>
            <a:chOff x="4396624" y="5074354"/>
            <a:chExt cx="45360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ECE65D-A8E7-DF07-323F-681682C6AD65}"/>
                    </a:ext>
                  </a:extLst>
                </p14:cNvPr>
                <p14:cNvContentPartPr/>
                <p14:nvPr/>
              </p14:nvContentPartPr>
              <p14:xfrm>
                <a:off x="4396624" y="5074354"/>
                <a:ext cx="146160" cy="239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ECE65D-A8E7-DF07-323F-681682C6AD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87984" y="5065714"/>
                  <a:ext cx="163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49688BB-AAF2-CF79-AC6A-CD77BB5A8F2C}"/>
                    </a:ext>
                  </a:extLst>
                </p14:cNvPr>
                <p14:cNvContentPartPr/>
                <p14:nvPr/>
              </p14:nvContentPartPr>
              <p14:xfrm>
                <a:off x="4593184" y="5261194"/>
                <a:ext cx="106920" cy="131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49688BB-AAF2-CF79-AC6A-CD77BB5A8F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84544" y="5252554"/>
                  <a:ext cx="124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B41123-98E4-7408-8B96-E9D47B41582B}"/>
                    </a:ext>
                  </a:extLst>
                </p14:cNvPr>
                <p14:cNvContentPartPr/>
                <p14:nvPr/>
              </p14:nvContentPartPr>
              <p14:xfrm>
                <a:off x="4749424" y="5243554"/>
                <a:ext cx="100800" cy="149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B41123-98E4-7408-8B96-E9D47B4158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40784" y="5234914"/>
                  <a:ext cx="1184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9A08B8F-BF5E-BFD4-0196-FEE2A104888A}"/>
              </a:ext>
            </a:extLst>
          </p:cNvPr>
          <p:cNvGrpSpPr/>
          <p:nvPr/>
        </p:nvGrpSpPr>
        <p:grpSpPr>
          <a:xfrm>
            <a:off x="4345144" y="5657194"/>
            <a:ext cx="510120" cy="352080"/>
            <a:chOff x="4345144" y="5657194"/>
            <a:chExt cx="51012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DE36BB-655B-50FB-EF11-F08AF778449C}"/>
                    </a:ext>
                  </a:extLst>
                </p14:cNvPr>
                <p14:cNvContentPartPr/>
                <p14:nvPr/>
              </p14:nvContentPartPr>
              <p14:xfrm>
                <a:off x="4345144" y="5657194"/>
                <a:ext cx="140760" cy="247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DE36BB-655B-50FB-EF11-F08AF77844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36504" y="5648554"/>
                  <a:ext cx="158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CE75BE-4780-8A10-5EAF-FA3B6BB09812}"/>
                    </a:ext>
                  </a:extLst>
                </p14:cNvPr>
                <p14:cNvContentPartPr/>
                <p14:nvPr/>
              </p14:nvContentPartPr>
              <p14:xfrm>
                <a:off x="4537384" y="5851954"/>
                <a:ext cx="114120" cy="157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CE75BE-4780-8A10-5EAF-FA3B6BB098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28384" y="5842954"/>
                  <a:ext cx="13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41DD71-445F-E8FD-6BD7-B3F396DD1A93}"/>
                    </a:ext>
                  </a:extLst>
                </p14:cNvPr>
                <p14:cNvContentPartPr/>
                <p14:nvPr/>
              </p14:nvContentPartPr>
              <p14:xfrm>
                <a:off x="4719904" y="5853034"/>
                <a:ext cx="135360" cy="153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41DD71-445F-E8FD-6BD7-B3F396DD1A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11264" y="5844034"/>
                  <a:ext cx="1530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E366E3F-FAC9-07CF-5FC0-583FD03492FE}"/>
              </a:ext>
            </a:extLst>
          </p:cNvPr>
          <p:cNvGrpSpPr/>
          <p:nvPr/>
        </p:nvGrpSpPr>
        <p:grpSpPr>
          <a:xfrm>
            <a:off x="5214184" y="4217194"/>
            <a:ext cx="831240" cy="1845000"/>
            <a:chOff x="5214184" y="4217194"/>
            <a:chExt cx="831240" cy="18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B6B5A11-B53B-0D06-3D76-99D1E5378361}"/>
                    </a:ext>
                  </a:extLst>
                </p14:cNvPr>
                <p14:cNvContentPartPr/>
                <p14:nvPr/>
              </p14:nvContentPartPr>
              <p14:xfrm>
                <a:off x="5352424" y="4467394"/>
                <a:ext cx="136080" cy="26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B6B5A11-B53B-0D06-3D76-99D1E5378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3424" y="4458394"/>
                  <a:ext cx="153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746596-3A4E-0E51-C8DB-9E63B6A9962A}"/>
                    </a:ext>
                  </a:extLst>
                </p14:cNvPr>
                <p14:cNvContentPartPr/>
                <p14:nvPr/>
              </p14:nvContentPartPr>
              <p14:xfrm>
                <a:off x="5556184" y="4686994"/>
                <a:ext cx="24120" cy="104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746596-3A4E-0E51-C8DB-9E63B6A996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47184" y="4678354"/>
                  <a:ext cx="41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BB6E9D-D710-99BF-16D8-7BE3B667E1E0}"/>
                    </a:ext>
                  </a:extLst>
                </p14:cNvPr>
                <p14:cNvContentPartPr/>
                <p14:nvPr/>
              </p14:nvContentPartPr>
              <p14:xfrm>
                <a:off x="5600104" y="4666834"/>
                <a:ext cx="117360" cy="171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BB6E9D-D710-99BF-16D8-7BE3B667E1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1464" y="4657834"/>
                  <a:ext cx="135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5AF63B6-5D97-A1FE-BE80-7832347CC65E}"/>
                    </a:ext>
                  </a:extLst>
                </p14:cNvPr>
                <p14:cNvContentPartPr/>
                <p14:nvPr/>
              </p14:nvContentPartPr>
              <p14:xfrm>
                <a:off x="5256304" y="5052754"/>
                <a:ext cx="172800" cy="221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AF63B6-5D97-A1FE-BE80-7832347CC6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47304" y="5043754"/>
                  <a:ext cx="190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6DB9E01-A706-9A24-50AB-E23CA4DF416C}"/>
                    </a:ext>
                  </a:extLst>
                </p14:cNvPr>
                <p14:cNvContentPartPr/>
                <p14:nvPr/>
              </p14:nvContentPartPr>
              <p14:xfrm>
                <a:off x="5454664" y="5244634"/>
                <a:ext cx="86400" cy="118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6DB9E01-A706-9A24-50AB-E23CA4DF41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45664" y="5235994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917F34-058D-EE26-2831-1B69DB48D337}"/>
                    </a:ext>
                  </a:extLst>
                </p14:cNvPr>
                <p14:cNvContentPartPr/>
                <p14:nvPr/>
              </p14:nvContentPartPr>
              <p14:xfrm>
                <a:off x="5572384" y="5237434"/>
                <a:ext cx="103320" cy="13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917F34-058D-EE26-2831-1B69DB48D3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63384" y="5228434"/>
                  <a:ext cx="120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DB8659-0C4E-3621-546E-432822CBB2A9}"/>
                    </a:ext>
                  </a:extLst>
                </p14:cNvPr>
                <p14:cNvContentPartPr/>
                <p14:nvPr/>
              </p14:nvContentPartPr>
              <p14:xfrm>
                <a:off x="5214184" y="5672314"/>
                <a:ext cx="160920" cy="242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DB8659-0C4E-3621-546E-432822CBB2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05544" y="5663314"/>
                  <a:ext cx="178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3694BE4-9121-D7FD-7401-CC27747FF2DB}"/>
                    </a:ext>
                  </a:extLst>
                </p14:cNvPr>
                <p14:cNvContentPartPr/>
                <p14:nvPr/>
              </p14:nvContentPartPr>
              <p14:xfrm>
                <a:off x="5392384" y="5892994"/>
                <a:ext cx="101160" cy="142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3694BE4-9121-D7FD-7401-CC27747FF2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3384" y="5883994"/>
                  <a:ext cx="118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273D0CD-6D5F-8F11-0513-0DE1049BA3FB}"/>
                    </a:ext>
                  </a:extLst>
                </p14:cNvPr>
                <p14:cNvContentPartPr/>
                <p14:nvPr/>
              </p14:nvContentPartPr>
              <p14:xfrm>
                <a:off x="5560504" y="5908114"/>
                <a:ext cx="97200" cy="154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273D0CD-6D5F-8F11-0513-0DE1049BA3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51864" y="5899474"/>
                  <a:ext cx="11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C4272A6-4792-F1B6-CB54-0FE8B53C21FC}"/>
                    </a:ext>
                  </a:extLst>
                </p14:cNvPr>
                <p14:cNvContentPartPr/>
                <p14:nvPr/>
              </p14:nvContentPartPr>
              <p14:xfrm>
                <a:off x="5817904" y="4217194"/>
                <a:ext cx="227520" cy="1845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C4272A6-4792-F1B6-CB54-0FE8B53C21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09264" y="4208194"/>
                  <a:ext cx="245160" cy="18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7B94B76-1359-18B7-6352-BF99E37C4D70}"/>
                  </a:ext>
                </a:extLst>
              </p14:cNvPr>
              <p14:cNvContentPartPr/>
              <p14:nvPr/>
            </p14:nvContentPartPr>
            <p14:xfrm>
              <a:off x="3437584" y="5509234"/>
              <a:ext cx="2407680" cy="6678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7B94B76-1359-18B7-6352-BF99E37C4D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28944" y="5500234"/>
                <a:ext cx="2425320" cy="68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5C5565C-560B-3E45-EA86-B53B1C92B063}"/>
              </a:ext>
            </a:extLst>
          </p:cNvPr>
          <p:cNvGrpSpPr/>
          <p:nvPr/>
        </p:nvGrpSpPr>
        <p:grpSpPr>
          <a:xfrm>
            <a:off x="4150744" y="4191994"/>
            <a:ext cx="891720" cy="2120040"/>
            <a:chOff x="4150744" y="4191994"/>
            <a:chExt cx="891720" cy="21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5F19944-C582-F2B6-D6B4-662D4DA7A197}"/>
                    </a:ext>
                  </a:extLst>
                </p14:cNvPr>
                <p14:cNvContentPartPr/>
                <p14:nvPr/>
              </p14:nvContentPartPr>
              <p14:xfrm>
                <a:off x="4150744" y="4288474"/>
                <a:ext cx="260640" cy="1935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5F19944-C582-F2B6-D6B4-662D4DA7A1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41744" y="4279474"/>
                  <a:ext cx="278280" cy="19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398353-9165-F987-CC83-70A626159711}"/>
                    </a:ext>
                  </a:extLst>
                </p14:cNvPr>
                <p14:cNvContentPartPr/>
                <p14:nvPr/>
              </p14:nvContentPartPr>
              <p14:xfrm>
                <a:off x="4238584" y="4191994"/>
                <a:ext cx="803880" cy="2120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398353-9165-F987-CC83-70A6261597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9944" y="4183354"/>
                  <a:ext cx="821520" cy="21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B2D488-5F19-9DEF-801D-B3B5D414E9BE}"/>
              </a:ext>
            </a:extLst>
          </p:cNvPr>
          <p:cNvGrpSpPr/>
          <p:nvPr/>
        </p:nvGrpSpPr>
        <p:grpSpPr>
          <a:xfrm>
            <a:off x="6399664" y="3844234"/>
            <a:ext cx="358200" cy="250920"/>
            <a:chOff x="6399664" y="3844234"/>
            <a:chExt cx="3582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26D8BD-F94F-81E7-7DB1-130775A7F98D}"/>
                    </a:ext>
                  </a:extLst>
                </p14:cNvPr>
                <p14:cNvContentPartPr/>
                <p14:nvPr/>
              </p14:nvContentPartPr>
              <p14:xfrm>
                <a:off x="6399664" y="3844234"/>
                <a:ext cx="281520" cy="44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26D8BD-F94F-81E7-7DB1-130775A7F9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91024" y="3835234"/>
                  <a:ext cx="299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A03CB9-CC69-27FF-214F-8020C6EADF00}"/>
                    </a:ext>
                  </a:extLst>
                </p14:cNvPr>
                <p14:cNvContentPartPr/>
                <p14:nvPr/>
              </p14:nvContentPartPr>
              <p14:xfrm>
                <a:off x="6518104" y="3861874"/>
                <a:ext cx="50400" cy="210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A03CB9-CC69-27FF-214F-8020C6EADF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09464" y="3852874"/>
                  <a:ext cx="68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9676F1-88F2-7497-5B55-45880229E904}"/>
                    </a:ext>
                  </a:extLst>
                </p14:cNvPr>
                <p14:cNvContentPartPr/>
                <p14:nvPr/>
              </p14:nvContentPartPr>
              <p14:xfrm>
                <a:off x="6623224" y="3961594"/>
                <a:ext cx="134640" cy="133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9676F1-88F2-7497-5B55-45880229E9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14224" y="3952594"/>
                  <a:ext cx="1522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F7FB8D-2278-130B-2F12-A2C3F70C28A5}"/>
              </a:ext>
            </a:extLst>
          </p:cNvPr>
          <p:cNvGrpSpPr/>
          <p:nvPr/>
        </p:nvGrpSpPr>
        <p:grpSpPr>
          <a:xfrm>
            <a:off x="7031464" y="3825874"/>
            <a:ext cx="1370880" cy="312120"/>
            <a:chOff x="7031464" y="3825874"/>
            <a:chExt cx="13708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ECE45B-B409-3FBC-9060-B2FC208C2611}"/>
                    </a:ext>
                  </a:extLst>
                </p14:cNvPr>
                <p14:cNvContentPartPr/>
                <p14:nvPr/>
              </p14:nvContentPartPr>
              <p14:xfrm>
                <a:off x="7031464" y="3825874"/>
                <a:ext cx="110880" cy="312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ECE45B-B409-3FBC-9060-B2FC208C26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22824" y="3816874"/>
                  <a:ext cx="128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BB22EE-7D65-D59A-67FF-A6C2374BA298}"/>
                    </a:ext>
                  </a:extLst>
                </p14:cNvPr>
                <p14:cNvContentPartPr/>
                <p14:nvPr/>
              </p14:nvContentPartPr>
              <p14:xfrm>
                <a:off x="7051984" y="4000114"/>
                <a:ext cx="15012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BB22EE-7D65-D59A-67FF-A6C2374BA2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3344" y="3991474"/>
                  <a:ext cx="167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0D481C-3B82-F883-75D0-9AF908EC3072}"/>
                    </a:ext>
                  </a:extLst>
                </p14:cNvPr>
                <p14:cNvContentPartPr/>
                <p14:nvPr/>
              </p14:nvContentPartPr>
              <p14:xfrm>
                <a:off x="7194904" y="3883114"/>
                <a:ext cx="12600" cy="23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0D481C-3B82-F883-75D0-9AF908EC30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86264" y="3874474"/>
                  <a:ext cx="30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D9B9F4-E724-B0EA-76B2-29A288AC763F}"/>
                    </a:ext>
                  </a:extLst>
                </p14:cNvPr>
                <p14:cNvContentPartPr/>
                <p14:nvPr/>
              </p14:nvContentPartPr>
              <p14:xfrm>
                <a:off x="7273024" y="3956914"/>
                <a:ext cx="165600" cy="10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D9B9F4-E724-B0EA-76B2-29A288AC76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64024" y="3948274"/>
                  <a:ext cx="183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E44F90-0E94-5E7D-D8F4-8F1CA3A7AC45}"/>
                    </a:ext>
                  </a:extLst>
                </p14:cNvPr>
                <p14:cNvContentPartPr/>
                <p14:nvPr/>
              </p14:nvContentPartPr>
              <p14:xfrm>
                <a:off x="7451584" y="3830554"/>
                <a:ext cx="175320" cy="25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E44F90-0E94-5E7D-D8F4-8F1CA3A7AC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42584" y="3821554"/>
                  <a:ext cx="192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B1970C-CD10-A299-0E6B-B966AC66825A}"/>
                    </a:ext>
                  </a:extLst>
                </p14:cNvPr>
                <p14:cNvContentPartPr/>
                <p14:nvPr/>
              </p14:nvContentPartPr>
              <p14:xfrm>
                <a:off x="7815904" y="3938554"/>
                <a:ext cx="133200" cy="13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B1970C-CD10-A299-0E6B-B966AC6682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07264" y="3929914"/>
                  <a:ext cx="150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BFFDA-195E-AADB-F637-205A663039C1}"/>
                    </a:ext>
                  </a:extLst>
                </p14:cNvPr>
                <p14:cNvContentPartPr/>
                <p14:nvPr/>
              </p14:nvContentPartPr>
              <p14:xfrm>
                <a:off x="7994464" y="3866194"/>
                <a:ext cx="315720" cy="20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BFFDA-195E-AADB-F637-205A663039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85824" y="3857554"/>
                  <a:ext cx="333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0349D1-5BE2-0292-8CA7-77467EB96D70}"/>
                    </a:ext>
                  </a:extLst>
                </p14:cNvPr>
                <p14:cNvContentPartPr/>
                <p14:nvPr/>
              </p14:nvContentPartPr>
              <p14:xfrm>
                <a:off x="8231704" y="3946474"/>
                <a:ext cx="17064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0349D1-5BE2-0292-8CA7-77467EB96D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23064" y="3937834"/>
                  <a:ext cx="1882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83B7883-7307-C6A1-A55D-F6D8CD296C86}"/>
              </a:ext>
            </a:extLst>
          </p:cNvPr>
          <p:cNvGrpSpPr/>
          <p:nvPr/>
        </p:nvGrpSpPr>
        <p:grpSpPr>
          <a:xfrm>
            <a:off x="6447544" y="3819754"/>
            <a:ext cx="3877200" cy="716400"/>
            <a:chOff x="6447544" y="3819754"/>
            <a:chExt cx="387720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620B5D-F046-1FFB-DBB4-F50162739982}"/>
                    </a:ext>
                  </a:extLst>
                </p14:cNvPr>
                <p14:cNvContentPartPr/>
                <p14:nvPr/>
              </p14:nvContentPartPr>
              <p14:xfrm>
                <a:off x="8594224" y="3819754"/>
                <a:ext cx="162720" cy="219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620B5D-F046-1FFB-DBB4-F5016273998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85224" y="3811114"/>
                  <a:ext cx="180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E3BCB2-564B-A86F-1138-5D6DF6991969}"/>
                    </a:ext>
                  </a:extLst>
                </p14:cNvPr>
                <p14:cNvContentPartPr/>
                <p14:nvPr/>
              </p14:nvContentPartPr>
              <p14:xfrm>
                <a:off x="8814184" y="3915154"/>
                <a:ext cx="120600" cy="13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E3BCB2-564B-A86F-1138-5D6DF69919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05184" y="3906154"/>
                  <a:ext cx="138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82F3C7-A044-008A-E28D-4F4EDE7DD341}"/>
                    </a:ext>
                  </a:extLst>
                </p14:cNvPr>
                <p14:cNvContentPartPr/>
                <p14:nvPr/>
              </p14:nvContentPartPr>
              <p14:xfrm>
                <a:off x="8987344" y="3881674"/>
                <a:ext cx="183240" cy="1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82F3C7-A044-008A-E28D-4F4EDE7DD3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78344" y="3873034"/>
                  <a:ext cx="200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D18D1B-EBAD-5C57-D063-B201A5D1BCC4}"/>
                    </a:ext>
                  </a:extLst>
                </p14:cNvPr>
                <p14:cNvContentPartPr/>
                <p14:nvPr/>
              </p14:nvContentPartPr>
              <p14:xfrm>
                <a:off x="9385864" y="3914434"/>
                <a:ext cx="266040" cy="13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D18D1B-EBAD-5C57-D063-B201A5D1BC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77224" y="3905794"/>
                  <a:ext cx="283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E540D4-A8C1-13E6-529B-5862A2422F85}"/>
                    </a:ext>
                  </a:extLst>
                </p14:cNvPr>
                <p14:cNvContentPartPr/>
                <p14:nvPr/>
              </p14:nvContentPartPr>
              <p14:xfrm>
                <a:off x="9718144" y="3906154"/>
                <a:ext cx="154440" cy="14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E540D4-A8C1-13E6-529B-5862A2422F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09504" y="3897154"/>
                  <a:ext cx="172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312455-BE59-F979-BB8A-72AA63492307}"/>
                    </a:ext>
                  </a:extLst>
                </p14:cNvPr>
                <p14:cNvContentPartPr/>
                <p14:nvPr/>
              </p14:nvContentPartPr>
              <p14:xfrm>
                <a:off x="9949624" y="3927754"/>
                <a:ext cx="159840" cy="13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312455-BE59-F979-BB8A-72AA6349230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40624" y="3918754"/>
                  <a:ext cx="177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68693F-C40A-09AD-248F-555906423A17}"/>
                    </a:ext>
                  </a:extLst>
                </p14:cNvPr>
                <p14:cNvContentPartPr/>
                <p14:nvPr/>
              </p14:nvContentPartPr>
              <p14:xfrm>
                <a:off x="10008304" y="3939634"/>
                <a:ext cx="316440" cy="510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68693F-C40A-09AD-248F-555906423A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99664" y="3930994"/>
                  <a:ext cx="3340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34889B-76ED-3901-9362-C3D1F0B77A0F}"/>
                    </a:ext>
                  </a:extLst>
                </p14:cNvPr>
                <p14:cNvContentPartPr/>
                <p14:nvPr/>
              </p14:nvContentPartPr>
              <p14:xfrm>
                <a:off x="6447544" y="4410874"/>
                <a:ext cx="37080" cy="10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34889B-76ED-3901-9362-C3D1F0B77A0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38544" y="4402234"/>
                  <a:ext cx="54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40FE95-C423-48F1-20E6-325F86C67748}"/>
                    </a:ext>
                  </a:extLst>
                </p14:cNvPr>
                <p14:cNvContentPartPr/>
                <p14:nvPr/>
              </p14:nvContentPartPr>
              <p14:xfrm>
                <a:off x="6478504" y="4327354"/>
                <a:ext cx="19080" cy="2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40FE95-C423-48F1-20E6-325F86C6774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69504" y="4318714"/>
                  <a:ext cx="36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F4F38A-267D-664E-1199-BDE2749E5B2E}"/>
                    </a:ext>
                  </a:extLst>
                </p14:cNvPr>
                <p14:cNvContentPartPr/>
                <p14:nvPr/>
              </p14:nvContentPartPr>
              <p14:xfrm>
                <a:off x="6517744" y="4403314"/>
                <a:ext cx="125280" cy="10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F4F38A-267D-664E-1199-BDE2749E5B2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09104" y="4394314"/>
                  <a:ext cx="14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A9C2CD-E391-8244-1DC1-065BCDE3D2E2}"/>
                    </a:ext>
                  </a:extLst>
                </p14:cNvPr>
                <p14:cNvContentPartPr/>
                <p14:nvPr/>
              </p14:nvContentPartPr>
              <p14:xfrm>
                <a:off x="6675784" y="4329514"/>
                <a:ext cx="352080" cy="206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A9C2CD-E391-8244-1DC1-065BCDE3D2E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67144" y="4320514"/>
                  <a:ext cx="369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9BC9C7C-671A-EEC2-34E2-E63D3A8A614B}"/>
                    </a:ext>
                  </a:extLst>
                </p14:cNvPr>
                <p14:cNvContentPartPr/>
                <p14:nvPr/>
              </p14:nvContentPartPr>
              <p14:xfrm>
                <a:off x="6978904" y="4304314"/>
                <a:ext cx="15120" cy="6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9BC9C7C-671A-EEC2-34E2-E63D3A8A61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70264" y="4295314"/>
                  <a:ext cx="32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3CFD633-1E23-5FF5-4814-A29679C79A5C}"/>
                    </a:ext>
                  </a:extLst>
                </p14:cNvPr>
                <p14:cNvContentPartPr/>
                <p14:nvPr/>
              </p14:nvContentPartPr>
              <p14:xfrm>
                <a:off x="7051264" y="4295674"/>
                <a:ext cx="191520" cy="1882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3CFD633-1E23-5FF5-4814-A29679C79A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42264" y="4287034"/>
                  <a:ext cx="209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332BBC5-1E7E-9DB5-86D2-15F48BC15117}"/>
                    </a:ext>
                  </a:extLst>
                </p14:cNvPr>
                <p14:cNvContentPartPr/>
                <p14:nvPr/>
              </p14:nvContentPartPr>
              <p14:xfrm>
                <a:off x="7276264" y="4257154"/>
                <a:ext cx="1001520" cy="2314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332BBC5-1E7E-9DB5-86D2-15F48BC151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67264" y="4248154"/>
                  <a:ext cx="1019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0C7BB01-C319-C17C-EA75-BF29D0ED15C3}"/>
                    </a:ext>
                  </a:extLst>
                </p14:cNvPr>
                <p14:cNvContentPartPr/>
                <p14:nvPr/>
              </p14:nvContentPartPr>
              <p14:xfrm>
                <a:off x="8471824" y="4247794"/>
                <a:ext cx="714240" cy="218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0C7BB01-C319-C17C-EA75-BF29D0ED15C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62824" y="4239154"/>
                  <a:ext cx="731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2E48486-BE09-B3E4-8676-4F3C0F840FC7}"/>
                    </a:ext>
                  </a:extLst>
                </p14:cNvPr>
                <p14:cNvContentPartPr/>
                <p14:nvPr/>
              </p14:nvContentPartPr>
              <p14:xfrm>
                <a:off x="8779624" y="4176154"/>
                <a:ext cx="25560" cy="8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2E48486-BE09-B3E4-8676-4F3C0F840FC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0984" y="4167154"/>
                  <a:ext cx="43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EF687B3-A772-2C29-DCC9-3188EDB71DBF}"/>
                    </a:ext>
                  </a:extLst>
                </p14:cNvPr>
                <p14:cNvContentPartPr/>
                <p14:nvPr/>
              </p14:nvContentPartPr>
              <p14:xfrm>
                <a:off x="9357784" y="4227994"/>
                <a:ext cx="342000" cy="249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EF687B3-A772-2C29-DCC9-3188EDB71D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49144" y="4218994"/>
                  <a:ext cx="359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2831D96-9CD3-F8CE-B279-63D874E0280C}"/>
                    </a:ext>
                  </a:extLst>
                </p14:cNvPr>
                <p14:cNvContentPartPr/>
                <p14:nvPr/>
              </p14:nvContentPartPr>
              <p14:xfrm>
                <a:off x="9864304" y="4351114"/>
                <a:ext cx="336600" cy="116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2831D96-9CD3-F8CE-B279-63D874E0280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55304" y="4342474"/>
                  <a:ext cx="354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8C6DF02-2D17-AE5E-D5EC-E2CFD829CD60}"/>
                    </a:ext>
                  </a:extLst>
                </p14:cNvPr>
                <p14:cNvContentPartPr/>
                <p14:nvPr/>
              </p14:nvContentPartPr>
              <p14:xfrm>
                <a:off x="9900664" y="4229074"/>
                <a:ext cx="26280" cy="11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8C6DF02-2D17-AE5E-D5EC-E2CFD829CD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91664" y="4220434"/>
                  <a:ext cx="4392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CEA2E6-BC34-931D-DB03-5FBAA60A034B}"/>
              </a:ext>
            </a:extLst>
          </p:cNvPr>
          <p:cNvGrpSpPr/>
          <p:nvPr/>
        </p:nvGrpSpPr>
        <p:grpSpPr>
          <a:xfrm>
            <a:off x="10371544" y="4306474"/>
            <a:ext cx="551880" cy="273600"/>
            <a:chOff x="10371544" y="4306474"/>
            <a:chExt cx="5518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FA0695C-1D35-20B6-8A8D-07E07042D84D}"/>
                    </a:ext>
                  </a:extLst>
                </p14:cNvPr>
                <p14:cNvContentPartPr/>
                <p14:nvPr/>
              </p14:nvContentPartPr>
              <p14:xfrm>
                <a:off x="10392064" y="4308634"/>
                <a:ext cx="59400" cy="205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FA0695C-1D35-20B6-8A8D-07E07042D84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83424" y="4299634"/>
                  <a:ext cx="77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2AF8C62-49B9-1F18-8A51-01D198E658B7}"/>
                    </a:ext>
                  </a:extLst>
                </p14:cNvPr>
                <p14:cNvContentPartPr/>
                <p14:nvPr/>
              </p14:nvContentPartPr>
              <p14:xfrm>
                <a:off x="10371544" y="4306474"/>
                <a:ext cx="321840" cy="228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2AF8C62-49B9-1F18-8A51-01D198E658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62544" y="4297834"/>
                  <a:ext cx="339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706C11A-E3C7-5B82-5E8A-DDEBFF0902C0}"/>
                    </a:ext>
                  </a:extLst>
                </p14:cNvPr>
                <p14:cNvContentPartPr/>
                <p14:nvPr/>
              </p14:nvContentPartPr>
              <p14:xfrm>
                <a:off x="10745224" y="4400074"/>
                <a:ext cx="178200" cy="180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706C11A-E3C7-5B82-5E8A-DDEBFF0902C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36584" y="4391434"/>
                  <a:ext cx="1958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5E73AB7-E92E-A4C5-F066-BDAE7B57A61D}"/>
              </a:ext>
            </a:extLst>
          </p:cNvPr>
          <p:cNvGrpSpPr/>
          <p:nvPr/>
        </p:nvGrpSpPr>
        <p:grpSpPr>
          <a:xfrm>
            <a:off x="6379504" y="4747114"/>
            <a:ext cx="1805400" cy="503280"/>
            <a:chOff x="6379504" y="4747114"/>
            <a:chExt cx="180540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4DFB7B1-9126-E726-B9B1-7701A3E0920A}"/>
                    </a:ext>
                  </a:extLst>
                </p14:cNvPr>
                <p14:cNvContentPartPr/>
                <p14:nvPr/>
              </p14:nvContentPartPr>
              <p14:xfrm>
                <a:off x="6379504" y="4797874"/>
                <a:ext cx="167400" cy="144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4DFB7B1-9126-E726-B9B1-7701A3E0920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70504" y="4788874"/>
                  <a:ext cx="185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312EF64-653C-FEEB-CF96-020C327C6261}"/>
                    </a:ext>
                  </a:extLst>
                </p14:cNvPr>
                <p14:cNvContentPartPr/>
                <p14:nvPr/>
              </p14:nvContentPartPr>
              <p14:xfrm>
                <a:off x="6604504" y="4789234"/>
                <a:ext cx="160200" cy="158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312EF64-653C-FEEB-CF96-020C327C626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95864" y="4780234"/>
                  <a:ext cx="177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A72A679-D9F0-F416-C6A0-322C3F102D06}"/>
                    </a:ext>
                  </a:extLst>
                </p14:cNvPr>
                <p14:cNvContentPartPr/>
                <p14:nvPr/>
              </p14:nvContentPartPr>
              <p14:xfrm>
                <a:off x="6789184" y="4747114"/>
                <a:ext cx="209880" cy="210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A72A679-D9F0-F416-C6A0-322C3F102D0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80544" y="4738474"/>
                  <a:ext cx="227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DB31664-5473-50E5-5490-18AE1E84DB30}"/>
                    </a:ext>
                  </a:extLst>
                </p14:cNvPr>
                <p14:cNvContentPartPr/>
                <p14:nvPr/>
              </p14:nvContentPartPr>
              <p14:xfrm>
                <a:off x="7226584" y="4782034"/>
                <a:ext cx="121320" cy="1540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DB31664-5473-50E5-5490-18AE1E84DB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17944" y="4773394"/>
                  <a:ext cx="138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DA544DE-C08F-FFEB-B1DF-788276892B7D}"/>
                    </a:ext>
                  </a:extLst>
                </p14:cNvPr>
                <p14:cNvContentPartPr/>
                <p14:nvPr/>
              </p14:nvContentPartPr>
              <p14:xfrm>
                <a:off x="7423144" y="4752874"/>
                <a:ext cx="29880" cy="182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DA544DE-C08F-FFEB-B1DF-788276892B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14504" y="4744234"/>
                  <a:ext cx="47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B8A7F56-967E-30B8-28E4-85A7DF325F91}"/>
                    </a:ext>
                  </a:extLst>
                </p14:cNvPr>
                <p14:cNvContentPartPr/>
                <p14:nvPr/>
              </p14:nvContentPartPr>
              <p14:xfrm>
                <a:off x="7402624" y="4828834"/>
                <a:ext cx="140760" cy="11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B8A7F56-967E-30B8-28E4-85A7DF325F9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93984" y="4819834"/>
                  <a:ext cx="158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ADA2B59-0707-F246-F3EB-FC2EB98A552E}"/>
                    </a:ext>
                  </a:extLst>
                </p14:cNvPr>
                <p14:cNvContentPartPr/>
                <p14:nvPr/>
              </p14:nvContentPartPr>
              <p14:xfrm>
                <a:off x="7549864" y="4803634"/>
                <a:ext cx="353160" cy="446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ADA2B59-0707-F246-F3EB-FC2EB98A55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41224" y="4794634"/>
                  <a:ext cx="370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588BB74-C13A-4747-9BEB-E87EA1375E86}"/>
                    </a:ext>
                  </a:extLst>
                </p14:cNvPr>
                <p14:cNvContentPartPr/>
                <p14:nvPr/>
              </p14:nvContentPartPr>
              <p14:xfrm>
                <a:off x="7990864" y="4800394"/>
                <a:ext cx="194040" cy="1418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588BB74-C13A-4747-9BEB-E87EA1375E8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82224" y="4791754"/>
                  <a:ext cx="2116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1109E3B-CD08-9166-4919-3E2D8D9858B8}"/>
              </a:ext>
            </a:extLst>
          </p:cNvPr>
          <p:cNvGrpSpPr/>
          <p:nvPr/>
        </p:nvGrpSpPr>
        <p:grpSpPr>
          <a:xfrm>
            <a:off x="7363744" y="4727314"/>
            <a:ext cx="1086840" cy="327240"/>
            <a:chOff x="7363744" y="4727314"/>
            <a:chExt cx="10868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87B983F-7FDA-CE4E-FEFD-62FDEAF06297}"/>
                    </a:ext>
                  </a:extLst>
                </p14:cNvPr>
                <p14:cNvContentPartPr/>
                <p14:nvPr/>
              </p14:nvContentPartPr>
              <p14:xfrm>
                <a:off x="7363744" y="5014954"/>
                <a:ext cx="1035360" cy="39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87B983F-7FDA-CE4E-FEFD-62FDEAF062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55104" y="5006314"/>
                  <a:ext cx="1053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F53A6B0-1D01-F15F-E0C1-58CCA6F90AAC}"/>
                    </a:ext>
                  </a:extLst>
                </p14:cNvPr>
                <p14:cNvContentPartPr/>
                <p14:nvPr/>
              </p14:nvContentPartPr>
              <p14:xfrm>
                <a:off x="8306944" y="4727314"/>
                <a:ext cx="143640" cy="2358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F53A6B0-1D01-F15F-E0C1-58CCA6F90A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7944" y="4718314"/>
                  <a:ext cx="16128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62D1ED7-271A-B280-AD5D-C0FDFF53610D}"/>
              </a:ext>
            </a:extLst>
          </p:cNvPr>
          <p:cNvGrpSpPr/>
          <p:nvPr/>
        </p:nvGrpSpPr>
        <p:grpSpPr>
          <a:xfrm>
            <a:off x="8634184" y="4724074"/>
            <a:ext cx="1302120" cy="251280"/>
            <a:chOff x="8634184" y="4724074"/>
            <a:chExt cx="130212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07E6C8D-9CF6-F022-66A8-BEA972CE7CAC}"/>
                    </a:ext>
                  </a:extLst>
                </p14:cNvPr>
                <p14:cNvContentPartPr/>
                <p14:nvPr/>
              </p14:nvContentPartPr>
              <p14:xfrm>
                <a:off x="8634184" y="4724074"/>
                <a:ext cx="370440" cy="239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07E6C8D-9CF6-F022-66A8-BEA972CE7C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25184" y="4715074"/>
                  <a:ext cx="388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F77910E-D411-5994-23C5-AF847943E1D1}"/>
                    </a:ext>
                  </a:extLst>
                </p14:cNvPr>
                <p14:cNvContentPartPr/>
                <p14:nvPr/>
              </p14:nvContentPartPr>
              <p14:xfrm>
                <a:off x="9008944" y="4843234"/>
                <a:ext cx="135720" cy="950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F77910E-D411-5994-23C5-AF847943E1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99944" y="4834234"/>
                  <a:ext cx="153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B0B31E0-B2EA-5CA1-177A-2796720777D6}"/>
                    </a:ext>
                  </a:extLst>
                </p14:cNvPr>
                <p14:cNvContentPartPr/>
                <p14:nvPr/>
              </p14:nvContentPartPr>
              <p14:xfrm>
                <a:off x="9177424" y="4731634"/>
                <a:ext cx="166320" cy="2217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B0B31E0-B2EA-5CA1-177A-2796720777D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68424" y="4722994"/>
                  <a:ext cx="183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20089F4-1B76-AE99-F417-CDFC75B3F581}"/>
                    </a:ext>
                  </a:extLst>
                </p14:cNvPr>
                <p14:cNvContentPartPr/>
                <p14:nvPr/>
              </p14:nvContentPartPr>
              <p14:xfrm>
                <a:off x="9534904" y="4743514"/>
                <a:ext cx="342720" cy="2318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20089F4-1B76-AE99-F417-CDFC75B3F5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25904" y="4734514"/>
                  <a:ext cx="360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6345E87-A648-0106-4B8B-9FFB3F23C3BF}"/>
                    </a:ext>
                  </a:extLst>
                </p14:cNvPr>
                <p14:cNvContentPartPr/>
                <p14:nvPr/>
              </p14:nvContentPartPr>
              <p14:xfrm>
                <a:off x="9755584" y="4813714"/>
                <a:ext cx="180720" cy="468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6345E87-A648-0106-4B8B-9FFB3F23C3B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46944" y="4805074"/>
                  <a:ext cx="19836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35C50E2-639D-61F4-197C-1F43B915F04B}"/>
              </a:ext>
            </a:extLst>
          </p:cNvPr>
          <p:cNvGrpSpPr/>
          <p:nvPr/>
        </p:nvGrpSpPr>
        <p:grpSpPr>
          <a:xfrm>
            <a:off x="10107304" y="4773754"/>
            <a:ext cx="870120" cy="226800"/>
            <a:chOff x="10107304" y="4773754"/>
            <a:chExt cx="87012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C9083B1-CFD9-4590-4657-6F38A14EAC9F}"/>
                    </a:ext>
                  </a:extLst>
                </p14:cNvPr>
                <p14:cNvContentPartPr/>
                <p14:nvPr/>
              </p14:nvContentPartPr>
              <p14:xfrm>
                <a:off x="10107304" y="4835674"/>
                <a:ext cx="300960" cy="1407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C9083B1-CFD9-4590-4657-6F38A14EAC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98664" y="4826674"/>
                  <a:ext cx="318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D080EF0-FC9E-7CF1-741D-7F3B33D74E36}"/>
                    </a:ext>
                  </a:extLst>
                </p14:cNvPr>
                <p14:cNvContentPartPr/>
                <p14:nvPr/>
              </p14:nvContentPartPr>
              <p14:xfrm>
                <a:off x="10447144" y="4791754"/>
                <a:ext cx="236520" cy="162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D080EF0-FC9E-7CF1-741D-7F3B33D74E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38504" y="4783114"/>
                  <a:ext cx="254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8F1CA1C-5955-A7F6-4A2E-4F764B120020}"/>
                    </a:ext>
                  </a:extLst>
                </p14:cNvPr>
                <p14:cNvContentPartPr/>
                <p14:nvPr/>
              </p14:nvContentPartPr>
              <p14:xfrm>
                <a:off x="10841704" y="4773754"/>
                <a:ext cx="135720" cy="2268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8F1CA1C-5955-A7F6-4A2E-4F764B12002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32704" y="4765114"/>
                  <a:ext cx="1533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4A33BD98-184B-20F9-EF47-21770ACAABE1}"/>
              </a:ext>
            </a:extLst>
          </p:cNvPr>
          <p:cNvGrpSpPr/>
          <p:nvPr/>
        </p:nvGrpSpPr>
        <p:grpSpPr>
          <a:xfrm>
            <a:off x="6146584" y="5215114"/>
            <a:ext cx="614880" cy="1335600"/>
            <a:chOff x="6146584" y="5215114"/>
            <a:chExt cx="614880" cy="13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A3A56FE-95DD-03D5-F3F7-3EF1FD336F57}"/>
                    </a:ext>
                  </a:extLst>
                </p14:cNvPr>
                <p14:cNvContentPartPr/>
                <p14:nvPr/>
              </p14:nvContentPartPr>
              <p14:xfrm>
                <a:off x="6153064" y="5685634"/>
                <a:ext cx="165960" cy="208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A3A56FE-95DD-03D5-F3F7-3EF1FD336F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44424" y="5676994"/>
                  <a:ext cx="183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BC8CBED-81F2-AF05-DCAD-152FB6E5419B}"/>
                    </a:ext>
                  </a:extLst>
                </p14:cNvPr>
                <p14:cNvContentPartPr/>
                <p14:nvPr/>
              </p14:nvContentPartPr>
              <p14:xfrm>
                <a:off x="6146584" y="5763394"/>
                <a:ext cx="177480" cy="24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BC8CBED-81F2-AF05-DCAD-152FB6E5419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37944" y="5754394"/>
                  <a:ext cx="195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FDDD4CF-D2FA-647B-09FF-6A7ACCE9E36F}"/>
                    </a:ext>
                  </a:extLst>
                </p14:cNvPr>
                <p14:cNvContentPartPr/>
                <p14:nvPr/>
              </p14:nvContentPartPr>
              <p14:xfrm>
                <a:off x="6249184" y="5601754"/>
                <a:ext cx="150480" cy="2599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FDDD4CF-D2FA-647B-09FF-6A7ACCE9E36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40544" y="5592754"/>
                  <a:ext cx="168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AA85839-6247-6085-3905-174B7B2DD0ED}"/>
                    </a:ext>
                  </a:extLst>
                </p14:cNvPr>
                <p14:cNvContentPartPr/>
                <p14:nvPr/>
              </p14:nvContentPartPr>
              <p14:xfrm>
                <a:off x="6474184" y="5215114"/>
                <a:ext cx="287280" cy="13356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AA85839-6247-6085-3905-174B7B2DD0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65544" y="5206114"/>
                  <a:ext cx="304920" cy="135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E79E4BAD-F104-7881-C3AF-D305DCE504AD}"/>
                  </a:ext>
                </a:extLst>
              </p14:cNvPr>
              <p14:cNvContentPartPr/>
              <p14:nvPr/>
            </p14:nvContentPartPr>
            <p14:xfrm>
              <a:off x="6721144" y="5386834"/>
              <a:ext cx="126360" cy="1634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E79E4BAD-F104-7881-C3AF-D305DCE504A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712504" y="5377834"/>
                <a:ext cx="144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2BD59581-3CE1-BA22-6C65-68DCF9494209}"/>
                  </a:ext>
                </a:extLst>
              </p14:cNvPr>
              <p14:cNvContentPartPr/>
              <p14:nvPr/>
            </p14:nvContentPartPr>
            <p14:xfrm>
              <a:off x="6870904" y="5493034"/>
              <a:ext cx="84240" cy="1411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2BD59581-3CE1-BA22-6C65-68DCF949420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861904" y="5484394"/>
                <a:ext cx="1018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E04455F-CC49-CD5E-A8CB-6A6C4BD8AE61}"/>
                  </a:ext>
                </a:extLst>
              </p14:cNvPr>
              <p14:cNvContentPartPr/>
              <p14:nvPr/>
            </p14:nvContentPartPr>
            <p14:xfrm>
              <a:off x="7007344" y="5524714"/>
              <a:ext cx="24480" cy="1227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E04455F-CC49-CD5E-A8CB-6A6C4BD8AE6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998344" y="5516074"/>
                <a:ext cx="4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16E8A8E4-0180-CC77-1A1E-3D1386D9F646}"/>
                  </a:ext>
                </a:extLst>
              </p14:cNvPr>
              <p14:cNvContentPartPr/>
              <p14:nvPr/>
            </p14:nvContentPartPr>
            <p14:xfrm>
              <a:off x="7161784" y="5415274"/>
              <a:ext cx="95760" cy="1148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16E8A8E4-0180-CC77-1A1E-3D1386D9F64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153144" y="5406274"/>
                <a:ext cx="1134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0DC13F2-CEBB-398D-A278-D91B2A3A918C}"/>
                  </a:ext>
                </a:extLst>
              </p14:cNvPr>
              <p14:cNvContentPartPr/>
              <p14:nvPr/>
            </p14:nvContentPartPr>
            <p14:xfrm>
              <a:off x="7140904" y="5426794"/>
              <a:ext cx="119880" cy="1339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0DC13F2-CEBB-398D-A278-D91B2A3A918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131904" y="5418154"/>
                <a:ext cx="137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EB65C6B-E37E-4FF3-D4E3-322E2F30B30B}"/>
                  </a:ext>
                </a:extLst>
              </p14:cNvPr>
              <p14:cNvContentPartPr/>
              <p14:nvPr/>
            </p14:nvContentPartPr>
            <p14:xfrm>
              <a:off x="7400824" y="5423194"/>
              <a:ext cx="248040" cy="192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EB65C6B-E37E-4FF3-D4E3-322E2F30B30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391824" y="5414554"/>
                <a:ext cx="2656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1B4D77-66FF-2387-2152-1B64E0113AD4}"/>
                  </a:ext>
                </a:extLst>
              </p14:cNvPr>
              <p14:cNvContentPartPr/>
              <p14:nvPr/>
            </p14:nvContentPartPr>
            <p14:xfrm>
              <a:off x="7644184" y="5458474"/>
              <a:ext cx="82080" cy="1130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1B4D77-66FF-2387-2152-1B64E0113AD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635544" y="5449474"/>
                <a:ext cx="997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3EBE227-57BF-87E3-7ECF-7CA9CC6436D5}"/>
                  </a:ext>
                </a:extLst>
              </p14:cNvPr>
              <p14:cNvContentPartPr/>
              <p14:nvPr/>
            </p14:nvContentPartPr>
            <p14:xfrm>
              <a:off x="7712224" y="5441194"/>
              <a:ext cx="100440" cy="123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3EBE227-57BF-87E3-7ECF-7CA9CC6436D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703224" y="5432554"/>
                <a:ext cx="118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A186B0E-EBF3-6F39-AA12-2C4C71FB3A84}"/>
                  </a:ext>
                </a:extLst>
              </p14:cNvPr>
              <p14:cNvContentPartPr/>
              <p14:nvPr/>
            </p14:nvContentPartPr>
            <p14:xfrm>
              <a:off x="7828864" y="5493394"/>
              <a:ext cx="6120" cy="5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A186B0E-EBF3-6F39-AA12-2C4C71FB3A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820224" y="5484754"/>
                <a:ext cx="237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C91C12-0370-FA41-288A-8A7B73E29D82}"/>
                  </a:ext>
                </a:extLst>
              </p14:cNvPr>
              <p14:cNvContentPartPr/>
              <p14:nvPr/>
            </p14:nvContentPartPr>
            <p14:xfrm>
              <a:off x="7818424" y="5435434"/>
              <a:ext cx="88920" cy="50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C91C12-0370-FA41-288A-8A7B73E29D8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809784" y="5426434"/>
                <a:ext cx="106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A1DAE59-F356-A178-E544-6DADC593CB5A}"/>
                  </a:ext>
                </a:extLst>
              </p14:cNvPr>
              <p14:cNvContentPartPr/>
              <p14:nvPr/>
            </p14:nvContentPartPr>
            <p14:xfrm>
              <a:off x="7878544" y="5446234"/>
              <a:ext cx="103320" cy="1407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A1DAE59-F356-A178-E544-6DADC593CB5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869904" y="5437234"/>
                <a:ext cx="1209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2F8E1A6-6189-FCBE-4F87-8FF7E7BDF733}"/>
                  </a:ext>
                </a:extLst>
              </p14:cNvPr>
              <p14:cNvContentPartPr/>
              <p14:nvPr/>
            </p14:nvContentPartPr>
            <p14:xfrm>
              <a:off x="8031184" y="5468194"/>
              <a:ext cx="139680" cy="1177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2F8E1A6-6189-FCBE-4F87-8FF7E7BDF73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022184" y="5459554"/>
                <a:ext cx="1573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0010B0B-04F5-6A14-33D8-8F30F484A5E3}"/>
                  </a:ext>
                </a:extLst>
              </p14:cNvPr>
              <p14:cNvContentPartPr/>
              <p14:nvPr/>
            </p14:nvContentPartPr>
            <p14:xfrm>
              <a:off x="8194264" y="5403034"/>
              <a:ext cx="119880" cy="173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0010B0B-04F5-6A14-33D8-8F30F484A5E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185624" y="5394034"/>
                <a:ext cx="137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49B31F5-CC97-145C-0067-DE1DBAA3DD5D}"/>
                  </a:ext>
                </a:extLst>
              </p14:cNvPr>
              <p14:cNvContentPartPr/>
              <p14:nvPr/>
            </p14:nvContentPartPr>
            <p14:xfrm>
              <a:off x="8401624" y="5448034"/>
              <a:ext cx="113760" cy="1429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49B31F5-CC97-145C-0067-DE1DBAA3DD5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392624" y="5439034"/>
                <a:ext cx="1314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86CD685-D11F-B0A9-195F-0FD8B635BBCE}"/>
                  </a:ext>
                </a:extLst>
              </p14:cNvPr>
              <p14:cNvContentPartPr/>
              <p14:nvPr/>
            </p14:nvContentPartPr>
            <p14:xfrm>
              <a:off x="8583064" y="5419234"/>
              <a:ext cx="33840" cy="182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86CD685-D11F-B0A9-195F-0FD8B635BBC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574424" y="5410234"/>
                <a:ext cx="51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49F63D3-76B6-E46B-A5DE-298E585C3DB8}"/>
                  </a:ext>
                </a:extLst>
              </p14:cNvPr>
              <p14:cNvContentPartPr/>
              <p14:nvPr/>
            </p14:nvContentPartPr>
            <p14:xfrm>
              <a:off x="8554624" y="5486554"/>
              <a:ext cx="147240" cy="11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49F63D3-76B6-E46B-A5DE-298E585C3DB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545624" y="5477554"/>
                <a:ext cx="164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05F0196-9FD3-BCD2-2E34-776382BFBD93}"/>
                  </a:ext>
                </a:extLst>
              </p14:cNvPr>
              <p14:cNvContentPartPr/>
              <p14:nvPr/>
            </p14:nvContentPartPr>
            <p14:xfrm>
              <a:off x="8672704" y="5505274"/>
              <a:ext cx="145080" cy="1011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05F0196-9FD3-BCD2-2E34-776382BFBD9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663704" y="5496634"/>
                <a:ext cx="162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099870E-C156-4B0E-AB68-F19A27006536}"/>
                  </a:ext>
                </a:extLst>
              </p14:cNvPr>
              <p14:cNvContentPartPr/>
              <p14:nvPr/>
            </p14:nvContentPartPr>
            <p14:xfrm>
              <a:off x="8682064" y="5496994"/>
              <a:ext cx="257760" cy="426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099870E-C156-4B0E-AB68-F19A2700653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673064" y="5487994"/>
                <a:ext cx="27540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148FBB-525A-2303-2967-0FD4FB8487EF}"/>
                  </a:ext>
                </a:extLst>
              </p14:cNvPr>
              <p14:cNvContentPartPr/>
              <p14:nvPr/>
            </p14:nvContentPartPr>
            <p14:xfrm>
              <a:off x="8956744" y="5508514"/>
              <a:ext cx="140760" cy="125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148FBB-525A-2303-2967-0FD4FB8487E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948104" y="5499874"/>
                <a:ext cx="1584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5C61799-0F49-9796-E17A-713078A72510}"/>
                  </a:ext>
                </a:extLst>
              </p14:cNvPr>
              <p14:cNvContentPartPr/>
              <p14:nvPr/>
            </p14:nvContentPartPr>
            <p14:xfrm>
              <a:off x="9256984" y="5399794"/>
              <a:ext cx="47520" cy="2055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5C61799-0F49-9796-E17A-713078A7251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248344" y="5390794"/>
                <a:ext cx="651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6180601-631D-E517-5457-85EB08B521E8}"/>
                  </a:ext>
                </a:extLst>
              </p14:cNvPr>
              <p14:cNvContentPartPr/>
              <p14:nvPr/>
            </p14:nvContentPartPr>
            <p14:xfrm>
              <a:off x="6661744" y="5860234"/>
              <a:ext cx="150840" cy="190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6180601-631D-E517-5457-85EB08B521E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652744" y="5851234"/>
                <a:ext cx="1684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23A24AA-B4D8-99BE-71F9-219C2F6F70F5}"/>
                  </a:ext>
                </a:extLst>
              </p14:cNvPr>
              <p14:cNvContentPartPr/>
              <p14:nvPr/>
            </p14:nvContentPartPr>
            <p14:xfrm>
              <a:off x="6827704" y="5988034"/>
              <a:ext cx="83880" cy="117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23A24AA-B4D8-99BE-71F9-219C2F6F70F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819064" y="5979034"/>
                <a:ext cx="1015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F7031BC-BE67-04F7-C39F-876FAEAEAA91}"/>
                  </a:ext>
                </a:extLst>
              </p14:cNvPr>
              <p14:cNvContentPartPr/>
              <p14:nvPr/>
            </p14:nvContentPartPr>
            <p14:xfrm>
              <a:off x="6968464" y="6004594"/>
              <a:ext cx="114480" cy="108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F7031BC-BE67-04F7-C39F-876FAEAEAA9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959464" y="5995594"/>
                <a:ext cx="1321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ED5D766-703E-3703-AD5E-6391B8D91A8E}"/>
                  </a:ext>
                </a:extLst>
              </p14:cNvPr>
              <p14:cNvContentPartPr/>
              <p14:nvPr/>
            </p14:nvContentPartPr>
            <p14:xfrm>
              <a:off x="7152424" y="5925754"/>
              <a:ext cx="119880" cy="1245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ED5D766-703E-3703-AD5E-6391B8D91A8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143424" y="5916754"/>
                <a:ext cx="1375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8FF99FC-E217-7EDC-B19B-5D6E419EF055}"/>
                  </a:ext>
                </a:extLst>
              </p14:cNvPr>
              <p14:cNvContentPartPr/>
              <p14:nvPr/>
            </p14:nvContentPartPr>
            <p14:xfrm>
              <a:off x="7149184" y="5946994"/>
              <a:ext cx="130320" cy="1004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8FF99FC-E217-7EDC-B19B-5D6E419EF05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140184" y="5937994"/>
                <a:ext cx="147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E4A0622-0721-452A-5455-A88D333B35D1}"/>
                  </a:ext>
                </a:extLst>
              </p14:cNvPr>
              <p14:cNvContentPartPr/>
              <p14:nvPr/>
            </p14:nvContentPartPr>
            <p14:xfrm>
              <a:off x="7424224" y="5908834"/>
              <a:ext cx="319680" cy="138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E4A0622-0721-452A-5455-A88D333B35D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415224" y="5900194"/>
                <a:ext cx="337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C561100-5694-88FF-21AF-3832FBB56D21}"/>
                  </a:ext>
                </a:extLst>
              </p14:cNvPr>
              <p14:cNvContentPartPr/>
              <p14:nvPr/>
            </p14:nvContentPartPr>
            <p14:xfrm>
              <a:off x="7778464" y="5939074"/>
              <a:ext cx="110160" cy="110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C561100-5694-88FF-21AF-3832FBB56D2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769824" y="5930434"/>
                <a:ext cx="127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1A275C6-1385-218A-3761-4F77C5BEBEFC}"/>
                  </a:ext>
                </a:extLst>
              </p14:cNvPr>
              <p14:cNvContentPartPr/>
              <p14:nvPr/>
            </p14:nvContentPartPr>
            <p14:xfrm>
              <a:off x="7912024" y="5936554"/>
              <a:ext cx="95760" cy="97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1A275C6-1385-218A-3761-4F77C5BEBEF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903384" y="5927914"/>
                <a:ext cx="1134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7DBEB91-CBF0-6CC7-0945-6698D0415F85}"/>
                  </a:ext>
                </a:extLst>
              </p14:cNvPr>
              <p14:cNvContentPartPr/>
              <p14:nvPr/>
            </p14:nvContentPartPr>
            <p14:xfrm>
              <a:off x="7996624" y="5935474"/>
              <a:ext cx="138600" cy="116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7DBEB91-CBF0-6CC7-0945-6698D0415F8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87624" y="5926474"/>
                <a:ext cx="1562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D585B6F-5623-E16A-DE6C-22904C17396B}"/>
                  </a:ext>
                </a:extLst>
              </p14:cNvPr>
              <p14:cNvContentPartPr/>
              <p14:nvPr/>
            </p14:nvContentPartPr>
            <p14:xfrm>
              <a:off x="8140624" y="5959594"/>
              <a:ext cx="118440" cy="110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D585B6F-5623-E16A-DE6C-22904C17396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131624" y="5950954"/>
                <a:ext cx="1360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73B9A3E-2466-39C3-C081-9869DE12F2E2}"/>
                  </a:ext>
                </a:extLst>
              </p14:cNvPr>
              <p14:cNvContentPartPr/>
              <p14:nvPr/>
            </p14:nvContentPartPr>
            <p14:xfrm>
              <a:off x="8320624" y="5889394"/>
              <a:ext cx="34560" cy="168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73B9A3E-2466-39C3-C081-9869DE12F2E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311624" y="5880394"/>
                <a:ext cx="52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9ABBF73-94FB-EBB7-A30C-638A4CF73272}"/>
                  </a:ext>
                </a:extLst>
              </p14:cNvPr>
              <p14:cNvContentPartPr/>
              <p14:nvPr/>
            </p14:nvContentPartPr>
            <p14:xfrm>
              <a:off x="8293984" y="5968234"/>
              <a:ext cx="149760" cy="255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9ABBF73-94FB-EBB7-A30C-638A4CF7327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284984" y="5959594"/>
                <a:ext cx="1674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32EFA5F-661B-9933-979D-C1AC46670C9E}"/>
                  </a:ext>
                </a:extLst>
              </p14:cNvPr>
              <p14:cNvContentPartPr/>
              <p14:nvPr/>
            </p14:nvContentPartPr>
            <p14:xfrm>
              <a:off x="8526544" y="5924314"/>
              <a:ext cx="105480" cy="135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32EFA5F-661B-9933-979D-C1AC46670C9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517904" y="5915314"/>
                <a:ext cx="1231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6881683-1D65-E795-2E2F-CFB6B2F9FD8A}"/>
                  </a:ext>
                </a:extLst>
              </p14:cNvPr>
              <p14:cNvContentPartPr/>
              <p14:nvPr/>
            </p14:nvContentPartPr>
            <p14:xfrm>
              <a:off x="8679544" y="5889034"/>
              <a:ext cx="96840" cy="168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6881683-1D65-E795-2E2F-CFB6B2F9FD8A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670544" y="5880034"/>
                <a:ext cx="1144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E0609BB-42E7-FEC1-03C5-F4C8D5874512}"/>
                  </a:ext>
                </a:extLst>
              </p14:cNvPr>
              <p14:cNvContentPartPr/>
              <p14:nvPr/>
            </p14:nvContentPartPr>
            <p14:xfrm>
              <a:off x="8767744" y="5950954"/>
              <a:ext cx="250920" cy="333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E0609BB-42E7-FEC1-03C5-F4C8D587451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758744" y="5941954"/>
                <a:ext cx="2685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1E0153D-8F53-488B-F0DB-C8147E14ED29}"/>
                  </a:ext>
                </a:extLst>
              </p14:cNvPr>
              <p14:cNvContentPartPr/>
              <p14:nvPr/>
            </p14:nvContentPartPr>
            <p14:xfrm>
              <a:off x="9057184" y="5973634"/>
              <a:ext cx="154080" cy="117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1E0153D-8F53-488B-F0DB-C8147E14ED2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048544" y="5964634"/>
                <a:ext cx="1717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4ACBA2E-4D80-4686-A2C3-296ACB0F94E6}"/>
                  </a:ext>
                </a:extLst>
              </p14:cNvPr>
              <p14:cNvContentPartPr/>
              <p14:nvPr/>
            </p14:nvContentPartPr>
            <p14:xfrm>
              <a:off x="9302344" y="5870674"/>
              <a:ext cx="123480" cy="2044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4ACBA2E-4D80-4686-A2C3-296ACB0F94E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293344" y="5862034"/>
                <a:ext cx="1411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5E2F4C9-A00A-53FB-1D0F-EC8B165EBF00}"/>
                  </a:ext>
                </a:extLst>
              </p14:cNvPr>
              <p14:cNvContentPartPr/>
              <p14:nvPr/>
            </p14:nvContentPartPr>
            <p14:xfrm>
              <a:off x="6620344" y="6322114"/>
              <a:ext cx="177840" cy="1832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5E2F4C9-A00A-53FB-1D0F-EC8B165EBF0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611704" y="6313474"/>
                <a:ext cx="1954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70A10E8-1877-948E-B7C4-5F8EAEA10243}"/>
                  </a:ext>
                </a:extLst>
              </p14:cNvPr>
              <p14:cNvContentPartPr/>
              <p14:nvPr/>
            </p14:nvContentPartPr>
            <p14:xfrm>
              <a:off x="6848584" y="6438394"/>
              <a:ext cx="78480" cy="1260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70A10E8-1877-948E-B7C4-5F8EAEA1024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839584" y="6429754"/>
                <a:ext cx="961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E93A369-9603-20B5-2E23-3FE76915D629}"/>
                  </a:ext>
                </a:extLst>
              </p14:cNvPr>
              <p14:cNvContentPartPr/>
              <p14:nvPr/>
            </p14:nvContentPartPr>
            <p14:xfrm>
              <a:off x="6990424" y="6466474"/>
              <a:ext cx="79920" cy="1245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E93A369-9603-20B5-2E23-3FE76915D6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981784" y="6457474"/>
                <a:ext cx="975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E0A51CB-4D14-2DD5-B3BC-0518A57A34C6}"/>
                  </a:ext>
                </a:extLst>
              </p14:cNvPr>
              <p14:cNvContentPartPr/>
              <p14:nvPr/>
            </p14:nvContentPartPr>
            <p14:xfrm>
              <a:off x="7225504" y="6404194"/>
              <a:ext cx="91440" cy="122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E0A51CB-4D14-2DD5-B3BC-0518A57A34C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216504" y="6395554"/>
                <a:ext cx="109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A72B84F-A912-4D7F-CBDB-4EE9589EA3E0}"/>
                  </a:ext>
                </a:extLst>
              </p14:cNvPr>
              <p14:cNvContentPartPr/>
              <p14:nvPr/>
            </p14:nvContentPartPr>
            <p14:xfrm>
              <a:off x="7226224" y="6428674"/>
              <a:ext cx="110160" cy="1051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A72B84F-A912-4D7F-CBDB-4EE9589EA3E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217224" y="6420034"/>
                <a:ext cx="1278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FDC5D11-DAEB-49FA-89E6-0BE978E7C36C}"/>
                  </a:ext>
                </a:extLst>
              </p14:cNvPr>
              <p14:cNvContentPartPr/>
              <p14:nvPr/>
            </p14:nvContentPartPr>
            <p14:xfrm>
              <a:off x="7494784" y="6370714"/>
              <a:ext cx="374760" cy="1652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FDC5D11-DAEB-49FA-89E6-0BE978E7C3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485784" y="6362074"/>
                <a:ext cx="392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336202F-B080-EEEF-CF67-CB259CF91FC9}"/>
                  </a:ext>
                </a:extLst>
              </p14:cNvPr>
              <p14:cNvContentPartPr/>
              <p14:nvPr/>
            </p14:nvContentPartPr>
            <p14:xfrm>
              <a:off x="7905544" y="6420394"/>
              <a:ext cx="189360" cy="111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336202F-B080-EEEF-CF67-CB259CF91FC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896904" y="6411394"/>
                <a:ext cx="207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9F321E9-241F-8DA4-D255-31D7BEB5343A}"/>
                  </a:ext>
                </a:extLst>
              </p14:cNvPr>
              <p14:cNvContentPartPr/>
              <p14:nvPr/>
            </p14:nvContentPartPr>
            <p14:xfrm>
              <a:off x="8124424" y="6429034"/>
              <a:ext cx="125280" cy="132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9F321E9-241F-8DA4-D255-31D7BEB5343A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115424" y="6420394"/>
                <a:ext cx="142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BB32816-9478-2254-F1A8-140062C2EBAA}"/>
                  </a:ext>
                </a:extLst>
              </p14:cNvPr>
              <p14:cNvContentPartPr/>
              <p14:nvPr/>
            </p14:nvContentPartPr>
            <p14:xfrm>
              <a:off x="8277424" y="6456394"/>
              <a:ext cx="201240" cy="1008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BB32816-9478-2254-F1A8-140062C2EBA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268424" y="6447394"/>
                <a:ext cx="218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19305C8-B5EC-FC19-2F02-B0D605F27A78}"/>
                  </a:ext>
                </a:extLst>
              </p14:cNvPr>
              <p14:cNvContentPartPr/>
              <p14:nvPr/>
            </p14:nvContentPartPr>
            <p14:xfrm>
              <a:off x="8471104" y="6360634"/>
              <a:ext cx="110880" cy="1800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19305C8-B5EC-FC19-2F02-B0D605F27A7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462464" y="6351634"/>
                <a:ext cx="128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FA3904A6-8C3F-9EC7-3BE5-E37525B43A83}"/>
                  </a:ext>
                </a:extLst>
              </p14:cNvPr>
              <p14:cNvContentPartPr/>
              <p14:nvPr/>
            </p14:nvContentPartPr>
            <p14:xfrm>
              <a:off x="8694664" y="6402754"/>
              <a:ext cx="102960" cy="14184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FA3904A6-8C3F-9EC7-3BE5-E37525B43A8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686024" y="6394114"/>
                <a:ext cx="1206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4516E750-B53E-D30F-D74D-865FBD197806}"/>
                  </a:ext>
                </a:extLst>
              </p14:cNvPr>
              <p14:cNvContentPartPr/>
              <p14:nvPr/>
            </p14:nvContentPartPr>
            <p14:xfrm>
              <a:off x="8842264" y="6366394"/>
              <a:ext cx="56160" cy="1857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4516E750-B53E-D30F-D74D-865FBD19780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833264" y="6357754"/>
                <a:ext cx="738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C2E78AD7-E02A-FFFC-0FC9-2BEFFDC305FA}"/>
                  </a:ext>
                </a:extLst>
              </p14:cNvPr>
              <p14:cNvContentPartPr/>
              <p14:nvPr/>
            </p14:nvContentPartPr>
            <p14:xfrm>
              <a:off x="8840464" y="6431554"/>
              <a:ext cx="123840" cy="360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C2E78AD7-E02A-FFFC-0FC9-2BEFFDC305FA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831824" y="6422554"/>
                <a:ext cx="1414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4038EC2A-CDCC-0B25-90BE-9F9A85EB9FF9}"/>
                  </a:ext>
                </a:extLst>
              </p14:cNvPr>
              <p14:cNvContentPartPr/>
              <p14:nvPr/>
            </p14:nvContentPartPr>
            <p14:xfrm>
              <a:off x="8958904" y="6420394"/>
              <a:ext cx="146880" cy="12204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4038EC2A-CDCC-0B25-90BE-9F9A85EB9FF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950264" y="6411754"/>
                <a:ext cx="1645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DA2C73D0-7396-661D-9C0A-3F5FB7BF876D}"/>
                  </a:ext>
                </a:extLst>
              </p14:cNvPr>
              <p14:cNvContentPartPr/>
              <p14:nvPr/>
            </p14:nvContentPartPr>
            <p14:xfrm>
              <a:off x="9007144" y="6447754"/>
              <a:ext cx="212040" cy="30456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DA2C73D0-7396-661D-9C0A-3F5FB7BF876D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98504" y="6439114"/>
                <a:ext cx="2296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C840432D-9C5C-6450-A18D-B406413EBF69}"/>
                  </a:ext>
                </a:extLst>
              </p14:cNvPr>
              <p14:cNvContentPartPr/>
              <p14:nvPr/>
            </p14:nvContentPartPr>
            <p14:xfrm>
              <a:off x="9261304" y="6451714"/>
              <a:ext cx="134280" cy="11808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C840432D-9C5C-6450-A18D-B406413EBF6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252664" y="6442714"/>
                <a:ext cx="151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74658821-074F-B44F-4E87-06EE237290FC}"/>
                  </a:ext>
                </a:extLst>
              </p14:cNvPr>
              <p14:cNvContentPartPr/>
              <p14:nvPr/>
            </p14:nvContentPartPr>
            <p14:xfrm>
              <a:off x="9487744" y="6333634"/>
              <a:ext cx="113040" cy="20340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74658821-074F-B44F-4E87-06EE237290FC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479104" y="6324634"/>
                <a:ext cx="1306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9A272A1E-F1EF-7E5F-7226-3F3CDB59806A}"/>
                  </a:ext>
                </a:extLst>
              </p14:cNvPr>
              <p14:cNvContentPartPr/>
              <p14:nvPr/>
            </p14:nvContentPartPr>
            <p14:xfrm>
              <a:off x="9653344" y="5305474"/>
              <a:ext cx="229320" cy="123300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9A272A1E-F1EF-7E5F-7226-3F3CDB59806A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644704" y="5296834"/>
                <a:ext cx="246960" cy="12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2CC9A9F4-634C-9088-B4BB-C547CE495228}"/>
                  </a:ext>
                </a:extLst>
              </p14:cNvPr>
              <p14:cNvContentPartPr/>
              <p14:nvPr/>
            </p14:nvContentPartPr>
            <p14:xfrm>
              <a:off x="9985264" y="5617234"/>
              <a:ext cx="202680" cy="1310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2CC9A9F4-634C-9088-B4BB-C547CE495228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976264" y="5608594"/>
                <a:ext cx="2203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D545822D-C1AB-B7FC-1A13-342C37780801}"/>
                  </a:ext>
                </a:extLst>
              </p14:cNvPr>
              <p14:cNvContentPartPr/>
              <p14:nvPr/>
            </p14:nvContentPartPr>
            <p14:xfrm>
              <a:off x="10251304" y="5556394"/>
              <a:ext cx="336240" cy="2012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D545822D-C1AB-B7FC-1A13-342C37780801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0242304" y="5547754"/>
                <a:ext cx="353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9095DD0D-77D2-002A-EB86-393E4EABA089}"/>
                  </a:ext>
                </a:extLst>
              </p14:cNvPr>
              <p14:cNvContentPartPr/>
              <p14:nvPr/>
            </p14:nvContentPartPr>
            <p14:xfrm>
              <a:off x="10266064" y="5518954"/>
              <a:ext cx="61920" cy="756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9095DD0D-77D2-002A-EB86-393E4EABA08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257064" y="5509954"/>
                <a:ext cx="79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D8EB9E57-BA35-FC59-6DD6-3928A145A161}"/>
                  </a:ext>
                </a:extLst>
              </p14:cNvPr>
              <p14:cNvContentPartPr/>
              <p14:nvPr/>
            </p14:nvContentPartPr>
            <p14:xfrm>
              <a:off x="10781224" y="5617234"/>
              <a:ext cx="249840" cy="1310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D8EB9E57-BA35-FC59-6DD6-3928A145A161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772584" y="5608594"/>
                <a:ext cx="267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BDF1E7C2-483F-F876-F9CA-DC8691931014}"/>
                  </a:ext>
                </a:extLst>
              </p14:cNvPr>
              <p14:cNvContentPartPr/>
              <p14:nvPr/>
            </p14:nvContentPartPr>
            <p14:xfrm>
              <a:off x="11070664" y="5651794"/>
              <a:ext cx="146880" cy="11304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BDF1E7C2-483F-F876-F9CA-DC8691931014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1062024" y="5642794"/>
                <a:ext cx="164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371D322-D63E-C983-D129-2E69FE413373}"/>
                  </a:ext>
                </a:extLst>
              </p14:cNvPr>
              <p14:cNvContentPartPr/>
              <p14:nvPr/>
            </p14:nvContentPartPr>
            <p14:xfrm>
              <a:off x="11281984" y="5577634"/>
              <a:ext cx="296640" cy="1947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371D322-D63E-C983-D129-2E69FE413373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1273344" y="5568994"/>
                <a:ext cx="314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C95F7A38-0386-E28A-DD1D-83BBB0123F40}"/>
                  </a:ext>
                </a:extLst>
              </p14:cNvPr>
              <p14:cNvContentPartPr/>
              <p14:nvPr/>
            </p14:nvContentPartPr>
            <p14:xfrm>
              <a:off x="11556304" y="5554954"/>
              <a:ext cx="22320" cy="1188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C95F7A38-0386-E28A-DD1D-83BBB0123F4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1547664" y="5546314"/>
                <a:ext cx="39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70AADDAE-C7AD-B210-C9DC-E568AF601E22}"/>
                  </a:ext>
                </a:extLst>
              </p14:cNvPr>
              <p14:cNvContentPartPr/>
              <p14:nvPr/>
            </p14:nvContentPartPr>
            <p14:xfrm>
              <a:off x="11614984" y="5571874"/>
              <a:ext cx="139680" cy="21168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70AADDAE-C7AD-B210-C9DC-E568AF601E22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1605984" y="5562874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8D2F719E-10A2-DC3E-2CF7-F954498082F4}"/>
                  </a:ext>
                </a:extLst>
              </p14:cNvPr>
              <p14:cNvContentPartPr/>
              <p14:nvPr/>
            </p14:nvContentPartPr>
            <p14:xfrm>
              <a:off x="11792464" y="5610034"/>
              <a:ext cx="489960" cy="1821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8D2F719E-10A2-DC3E-2CF7-F954498082F4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1783464" y="5601034"/>
                <a:ext cx="5076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882DEE36-838A-3AEB-0A2D-FE31A7AC5388}"/>
                  </a:ext>
                </a:extLst>
              </p14:cNvPr>
              <p14:cNvContentPartPr/>
              <p14:nvPr/>
            </p14:nvContentPartPr>
            <p14:xfrm>
              <a:off x="12003784" y="5691394"/>
              <a:ext cx="138600" cy="165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882DEE36-838A-3AEB-0A2D-FE31A7AC538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1995144" y="5682754"/>
                <a:ext cx="1562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79DE5CD-F69C-F5AB-0937-8171E91FE003}"/>
              </a:ext>
            </a:extLst>
          </p:cNvPr>
          <p:cNvGrpSpPr/>
          <p:nvPr/>
        </p:nvGrpSpPr>
        <p:grpSpPr>
          <a:xfrm>
            <a:off x="10044304" y="5879314"/>
            <a:ext cx="1185120" cy="244080"/>
            <a:chOff x="10044304" y="5879314"/>
            <a:chExt cx="118512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F0242BC-71E8-8D7A-CC0A-C373FAC38373}"/>
                    </a:ext>
                  </a:extLst>
                </p14:cNvPr>
                <p14:cNvContentPartPr/>
                <p14:nvPr/>
              </p14:nvContentPartPr>
              <p14:xfrm>
                <a:off x="10083544" y="6007114"/>
                <a:ext cx="2880" cy="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F0242BC-71E8-8D7A-CC0A-C373FAC3837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74904" y="5998114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D46EBDB-2DEC-8D0C-7C25-BF99F9608364}"/>
                    </a:ext>
                  </a:extLst>
                </p14:cNvPr>
                <p14:cNvContentPartPr/>
                <p14:nvPr/>
              </p14:nvContentPartPr>
              <p14:xfrm>
                <a:off x="10067344" y="5974354"/>
                <a:ext cx="118080" cy="89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D46EBDB-2DEC-8D0C-7C25-BF99F960836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058704" y="5965354"/>
                  <a:ext cx="135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C600B8D-D47E-E4C8-AF9E-CDC515812FB9}"/>
                    </a:ext>
                  </a:extLst>
                </p14:cNvPr>
                <p14:cNvContentPartPr/>
                <p14:nvPr/>
              </p14:nvContentPartPr>
              <p14:xfrm>
                <a:off x="10130344" y="5913154"/>
                <a:ext cx="12600" cy="198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C600B8D-D47E-E4C8-AF9E-CDC515812FB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121344" y="5904514"/>
                  <a:ext cx="30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14BF64C9-FE4A-F302-A9E9-56E58CC275A8}"/>
                    </a:ext>
                  </a:extLst>
                </p14:cNvPr>
                <p14:cNvContentPartPr/>
                <p14:nvPr/>
              </p14:nvContentPartPr>
              <p14:xfrm>
                <a:off x="10084624" y="5879314"/>
                <a:ext cx="68040" cy="1562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14BF64C9-FE4A-F302-A9E9-56E58CC275A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075624" y="5870314"/>
                  <a:ext cx="85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5B509A11-02EB-26C4-56C7-7B67ADB14424}"/>
                    </a:ext>
                  </a:extLst>
                </p14:cNvPr>
                <p14:cNvContentPartPr/>
                <p14:nvPr/>
              </p14:nvContentPartPr>
              <p14:xfrm>
                <a:off x="10044304" y="5954194"/>
                <a:ext cx="173160" cy="183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5B509A11-02EB-26C4-56C7-7B67ADB1442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35304" y="5945194"/>
                  <a:ext cx="190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34AFC9A-B54E-ECF1-2DE8-F5CA2D641FCD}"/>
                    </a:ext>
                  </a:extLst>
                </p14:cNvPr>
                <p14:cNvContentPartPr/>
                <p14:nvPr/>
              </p14:nvContentPartPr>
              <p14:xfrm>
                <a:off x="10232944" y="5968954"/>
                <a:ext cx="147240" cy="93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34AFC9A-B54E-ECF1-2DE8-F5CA2D641FC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224304" y="5960314"/>
                  <a:ext cx="164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CF7D546-07B5-C3CC-441B-EA341EF62084}"/>
                    </a:ext>
                  </a:extLst>
                </p14:cNvPr>
                <p14:cNvContentPartPr/>
                <p14:nvPr/>
              </p14:nvContentPartPr>
              <p14:xfrm>
                <a:off x="10564144" y="5969674"/>
                <a:ext cx="197640" cy="126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CF7D546-07B5-C3CC-441B-EA341EF6208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555144" y="5960674"/>
                  <a:ext cx="215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FBD39B9-3F09-C188-3B77-899DDE94D2A0}"/>
                    </a:ext>
                  </a:extLst>
                </p14:cNvPr>
                <p14:cNvContentPartPr/>
                <p14:nvPr/>
              </p14:nvContentPartPr>
              <p14:xfrm>
                <a:off x="10807864" y="5986594"/>
                <a:ext cx="171000" cy="136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FBD39B9-3F09-C188-3B77-899DDE94D2A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799224" y="5977954"/>
                  <a:ext cx="188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D42C9E-BD5C-4BF8-C7D7-F08508CF401A}"/>
                    </a:ext>
                  </a:extLst>
                </p14:cNvPr>
                <p14:cNvContentPartPr/>
                <p14:nvPr/>
              </p14:nvContentPartPr>
              <p14:xfrm>
                <a:off x="11022784" y="5930074"/>
                <a:ext cx="206640" cy="188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D42C9E-BD5C-4BF8-C7D7-F08508CF401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014144" y="5921434"/>
                  <a:ext cx="2242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4BEA043-D8D0-7AEE-1642-973AE920476D}"/>
              </a:ext>
            </a:extLst>
          </p:cNvPr>
          <p:cNvGrpSpPr/>
          <p:nvPr/>
        </p:nvGrpSpPr>
        <p:grpSpPr>
          <a:xfrm>
            <a:off x="10028104" y="6227074"/>
            <a:ext cx="1569960" cy="405720"/>
            <a:chOff x="10028104" y="6227074"/>
            <a:chExt cx="156996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156EEAF-CD22-9585-1558-11245008E799}"/>
                    </a:ext>
                  </a:extLst>
                </p14:cNvPr>
                <p14:cNvContentPartPr/>
                <p14:nvPr/>
              </p14:nvContentPartPr>
              <p14:xfrm>
                <a:off x="10028104" y="6259834"/>
                <a:ext cx="119520" cy="141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156EEAF-CD22-9585-1558-11245008E79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019104" y="6250834"/>
                  <a:ext cx="137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13FB2DD-F656-E165-0997-DAD9237E0A73}"/>
                    </a:ext>
                  </a:extLst>
                </p14:cNvPr>
                <p14:cNvContentPartPr/>
                <p14:nvPr/>
              </p14:nvContentPartPr>
              <p14:xfrm>
                <a:off x="10251304" y="6227074"/>
                <a:ext cx="66960" cy="167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13FB2DD-F656-E165-0997-DAD9237E0A7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242304" y="6218074"/>
                  <a:ext cx="84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7F6EFFB-CF6E-BD6E-17F3-508FADCD7D4E}"/>
                    </a:ext>
                  </a:extLst>
                </p14:cNvPr>
                <p14:cNvContentPartPr/>
                <p14:nvPr/>
              </p14:nvContentPartPr>
              <p14:xfrm>
                <a:off x="10213504" y="6284674"/>
                <a:ext cx="176400" cy="20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7F6EFFB-CF6E-BD6E-17F3-508FADCD7D4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204864" y="6275674"/>
                  <a:ext cx="194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F132BA1-744E-B496-8E6A-FB7009348F40}"/>
                    </a:ext>
                  </a:extLst>
                </p14:cNvPr>
                <p14:cNvContentPartPr/>
                <p14:nvPr/>
              </p14:nvContentPartPr>
              <p14:xfrm>
                <a:off x="10380544" y="6297634"/>
                <a:ext cx="316440" cy="335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F132BA1-744E-B496-8E6A-FB7009348F4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371544" y="6288634"/>
                  <a:ext cx="334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090B317-D498-8320-05EA-EF560A5D9F2E}"/>
                    </a:ext>
                  </a:extLst>
                </p14:cNvPr>
                <p14:cNvContentPartPr/>
                <p14:nvPr/>
              </p14:nvContentPartPr>
              <p14:xfrm>
                <a:off x="10759984" y="6312754"/>
                <a:ext cx="195120" cy="129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090B317-D498-8320-05EA-EF560A5D9F2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751344" y="6303754"/>
                  <a:ext cx="21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5DB954D-231A-5CAB-623A-5A1DF15E88AB}"/>
                    </a:ext>
                  </a:extLst>
                </p14:cNvPr>
                <p14:cNvContentPartPr/>
                <p14:nvPr/>
              </p14:nvContentPartPr>
              <p14:xfrm>
                <a:off x="11173264" y="6244714"/>
                <a:ext cx="163080" cy="199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5DB954D-231A-5CAB-623A-5A1DF15E88A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164624" y="6236074"/>
                  <a:ext cx="180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8D3FF4-D481-DAA7-AE5F-50EA006F1732}"/>
                    </a:ext>
                  </a:extLst>
                </p14:cNvPr>
                <p14:cNvContentPartPr/>
                <p14:nvPr/>
              </p14:nvContentPartPr>
              <p14:xfrm>
                <a:off x="10828024" y="6480514"/>
                <a:ext cx="770040" cy="113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8D3FF4-D481-DAA7-AE5F-50EA006F173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819024" y="6471514"/>
                  <a:ext cx="787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B7DFFC-F55E-ED09-AA5E-A1E046F6339C}"/>
                    </a:ext>
                  </a:extLst>
                </p14:cNvPr>
                <p14:cNvContentPartPr/>
                <p14:nvPr/>
              </p14:nvContentPartPr>
              <p14:xfrm>
                <a:off x="11115304" y="6544594"/>
                <a:ext cx="321120" cy="48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B7DFFC-F55E-ED09-AA5E-A1E046F6339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106304" y="6535594"/>
                  <a:ext cx="338760" cy="6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36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population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The matrix formulation is helpful because there are some mathematical shortcuts we can use: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GB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e.g. an eigenvector of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Limitations: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2000" dirty="0"/>
              <a:t>random outcomes such as random extinction cannot occur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2000" dirty="0"/>
              <a:t>technically the population state can never reach zero (it can only get closer and closer to zero) so we would have to define a threshold for extinction if we were modelling this</a:t>
            </a:r>
          </a:p>
        </p:txBody>
      </p:sp>
    </p:spTree>
    <p:extLst>
      <p:ext uri="{BB962C8B-B14F-4D97-AF65-F5344CB8AC3E}">
        <p14:creationId xmlns:p14="http://schemas.microsoft.com/office/powerpoint/2010/main" val="71442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Matrix population models – no extinction?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229" y="1825625"/>
            <a:ext cx="285657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dirty="0"/>
              <a:t>The projection matrix used here is making the population smaller and smaller, but the population size actually never reaches zero.</a:t>
            </a:r>
          </a:p>
        </p:txBody>
      </p:sp>
    </p:spTree>
    <p:extLst>
      <p:ext uri="{BB962C8B-B14F-4D97-AF65-F5344CB8AC3E}">
        <p14:creationId xmlns:p14="http://schemas.microsoft.com/office/powerpoint/2010/main" val="354053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641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As discussed already, deterministic models do not always reflect reality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We will carry out the same kind of age-structured population model except this time we will not assume determinism – processes will be stochastic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This will allow us to compare the deterministic and stochastic equivalents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How can we convert biological parameters inferred from field studies into a stochastic formulation?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GB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b="1" dirty="0"/>
              <a:t>Think about every process involved/assumed in the model and what probability distribution it is drawn from</a:t>
            </a:r>
          </a:p>
        </p:txBody>
      </p:sp>
    </p:spTree>
    <p:extLst>
      <p:ext uri="{BB962C8B-B14F-4D97-AF65-F5344CB8AC3E}">
        <p14:creationId xmlns:p14="http://schemas.microsoft.com/office/powerpoint/2010/main" val="5998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32BE-4AC0-7361-0DCE-B91A0B3B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304F-DA97-89F7-B849-68D355E6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what deterministic and stochastic modelling are</a:t>
            </a:r>
          </a:p>
          <a:p>
            <a:r>
              <a:rPr lang="en-GB" dirty="0"/>
              <a:t>Be able to build stochastic models based on given parameters</a:t>
            </a:r>
          </a:p>
          <a:p>
            <a:r>
              <a:rPr lang="en-GB" dirty="0"/>
              <a:t>Appreciate the added complexity of drawing from random distributions rather than applying rates and averages</a:t>
            </a:r>
          </a:p>
          <a:p>
            <a:r>
              <a:rPr lang="en-GB" dirty="0"/>
              <a:t>Be able to run stochastic simulations on a cluster</a:t>
            </a:r>
          </a:p>
          <a:p>
            <a:r>
              <a:rPr lang="en-GB" dirty="0"/>
              <a:t>Be able to process and visualise stochastic simulations</a:t>
            </a:r>
          </a:p>
          <a:p>
            <a:r>
              <a:rPr lang="en-GB" dirty="0"/>
              <a:t>Appreciate where deterministic and stochastic modelling substantially differ</a:t>
            </a:r>
          </a:p>
        </p:txBody>
      </p:sp>
    </p:spTree>
    <p:extLst>
      <p:ext uri="{BB962C8B-B14F-4D97-AF65-F5344CB8AC3E}">
        <p14:creationId xmlns:p14="http://schemas.microsoft.com/office/powerpoint/2010/main" val="401565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2D0828-1BB6-F031-EC30-3A3C58409D8B}"/>
              </a:ext>
            </a:extLst>
          </p:cNvPr>
          <p:cNvSpPr/>
          <p:nvPr/>
        </p:nvSpPr>
        <p:spPr>
          <a:xfrm>
            <a:off x="9234406" y="2837485"/>
            <a:ext cx="665408" cy="38501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E0C3D-3F40-0AF5-44AF-8FC11ECB3357}"/>
              </a:ext>
            </a:extLst>
          </p:cNvPr>
          <p:cNvSpPr/>
          <p:nvPr/>
        </p:nvSpPr>
        <p:spPr>
          <a:xfrm>
            <a:off x="9234406" y="2387113"/>
            <a:ext cx="665408" cy="385011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Survival and maturation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93873" cy="42664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400" dirty="0"/>
              <a:t>Suppose there are 10 individuals in stage 2. The projection matrix tells us that at the next time step </a:t>
            </a:r>
            <a:r>
              <a:rPr lang="en-GB" sz="2400" b="1" dirty="0"/>
              <a:t>we expect </a:t>
            </a:r>
            <a:r>
              <a:rPr lang="en-GB" sz="2400" dirty="0"/>
              <a:t>a proportion 0.4 to stay in stage 2, and </a:t>
            </a:r>
            <a:r>
              <a:rPr lang="en-GB" sz="2400" b="1" dirty="0"/>
              <a:t>we expect </a:t>
            </a:r>
            <a:r>
              <a:rPr lang="en-GB" sz="2400" dirty="0"/>
              <a:t>a proportion 0.3 to have matured into stage 3. (We expect the remaining proportion 0.3 to have died.)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147608-6F16-A951-FF55-52F6093501F6}"/>
              </a:ext>
            </a:extLst>
          </p:cNvPr>
          <p:cNvSpPr/>
          <p:nvPr/>
        </p:nvSpPr>
        <p:spPr>
          <a:xfrm>
            <a:off x="7112669" y="4893322"/>
            <a:ext cx="1077512" cy="107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10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D86739-19C4-261A-4AE4-15169EB1C3E5}"/>
              </a:ext>
            </a:extLst>
          </p:cNvPr>
          <p:cNvSpPr/>
          <p:nvPr/>
        </p:nvSpPr>
        <p:spPr>
          <a:xfrm>
            <a:off x="8785397" y="4055731"/>
            <a:ext cx="854243" cy="8375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7143BD-7712-BEF8-7450-47A37EE1B661}"/>
              </a:ext>
            </a:extLst>
          </p:cNvPr>
          <p:cNvSpPr/>
          <p:nvPr/>
        </p:nvSpPr>
        <p:spPr>
          <a:xfrm>
            <a:off x="9730224" y="4677589"/>
            <a:ext cx="854243" cy="8375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8FFEA6-9C17-F1E6-F8E6-567ACC131F4A}"/>
              </a:ext>
            </a:extLst>
          </p:cNvPr>
          <p:cNvSpPr/>
          <p:nvPr/>
        </p:nvSpPr>
        <p:spPr>
          <a:xfrm>
            <a:off x="10379241" y="5584356"/>
            <a:ext cx="854243" cy="8375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519EC1-B11A-66A2-67FB-B03F8A6FB208}"/>
              </a:ext>
            </a:extLst>
          </p:cNvPr>
          <p:cNvCxnSpPr>
            <a:stCxn id="15" idx="7"/>
          </p:cNvCxnSpPr>
          <p:nvPr/>
        </p:nvCxnSpPr>
        <p:spPr>
          <a:xfrm flipV="1">
            <a:off x="8032383" y="4677589"/>
            <a:ext cx="753014" cy="3728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455DD-4AB3-BDFB-5068-7115EF1472A0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208914" y="5096385"/>
            <a:ext cx="1521310" cy="319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A8A9B2-C1A3-7314-B461-A2DE05D3FD9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8056584" y="5801465"/>
            <a:ext cx="2322657" cy="2016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AC5B6C-2DC7-3E73-03A7-B9EB0010CB11}"/>
              </a:ext>
            </a:extLst>
          </p:cNvPr>
          <p:cNvSpPr txBox="1"/>
          <p:nvPr/>
        </p:nvSpPr>
        <p:spPr>
          <a:xfrm>
            <a:off x="9730224" y="4055731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98CCA-B255-417D-C2F2-A7D1D6F66AB1}"/>
              </a:ext>
            </a:extLst>
          </p:cNvPr>
          <p:cNvSpPr txBox="1"/>
          <p:nvPr/>
        </p:nvSpPr>
        <p:spPr>
          <a:xfrm>
            <a:off x="10671034" y="4779242"/>
            <a:ext cx="86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BD14A4-9809-AA28-309D-99386C5A66C1}"/>
              </a:ext>
            </a:extLst>
          </p:cNvPr>
          <p:cNvSpPr txBox="1"/>
          <p:nvPr/>
        </p:nvSpPr>
        <p:spPr>
          <a:xfrm>
            <a:off x="11295771" y="578168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342DD-A3FE-7798-4A10-8B0855BB1179}"/>
              </a:ext>
            </a:extLst>
          </p:cNvPr>
          <p:cNvSpPr txBox="1"/>
          <p:nvPr/>
        </p:nvSpPr>
        <p:spPr>
          <a:xfrm>
            <a:off x="4480574" y="5168226"/>
            <a:ext cx="2551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Expectation: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92623D-C412-8DC3-E4DE-32CD13404E7D}"/>
                  </a:ext>
                </a:extLst>
              </p:cNvPr>
              <p:cNvSpPr txBox="1"/>
              <p:nvPr/>
            </p:nvSpPr>
            <p:spPr>
              <a:xfrm>
                <a:off x="7900736" y="1953559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92623D-C412-8DC3-E4DE-32CD13404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736" y="1953559"/>
                <a:ext cx="3332747" cy="1268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97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Survival and maturation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93873" cy="42664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400" dirty="0"/>
              <a:t>Suppose there are 10 individuals in stage 2. The projection matrix tells us that at the next time step </a:t>
            </a:r>
            <a:r>
              <a:rPr lang="en-GB" sz="2400" b="1" dirty="0"/>
              <a:t>we expect </a:t>
            </a:r>
            <a:r>
              <a:rPr lang="en-GB" sz="2400" dirty="0"/>
              <a:t>a proportion 0.4 to still be in stage 2, and </a:t>
            </a:r>
            <a:r>
              <a:rPr lang="en-GB" sz="2400" b="1" dirty="0"/>
              <a:t>we expect </a:t>
            </a:r>
            <a:r>
              <a:rPr lang="en-GB" sz="2400" dirty="0"/>
              <a:t>a proportion 0.3 to have matured into stage 3. (We expect the remaining proportion 0.3 to have died.)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400" dirty="0"/>
              <a:t>In a stochastic formulation, we consider the </a:t>
            </a:r>
            <a:r>
              <a:rPr lang="en-GB" sz="2400" b="1" dirty="0"/>
              <a:t>probability </a:t>
            </a:r>
            <a:r>
              <a:rPr lang="en-GB" sz="2400" dirty="0"/>
              <a:t>of each of these three events (staying in the same life stage, maturing into the next life stage, and death) for every individual.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9A6934-5FE5-8543-39CD-CD8E695214FB}"/>
              </a:ext>
            </a:extLst>
          </p:cNvPr>
          <p:cNvSpPr/>
          <p:nvPr/>
        </p:nvSpPr>
        <p:spPr>
          <a:xfrm>
            <a:off x="7232985" y="4819773"/>
            <a:ext cx="1077512" cy="107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10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C81CFE-2EF1-4810-465E-3E1B5BAFB8FF}"/>
              </a:ext>
            </a:extLst>
          </p:cNvPr>
          <p:cNvSpPr/>
          <p:nvPr/>
        </p:nvSpPr>
        <p:spPr>
          <a:xfrm>
            <a:off x="8905713" y="3982182"/>
            <a:ext cx="854243" cy="8375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BBF013-7200-D8F9-500A-706A6EF03C93}"/>
              </a:ext>
            </a:extLst>
          </p:cNvPr>
          <p:cNvSpPr/>
          <p:nvPr/>
        </p:nvSpPr>
        <p:spPr>
          <a:xfrm>
            <a:off x="9850540" y="4604040"/>
            <a:ext cx="854243" cy="8375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?</a:t>
            </a:r>
            <a:endParaRPr lang="en-GB" sz="36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DF4443-C889-2425-6CB5-6B5BD20DD5D3}"/>
              </a:ext>
            </a:extLst>
          </p:cNvPr>
          <p:cNvSpPr/>
          <p:nvPr/>
        </p:nvSpPr>
        <p:spPr>
          <a:xfrm>
            <a:off x="10499557" y="5510807"/>
            <a:ext cx="854243" cy="8375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?</a:t>
            </a:r>
            <a:endParaRPr lang="en-GB" sz="2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7D1FD8-FF65-3549-6FEB-0528E30DFBB2}"/>
              </a:ext>
            </a:extLst>
          </p:cNvPr>
          <p:cNvCxnSpPr>
            <a:stCxn id="28" idx="7"/>
          </p:cNvCxnSpPr>
          <p:nvPr/>
        </p:nvCxnSpPr>
        <p:spPr>
          <a:xfrm flipV="1">
            <a:off x="8152699" y="4604040"/>
            <a:ext cx="753014" cy="3728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4D57D-9121-EC9B-738F-576DCE4580C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329230" y="5022836"/>
            <a:ext cx="1521310" cy="319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D68ACC-45CB-F651-061F-6E7BB2DB5D7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8176900" y="5727916"/>
            <a:ext cx="2322657" cy="2016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9BEA70-D184-2780-1B4B-FFE71400098D}"/>
              </a:ext>
            </a:extLst>
          </p:cNvPr>
          <p:cNvSpPr txBox="1"/>
          <p:nvPr/>
        </p:nvSpPr>
        <p:spPr>
          <a:xfrm>
            <a:off x="9850540" y="3982182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6FDA21-57EA-BA31-9374-A2BA4F9B8689}"/>
              </a:ext>
            </a:extLst>
          </p:cNvPr>
          <p:cNvSpPr txBox="1"/>
          <p:nvPr/>
        </p:nvSpPr>
        <p:spPr>
          <a:xfrm>
            <a:off x="10791350" y="4705693"/>
            <a:ext cx="86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5C3B7C-50DF-5FF4-45E2-C50E2526A998}"/>
              </a:ext>
            </a:extLst>
          </p:cNvPr>
          <p:cNvSpPr txBox="1"/>
          <p:nvPr/>
        </p:nvSpPr>
        <p:spPr>
          <a:xfrm>
            <a:off x="11416087" y="570813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702694-BC28-C715-84C3-0E0DB0C813F8}"/>
              </a:ext>
            </a:extLst>
          </p:cNvPr>
          <p:cNvSpPr/>
          <p:nvPr/>
        </p:nvSpPr>
        <p:spPr>
          <a:xfrm>
            <a:off x="9234406" y="2837485"/>
            <a:ext cx="665408" cy="38501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0255ED-ACCF-5B77-AC27-3F2ADFFF2FA4}"/>
              </a:ext>
            </a:extLst>
          </p:cNvPr>
          <p:cNvSpPr/>
          <p:nvPr/>
        </p:nvSpPr>
        <p:spPr>
          <a:xfrm>
            <a:off x="9234406" y="2387113"/>
            <a:ext cx="665408" cy="385011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30C0BB-819B-B4D2-74C0-0BBE890B7EB7}"/>
                  </a:ext>
                </a:extLst>
              </p:cNvPr>
              <p:cNvSpPr txBox="1"/>
              <p:nvPr/>
            </p:nvSpPr>
            <p:spPr>
              <a:xfrm>
                <a:off x="7900736" y="1953559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30C0BB-819B-B4D2-74C0-0BBE890B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736" y="1953559"/>
                <a:ext cx="3332747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77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Survival and maturation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078580" cy="42664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/>
                  <a:t>For each individual in stage 2,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stay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stage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GB" sz="2000" b="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mature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into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stage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die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GB" sz="1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/>
                  <a:t>So if there were 10 individuals in stage 2, then we could draw the outcomes as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 b="0" i="0" dirty="0" smtClean="0">
                              <a:latin typeface="Cambria Math" panose="02040503050406030204" pitchFamily="18" charset="0"/>
                            </a:rPr>
                            <m:t>stay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 b="0" i="0" dirty="0" smtClean="0">
                              <a:latin typeface="Cambria Math" panose="02040503050406030204" pitchFamily="18" charset="0"/>
                            </a:rPr>
                            <m:t>mature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 b="0" i="0" dirty="0" smtClean="0">
                              <a:latin typeface="Cambria Math" panose="02040503050406030204" pitchFamily="18" charset="0"/>
                            </a:rPr>
                            <m:t>die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sz="2000" b="0" i="0" dirty="0" smtClean="0">
                          <a:latin typeface="Cambria Math" panose="02040503050406030204" pitchFamily="18" charset="0"/>
                        </a:rPr>
                        <m:t>Multinomial</m:t>
                      </m:r>
                      <m:r>
                        <a:rPr lang="en-GB" sz="20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0" dirty="0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0" dirty="0" smtClean="0">
                          <a:latin typeface="Cambria Math" panose="02040503050406030204" pitchFamily="18" charset="0"/>
                        </a:rPr>
                        <m:t>(0.4,0.3,0.3))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/>
                  <a:t>However, in base R there is not a multinomial random draw function. Can we split this up into two steps?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078580" cy="4266417"/>
              </a:xfrm>
              <a:blipFill>
                <a:blip r:embed="rId3"/>
                <a:stretch>
                  <a:fillRect l="-947" t="-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226FE83-AB80-04B5-42D3-74585A8CCC7B}"/>
              </a:ext>
            </a:extLst>
          </p:cNvPr>
          <p:cNvSpPr/>
          <p:nvPr/>
        </p:nvSpPr>
        <p:spPr>
          <a:xfrm>
            <a:off x="7269080" y="2244419"/>
            <a:ext cx="1077512" cy="107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10</a:t>
            </a:r>
            <a:endParaRPr lang="en-GB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11F3F7-9C66-A970-4A43-673701073B93}"/>
                  </a:ext>
                </a:extLst>
              </p:cNvPr>
              <p:cNvSpPr/>
              <p:nvPr/>
            </p:nvSpPr>
            <p:spPr>
              <a:xfrm>
                <a:off x="8941808" y="1406828"/>
                <a:ext cx="854243" cy="8375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𝐬𝐭𝐚𝐲</m:t>
                          </m:r>
                        </m:sub>
                      </m:sSub>
                    </m:oMath>
                  </m:oMathPara>
                </a14:m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11F3F7-9C66-A970-4A43-673701073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808" y="1406828"/>
                <a:ext cx="854243" cy="8375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1DA2E1-5663-7E2A-345F-03E22C330886}"/>
                  </a:ext>
                </a:extLst>
              </p:cNvPr>
              <p:cNvSpPr/>
              <p:nvPr/>
            </p:nvSpPr>
            <p:spPr>
              <a:xfrm>
                <a:off x="9886635" y="2028686"/>
                <a:ext cx="854243" cy="83759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𝐦𝐚𝐭𝐮𝐫𝐞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1DA2E1-5663-7E2A-345F-03E22C330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635" y="2028686"/>
                <a:ext cx="854243" cy="837591"/>
              </a:xfrm>
              <a:prstGeom prst="ellipse">
                <a:avLst/>
              </a:prstGeom>
              <a:blipFill>
                <a:blip r:embed="rId5"/>
                <a:stretch>
                  <a:fillRect l="-6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8D6BDF-57E3-85EE-648E-806743521E3B}"/>
                  </a:ext>
                </a:extLst>
              </p:cNvPr>
              <p:cNvSpPr/>
              <p:nvPr/>
            </p:nvSpPr>
            <p:spPr>
              <a:xfrm>
                <a:off x="10535652" y="2935453"/>
                <a:ext cx="854243" cy="83759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𝐝𝐢𝐞</m:t>
                          </m:r>
                        </m:sub>
                      </m:sSub>
                    </m:oMath>
                  </m:oMathPara>
                </a14:m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8D6BDF-57E3-85EE-648E-806743521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52" y="2935453"/>
                <a:ext cx="854243" cy="83759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2AF966-CF5B-9FAB-F5EF-158EE2CD06DE}"/>
              </a:ext>
            </a:extLst>
          </p:cNvPr>
          <p:cNvCxnSpPr>
            <a:stCxn id="4" idx="7"/>
          </p:cNvCxnSpPr>
          <p:nvPr/>
        </p:nvCxnSpPr>
        <p:spPr>
          <a:xfrm flipV="1">
            <a:off x="8188794" y="2028686"/>
            <a:ext cx="753014" cy="3728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F2DDB5-2B88-DFE0-FECE-1414D965B52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365325" y="2447482"/>
            <a:ext cx="1521310" cy="319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4E06A-ED00-884D-A042-2056CED1851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212995" y="3152562"/>
            <a:ext cx="2322657" cy="2016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5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Survival and maturation &amp; </a:t>
            </a:r>
            <a:r>
              <a:rPr lang="en-GB" sz="2800" b="1" dirty="0"/>
              <a:t>multinomial random draw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20042"/>
                <a:ext cx="10645239" cy="497283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1800" dirty="0"/>
                  <a:t>For each individual in stage 2,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stay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stage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GB" sz="1800" b="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mature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into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stage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die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GB" sz="9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GB" sz="9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b="0" i="0" dirty="0"/>
                  <a:t>First we can draw the number of individuals assigned to the first of the events: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 b="0" i="0" dirty="0" smtClean="0">
                              <a:latin typeface="Cambria Math" panose="02040503050406030204" pitchFamily="18" charset="0"/>
                            </a:rPr>
                            <m:t>stay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GB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</m:t>
                      </m:r>
                      <m:r>
                        <a:rPr lang="en-GB" sz="20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0" dirty="0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0" dirty="0" smtClean="0">
                          <a:latin typeface="Cambria Math" panose="02040503050406030204" pitchFamily="18" charset="0"/>
                        </a:rPr>
                        <m:t>0.4)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>
                    <a:sym typeface="Wingdings" panose="05000000000000000000" pitchFamily="2" charset="2"/>
                  </a:rPr>
                  <a:t> Suppose the number drawn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/>
                  <a:t>Then we can draw the number of individuals assigned to the second event: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 b="0" i="0" dirty="0" smtClean="0">
                              <a:latin typeface="Cambria Math" panose="02040503050406030204" pitchFamily="18" charset="0"/>
                            </a:rPr>
                            <m:t>mature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GB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0" dirty="0" smtClean="0">
                              <a:latin typeface="Cambria Math" panose="02040503050406030204" pitchFamily="18" charset="0"/>
                            </a:rPr>
                            <m:t>10−5 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0" dirty="0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num>
                            <m:den>
                              <m:r>
                                <a:rPr lang="en-GB" sz="2000" b="0" i="0" dirty="0" smtClean="0">
                                  <a:latin typeface="Cambria Math" panose="02040503050406030204" pitchFamily="18" charset="0"/>
                                </a:rPr>
                                <m:t>1−0.4</m:t>
                              </m:r>
                            </m:den>
                          </m:f>
                        </m:e>
                      </m:d>
                      <m:r>
                        <a:rPr lang="en-GB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0" dirty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>
                    <a:sym typeface="Wingdings" panose="05000000000000000000" pitchFamily="2" charset="2"/>
                  </a:rPr>
                  <a:t> </a:t>
                </a:r>
                <a:r>
                  <a:rPr lang="en-GB" sz="2000" dirty="0"/>
                  <a:t>Suppose the number drawn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/>
                  <a:t>And finally the remaining unassigned individuals must be assigned to the third event: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die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=5−2=3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20042"/>
                <a:ext cx="10645239" cy="4972833"/>
              </a:xfrm>
              <a:blipFill>
                <a:blip r:embed="rId2"/>
                <a:stretch>
                  <a:fillRect l="-515" t="-1225" b="-1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28EE43E-D7D6-48E0-0D0E-4BAE767D5AA3}"/>
              </a:ext>
            </a:extLst>
          </p:cNvPr>
          <p:cNvSpPr/>
          <p:nvPr/>
        </p:nvSpPr>
        <p:spPr>
          <a:xfrm>
            <a:off x="9196788" y="2103563"/>
            <a:ext cx="989950" cy="1991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4B390-E751-2B0A-24E8-316D588952CE}"/>
              </a:ext>
            </a:extLst>
          </p:cNvPr>
          <p:cNvSpPr/>
          <p:nvPr/>
        </p:nvSpPr>
        <p:spPr>
          <a:xfrm>
            <a:off x="10186738" y="3102184"/>
            <a:ext cx="1167062" cy="992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0.3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A1A0F-71B7-0DCC-C1B0-197458EF40A1}"/>
              </a:ext>
            </a:extLst>
          </p:cNvPr>
          <p:cNvSpPr/>
          <p:nvPr/>
        </p:nvSpPr>
        <p:spPr>
          <a:xfrm>
            <a:off x="10186738" y="2103563"/>
            <a:ext cx="1167062" cy="992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mature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413820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6B84E9-C257-7363-CF29-B0A7FE38F733}"/>
              </a:ext>
            </a:extLst>
          </p:cNvPr>
          <p:cNvSpPr/>
          <p:nvPr/>
        </p:nvSpPr>
        <p:spPr>
          <a:xfrm>
            <a:off x="8464869" y="1507896"/>
            <a:ext cx="512064" cy="407118"/>
          </a:xfrm>
          <a:prstGeom prst="rect">
            <a:avLst/>
          </a:prstGeom>
          <a:solidFill>
            <a:srgbClr val="9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26F58-FBB8-EF1A-8CA3-B61ABDE96A9B}"/>
              </a:ext>
            </a:extLst>
          </p:cNvPr>
          <p:cNvSpPr/>
          <p:nvPr/>
        </p:nvSpPr>
        <p:spPr>
          <a:xfrm>
            <a:off x="8464869" y="1904925"/>
            <a:ext cx="512064" cy="407118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627A9E-0A83-A81A-2B70-8A7A41E6B84E}"/>
              </a:ext>
            </a:extLst>
          </p:cNvPr>
          <p:cNvSpPr/>
          <p:nvPr/>
        </p:nvSpPr>
        <p:spPr>
          <a:xfrm>
            <a:off x="6248400" y="2457548"/>
            <a:ext cx="1091184" cy="297844"/>
          </a:xfrm>
          <a:prstGeom prst="rect">
            <a:avLst/>
          </a:prstGeom>
          <a:solidFill>
            <a:srgbClr val="9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C8E6E-C65B-8989-D43C-35F25C351665}"/>
              </a:ext>
            </a:extLst>
          </p:cNvPr>
          <p:cNvSpPr/>
          <p:nvPr/>
        </p:nvSpPr>
        <p:spPr>
          <a:xfrm>
            <a:off x="1579746" y="2707339"/>
            <a:ext cx="1456062" cy="352853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Survival and maturation – applying to all life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6C54B3-DD53-3322-8C3F-405118B63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62537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When looking at </a:t>
                </a:r>
                <a:r>
                  <a:rPr lang="en-GB" sz="2000" b="1" dirty="0"/>
                  <a:t>life stage 1</a:t>
                </a:r>
                <a:r>
                  <a:rPr lang="en-GB" sz="2000" dirty="0"/>
                  <a:t>, we need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</m:oMath>
                </a14:m>
                <a:r>
                  <a:rPr lang="en-GB" sz="2000" dirty="0"/>
                  <a:t> for this stage. These will correspond to stage 1 and stage 2 respectively. Suppose that for life stage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dirty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2000" dirty="0"/>
                  <a:t> </a:t>
                </a:r>
                <a:br>
                  <a:rPr lang="en-GB" sz="2000" dirty="0"/>
                </a:br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6C54B3-DD53-3322-8C3F-405118B63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62537" cy="4351338"/>
              </a:xfrm>
              <a:blipFill>
                <a:blip r:embed="rId2"/>
                <a:stretch>
                  <a:fillRect l="-777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B35D16-0DAC-B7A3-1B94-4E927FB5058B}"/>
                  </a:ext>
                </a:extLst>
              </p:cNvPr>
              <p:cNvSpPr txBox="1"/>
              <p:nvPr/>
            </p:nvSpPr>
            <p:spPr>
              <a:xfrm>
                <a:off x="7882448" y="1486455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B35D16-0DAC-B7A3-1B94-4E927FB50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48" y="1486455"/>
                <a:ext cx="3332747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06D94C6-3818-FA26-DA5D-C08EE65E1481}"/>
              </a:ext>
            </a:extLst>
          </p:cNvPr>
          <p:cNvCxnSpPr>
            <a:cxnSpLocks/>
          </p:cNvCxnSpPr>
          <p:nvPr/>
        </p:nvCxnSpPr>
        <p:spPr>
          <a:xfrm flipV="1">
            <a:off x="6742277" y="2733039"/>
            <a:ext cx="1978624" cy="211666"/>
          </a:xfrm>
          <a:prstGeom prst="bentConnector3">
            <a:avLst>
              <a:gd name="adj1" fmla="val 998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89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BB715-39BF-14A5-FD12-B5F0D656F997}"/>
              </a:ext>
            </a:extLst>
          </p:cNvPr>
          <p:cNvSpPr/>
          <p:nvPr/>
        </p:nvSpPr>
        <p:spPr>
          <a:xfrm>
            <a:off x="8464869" y="1507896"/>
            <a:ext cx="512064" cy="407118"/>
          </a:xfrm>
          <a:prstGeom prst="rect">
            <a:avLst/>
          </a:prstGeom>
          <a:solidFill>
            <a:srgbClr val="9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ACF342-EAA1-3347-C4E9-A7A3B6938D3D}"/>
              </a:ext>
            </a:extLst>
          </p:cNvPr>
          <p:cNvSpPr/>
          <p:nvPr/>
        </p:nvSpPr>
        <p:spPr>
          <a:xfrm>
            <a:off x="8464869" y="1904925"/>
            <a:ext cx="1457826" cy="407118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8C78C-7434-9A49-A844-05DF76AF0244}"/>
              </a:ext>
            </a:extLst>
          </p:cNvPr>
          <p:cNvSpPr/>
          <p:nvPr/>
        </p:nvSpPr>
        <p:spPr>
          <a:xfrm>
            <a:off x="9263085" y="2304234"/>
            <a:ext cx="659610" cy="4071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627A9E-0A83-A81A-2B70-8A7A41E6B84E}"/>
              </a:ext>
            </a:extLst>
          </p:cNvPr>
          <p:cNvSpPr/>
          <p:nvPr/>
        </p:nvSpPr>
        <p:spPr>
          <a:xfrm>
            <a:off x="6248400" y="2457548"/>
            <a:ext cx="1091184" cy="297844"/>
          </a:xfrm>
          <a:prstGeom prst="rect">
            <a:avLst/>
          </a:prstGeom>
          <a:solidFill>
            <a:srgbClr val="9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C8E6E-C65B-8989-D43C-35F25C351665}"/>
              </a:ext>
            </a:extLst>
          </p:cNvPr>
          <p:cNvSpPr/>
          <p:nvPr/>
        </p:nvSpPr>
        <p:spPr>
          <a:xfrm>
            <a:off x="1579746" y="2707339"/>
            <a:ext cx="1456062" cy="352853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B5FEC6-AE71-A293-630A-E9F25A8BCC46}"/>
              </a:ext>
            </a:extLst>
          </p:cNvPr>
          <p:cNvSpPr/>
          <p:nvPr/>
        </p:nvSpPr>
        <p:spPr>
          <a:xfrm>
            <a:off x="1104258" y="3380232"/>
            <a:ext cx="1236606" cy="368809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A02B9-7252-561D-6869-E55132C948E7}"/>
              </a:ext>
            </a:extLst>
          </p:cNvPr>
          <p:cNvSpPr/>
          <p:nvPr/>
        </p:nvSpPr>
        <p:spPr>
          <a:xfrm>
            <a:off x="2755712" y="3380232"/>
            <a:ext cx="1456062" cy="3688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Survival and maturation – applying to all life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6C54B3-DD53-3322-8C3F-405118B63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62537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When looking at </a:t>
                </a:r>
                <a:r>
                  <a:rPr lang="en-GB" sz="2000" b="1" dirty="0"/>
                  <a:t>life stage 1</a:t>
                </a:r>
                <a:r>
                  <a:rPr lang="en-GB" sz="2000" dirty="0"/>
                  <a:t>, we need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</m:oMath>
                </a14:m>
                <a:r>
                  <a:rPr lang="en-GB" sz="2000" dirty="0"/>
                  <a:t> for this stage. These will correspond to stage 1 and stage 2 respectively. Suppose that for life stage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dirty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2000" dirty="0"/>
                  <a:t> </a:t>
                </a:r>
                <a:br>
                  <a:rPr lang="en-GB" sz="2000" dirty="0"/>
                </a:br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000" dirty="0"/>
                  <a:t>We need to do the same for </a:t>
                </a:r>
                <a:r>
                  <a:rPr lang="en-GB" sz="2000" b="1" dirty="0"/>
                  <a:t>life stage 2</a:t>
                </a:r>
                <a:r>
                  <a:rPr lang="en-GB" sz="2000" dirty="0"/>
                  <a:t>. Suppose that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dirty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6C54B3-DD53-3322-8C3F-405118B63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62537" cy="4351338"/>
              </a:xfrm>
              <a:blipFill>
                <a:blip r:embed="rId2"/>
                <a:stretch>
                  <a:fillRect l="-777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29165F-5939-41A5-4B20-D5137F165EA9}"/>
                  </a:ext>
                </a:extLst>
              </p:cNvPr>
              <p:cNvSpPr txBox="1"/>
              <p:nvPr/>
            </p:nvSpPr>
            <p:spPr>
              <a:xfrm>
                <a:off x="7882448" y="1486455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29165F-5939-41A5-4B20-D5137F16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48" y="1486455"/>
                <a:ext cx="3332747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E3B149B-11B7-A50B-1ECC-ECCEC1A0326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874627" y="2755392"/>
            <a:ext cx="2674195" cy="5156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F27823-BCFA-90BD-2D46-C9BE82D36D81}"/>
              </a:ext>
            </a:extLst>
          </p:cNvPr>
          <p:cNvCxnSpPr>
            <a:cxnSpLocks/>
          </p:cNvCxnSpPr>
          <p:nvPr/>
        </p:nvCxnSpPr>
        <p:spPr>
          <a:xfrm flipV="1">
            <a:off x="6742277" y="2733039"/>
            <a:ext cx="1978624" cy="211666"/>
          </a:xfrm>
          <a:prstGeom prst="bentConnector3">
            <a:avLst>
              <a:gd name="adj1" fmla="val 998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5114290-587D-BCBE-0F52-AD0B79188660}"/>
              </a:ext>
            </a:extLst>
          </p:cNvPr>
          <p:cNvSpPr/>
          <p:nvPr/>
        </p:nvSpPr>
        <p:spPr>
          <a:xfrm>
            <a:off x="8464869" y="1507896"/>
            <a:ext cx="512064" cy="407118"/>
          </a:xfrm>
          <a:prstGeom prst="rect">
            <a:avLst/>
          </a:prstGeom>
          <a:solidFill>
            <a:srgbClr val="9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5C176-BF40-1E9B-382B-F2B10166605C}"/>
              </a:ext>
            </a:extLst>
          </p:cNvPr>
          <p:cNvSpPr/>
          <p:nvPr/>
        </p:nvSpPr>
        <p:spPr>
          <a:xfrm>
            <a:off x="8464869" y="1904925"/>
            <a:ext cx="1457826" cy="407118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2948AD-8F10-BEB5-3838-9CAAAD11E98C}"/>
              </a:ext>
            </a:extLst>
          </p:cNvPr>
          <p:cNvSpPr/>
          <p:nvPr/>
        </p:nvSpPr>
        <p:spPr>
          <a:xfrm>
            <a:off x="9263085" y="2304234"/>
            <a:ext cx="1457826" cy="4071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627A9E-0A83-A81A-2B70-8A7A41E6B84E}"/>
              </a:ext>
            </a:extLst>
          </p:cNvPr>
          <p:cNvSpPr/>
          <p:nvPr/>
        </p:nvSpPr>
        <p:spPr>
          <a:xfrm>
            <a:off x="6248400" y="2457548"/>
            <a:ext cx="1091184" cy="297844"/>
          </a:xfrm>
          <a:prstGeom prst="rect">
            <a:avLst/>
          </a:prstGeom>
          <a:solidFill>
            <a:srgbClr val="9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C8E6E-C65B-8989-D43C-35F25C351665}"/>
              </a:ext>
            </a:extLst>
          </p:cNvPr>
          <p:cNvSpPr/>
          <p:nvPr/>
        </p:nvSpPr>
        <p:spPr>
          <a:xfrm>
            <a:off x="1579746" y="2707339"/>
            <a:ext cx="1456062" cy="352853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B5FEC6-AE71-A293-630A-E9F25A8BCC46}"/>
              </a:ext>
            </a:extLst>
          </p:cNvPr>
          <p:cNvSpPr/>
          <p:nvPr/>
        </p:nvSpPr>
        <p:spPr>
          <a:xfrm>
            <a:off x="1104258" y="3380232"/>
            <a:ext cx="1236606" cy="368809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A02B9-7252-561D-6869-E55132C948E7}"/>
              </a:ext>
            </a:extLst>
          </p:cNvPr>
          <p:cNvSpPr/>
          <p:nvPr/>
        </p:nvSpPr>
        <p:spPr>
          <a:xfrm>
            <a:off x="2755712" y="3380232"/>
            <a:ext cx="1456062" cy="3688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EF2851-2992-978A-4A4B-883E5BA5BACE}"/>
              </a:ext>
            </a:extLst>
          </p:cNvPr>
          <p:cNvSpPr/>
          <p:nvPr/>
        </p:nvSpPr>
        <p:spPr>
          <a:xfrm>
            <a:off x="2548448" y="4069081"/>
            <a:ext cx="1304224" cy="3688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Survival and maturation – applying to all life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6C54B3-DD53-3322-8C3F-405118B63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62537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When looking at </a:t>
                </a:r>
                <a:r>
                  <a:rPr lang="en-GB" sz="2000" b="1" dirty="0"/>
                  <a:t>life stage 1</a:t>
                </a:r>
                <a:r>
                  <a:rPr lang="en-GB" sz="2000" dirty="0"/>
                  <a:t>, we need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</m:oMath>
                </a14:m>
                <a:r>
                  <a:rPr lang="en-GB" sz="2000" dirty="0"/>
                  <a:t> for this stage. These will correspond to stage 1 and stage 2 respectively. Suppose that for life stage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dirty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2000" dirty="0"/>
                  <a:t> </a:t>
                </a:r>
                <a:br>
                  <a:rPr lang="en-GB" sz="2000" dirty="0"/>
                </a:br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000" dirty="0"/>
                  <a:t>We need to do the same for </a:t>
                </a:r>
                <a:r>
                  <a:rPr lang="en-GB" sz="2000" b="1" dirty="0"/>
                  <a:t>life stage 2</a:t>
                </a:r>
                <a:r>
                  <a:rPr lang="en-GB" sz="2000" dirty="0"/>
                  <a:t>. Suppose that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dirty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000" dirty="0"/>
                  <a:t>For </a:t>
                </a:r>
                <a:r>
                  <a:rPr lang="en-GB" sz="2000" b="1" dirty="0"/>
                  <a:t>life stage 3</a:t>
                </a:r>
                <a:r>
                  <a:rPr lang="en-GB" sz="2000" dirty="0"/>
                  <a:t>, individuals can only survive or die (not mature).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dirty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6C54B3-DD53-3322-8C3F-405118B63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62537" cy="4351338"/>
              </a:xfrm>
              <a:blipFill>
                <a:blip r:embed="rId2"/>
                <a:stretch>
                  <a:fillRect l="-777" t="-1261" r="-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2F2547-4700-815F-8445-AEAA6BCFD7D5}"/>
                  </a:ext>
                </a:extLst>
              </p:cNvPr>
              <p:cNvSpPr txBox="1"/>
              <p:nvPr/>
            </p:nvSpPr>
            <p:spPr>
              <a:xfrm>
                <a:off x="7882448" y="1486455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2F2547-4700-815F-8445-AEAA6BCFD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48" y="1486455"/>
                <a:ext cx="3332747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E47840D-6EEE-DDCD-CAD0-82086A4F829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874627" y="2755392"/>
            <a:ext cx="2674195" cy="5156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A554128-3DBF-CA32-9C51-715CF1512AD0}"/>
              </a:ext>
            </a:extLst>
          </p:cNvPr>
          <p:cNvCxnSpPr>
            <a:cxnSpLocks/>
          </p:cNvCxnSpPr>
          <p:nvPr/>
        </p:nvCxnSpPr>
        <p:spPr>
          <a:xfrm flipV="1">
            <a:off x="7882448" y="2773909"/>
            <a:ext cx="2480752" cy="1222551"/>
          </a:xfrm>
          <a:prstGeom prst="bentConnector3">
            <a:avLst>
              <a:gd name="adj1" fmla="val 997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115BE65-9142-0B25-716C-C7D0ECF81AA4}"/>
              </a:ext>
            </a:extLst>
          </p:cNvPr>
          <p:cNvCxnSpPr>
            <a:cxnSpLocks/>
          </p:cNvCxnSpPr>
          <p:nvPr/>
        </p:nvCxnSpPr>
        <p:spPr>
          <a:xfrm flipV="1">
            <a:off x="6742277" y="2733039"/>
            <a:ext cx="1978624" cy="211666"/>
          </a:xfrm>
          <a:prstGeom prst="bentConnector3">
            <a:avLst>
              <a:gd name="adj1" fmla="val 998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9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61F4A9-940C-181A-90A9-928949C05B45}"/>
              </a:ext>
            </a:extLst>
          </p:cNvPr>
          <p:cNvSpPr/>
          <p:nvPr/>
        </p:nvSpPr>
        <p:spPr>
          <a:xfrm>
            <a:off x="8464869" y="1507896"/>
            <a:ext cx="512064" cy="407118"/>
          </a:xfrm>
          <a:prstGeom prst="rect">
            <a:avLst/>
          </a:prstGeom>
          <a:solidFill>
            <a:srgbClr val="9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726E67-5F03-5621-D9D0-9F659562A313}"/>
              </a:ext>
            </a:extLst>
          </p:cNvPr>
          <p:cNvSpPr/>
          <p:nvPr/>
        </p:nvSpPr>
        <p:spPr>
          <a:xfrm>
            <a:off x="8464869" y="1904925"/>
            <a:ext cx="1457826" cy="407118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C47C37-ABE2-07FC-CA65-CBF8F85A3E45}"/>
              </a:ext>
            </a:extLst>
          </p:cNvPr>
          <p:cNvSpPr/>
          <p:nvPr/>
        </p:nvSpPr>
        <p:spPr>
          <a:xfrm>
            <a:off x="9263085" y="2304234"/>
            <a:ext cx="1457826" cy="4071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BA9B83-0829-7D07-E63E-B41BD7118969}"/>
                  </a:ext>
                </a:extLst>
              </p:cNvPr>
              <p:cNvSpPr txBox="1"/>
              <p:nvPr/>
            </p:nvSpPr>
            <p:spPr>
              <a:xfrm>
                <a:off x="7882448" y="1486455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BA9B83-0829-7D07-E63E-B41BD711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48" y="1486455"/>
                <a:ext cx="3332747" cy="1268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D627A9E-0A83-A81A-2B70-8A7A41E6B84E}"/>
              </a:ext>
            </a:extLst>
          </p:cNvPr>
          <p:cNvSpPr/>
          <p:nvPr/>
        </p:nvSpPr>
        <p:spPr>
          <a:xfrm>
            <a:off x="6248400" y="2457548"/>
            <a:ext cx="1091184" cy="297844"/>
          </a:xfrm>
          <a:prstGeom prst="rect">
            <a:avLst/>
          </a:prstGeom>
          <a:solidFill>
            <a:srgbClr val="9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CA2B16-E585-94C6-4BD6-4A603BFBE108}"/>
              </a:ext>
            </a:extLst>
          </p:cNvPr>
          <p:cNvSpPr/>
          <p:nvPr/>
        </p:nvSpPr>
        <p:spPr>
          <a:xfrm>
            <a:off x="9431394" y="4610006"/>
            <a:ext cx="512064" cy="461866"/>
          </a:xfrm>
          <a:prstGeom prst="rect">
            <a:avLst/>
          </a:prstGeom>
          <a:solidFill>
            <a:srgbClr val="9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C8E6E-C65B-8989-D43C-35F25C351665}"/>
              </a:ext>
            </a:extLst>
          </p:cNvPr>
          <p:cNvSpPr/>
          <p:nvPr/>
        </p:nvSpPr>
        <p:spPr>
          <a:xfrm>
            <a:off x="1579746" y="2707339"/>
            <a:ext cx="1456062" cy="352853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B5FEC6-AE71-A293-630A-E9F25A8BCC46}"/>
              </a:ext>
            </a:extLst>
          </p:cNvPr>
          <p:cNvSpPr/>
          <p:nvPr/>
        </p:nvSpPr>
        <p:spPr>
          <a:xfrm>
            <a:off x="1104258" y="3380232"/>
            <a:ext cx="1236606" cy="368809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ED1898-3C54-21BE-6DC0-58FB93151260}"/>
              </a:ext>
            </a:extLst>
          </p:cNvPr>
          <p:cNvSpPr/>
          <p:nvPr/>
        </p:nvSpPr>
        <p:spPr>
          <a:xfrm>
            <a:off x="8997696" y="5022752"/>
            <a:ext cx="1365504" cy="461866"/>
          </a:xfrm>
          <a:prstGeom prst="rect">
            <a:avLst/>
          </a:prstGeom>
          <a:solidFill>
            <a:srgbClr val="EA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1B410F-CB77-AF98-4E78-335FF9B9D12F}"/>
              </a:ext>
            </a:extLst>
          </p:cNvPr>
          <p:cNvSpPr/>
          <p:nvPr/>
        </p:nvSpPr>
        <p:spPr>
          <a:xfrm>
            <a:off x="9131808" y="5484618"/>
            <a:ext cx="1133856" cy="428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A02B9-7252-561D-6869-E55132C948E7}"/>
              </a:ext>
            </a:extLst>
          </p:cNvPr>
          <p:cNvSpPr/>
          <p:nvPr/>
        </p:nvSpPr>
        <p:spPr>
          <a:xfrm>
            <a:off x="2755712" y="3380232"/>
            <a:ext cx="1456062" cy="3688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EF2851-2992-978A-4A4B-883E5BA5BACE}"/>
              </a:ext>
            </a:extLst>
          </p:cNvPr>
          <p:cNvSpPr/>
          <p:nvPr/>
        </p:nvSpPr>
        <p:spPr>
          <a:xfrm>
            <a:off x="2548448" y="4069081"/>
            <a:ext cx="1304224" cy="3688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Survival and maturation – applying to all life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6C54B3-DD53-3322-8C3F-405118B63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62537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When looking at </a:t>
                </a:r>
                <a:r>
                  <a:rPr lang="en-GB" sz="2000" b="1" dirty="0"/>
                  <a:t>life stage 1</a:t>
                </a:r>
                <a:r>
                  <a:rPr lang="en-GB" sz="2000" dirty="0"/>
                  <a:t>, we need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</m:oMath>
                </a14:m>
                <a:r>
                  <a:rPr lang="en-GB" sz="2000" dirty="0"/>
                  <a:t> for this stage. These will correspond to stage 1 and stage 2 respectively. Suppose that for life stage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dirty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2000" dirty="0"/>
                  <a:t> </a:t>
                </a:r>
                <a:br>
                  <a:rPr lang="en-GB" sz="2000" dirty="0"/>
                </a:br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000" dirty="0"/>
                  <a:t>We need to do the same for </a:t>
                </a:r>
                <a:r>
                  <a:rPr lang="en-GB" sz="2000" b="1" dirty="0"/>
                  <a:t>life stage 2</a:t>
                </a:r>
                <a:r>
                  <a:rPr lang="en-GB" sz="2000" dirty="0"/>
                  <a:t>. Suppose that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dirty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mature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000" dirty="0"/>
                  <a:t>For </a:t>
                </a:r>
                <a:r>
                  <a:rPr lang="en-GB" sz="2000" b="1" dirty="0"/>
                  <a:t>life stage 3</a:t>
                </a:r>
                <a:r>
                  <a:rPr lang="en-GB" sz="2000" dirty="0"/>
                  <a:t>, individuals can only survive or die (not mature).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dirty="0">
                            <a:latin typeface="Cambria Math" panose="02040503050406030204" pitchFamily="18" charset="0"/>
                          </a:rPr>
                          <m:t>stay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6C54B3-DD53-3322-8C3F-405118B63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62537" cy="4351338"/>
              </a:xfrm>
              <a:blipFill>
                <a:blip r:embed="rId3"/>
                <a:stretch>
                  <a:fillRect l="-777" t="-1261" r="-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7575442-6141-35E3-2B95-A38BD8960196}"/>
              </a:ext>
            </a:extLst>
          </p:cNvPr>
          <p:cNvSpPr txBox="1"/>
          <p:nvPr/>
        </p:nvSpPr>
        <p:spPr>
          <a:xfrm>
            <a:off x="838200" y="4779187"/>
            <a:ext cx="79766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/>
              <a:t>Then to obtain the population state at the next time step, we need to add these together in the correct entries of the life state vector: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/>
              <a:t>But this doesn’t include recruitment – we ignored the 3.5 entry of the vector since this did not reflect survival or maturation.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910B53-7138-B684-4093-2235F6D69CAA}"/>
                  </a:ext>
                </a:extLst>
              </p:cNvPr>
              <p:cNvSpPr txBox="1"/>
              <p:nvPr/>
            </p:nvSpPr>
            <p:spPr>
              <a:xfrm>
                <a:off x="8021053" y="4610006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27+10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8+14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910B53-7138-B684-4093-2235F6D69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053" y="4610006"/>
                <a:ext cx="3332747" cy="1268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4321A46-0B7C-74AC-67B2-69D7CA981A7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874627" y="2755392"/>
            <a:ext cx="2674195" cy="5156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55CEC68-0D73-14FC-C4D8-BE7A52FCD3C4}"/>
              </a:ext>
            </a:extLst>
          </p:cNvPr>
          <p:cNvCxnSpPr>
            <a:cxnSpLocks/>
          </p:cNvCxnSpPr>
          <p:nvPr/>
        </p:nvCxnSpPr>
        <p:spPr>
          <a:xfrm flipV="1">
            <a:off x="7882448" y="2773909"/>
            <a:ext cx="2480752" cy="1222551"/>
          </a:xfrm>
          <a:prstGeom prst="bentConnector3">
            <a:avLst>
              <a:gd name="adj1" fmla="val 997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BF17EF9-D2A5-34DF-78C2-CD8E29701CE5}"/>
              </a:ext>
            </a:extLst>
          </p:cNvPr>
          <p:cNvCxnSpPr>
            <a:cxnSpLocks/>
          </p:cNvCxnSpPr>
          <p:nvPr/>
        </p:nvCxnSpPr>
        <p:spPr>
          <a:xfrm flipV="1">
            <a:off x="6742277" y="2733039"/>
            <a:ext cx="1978624" cy="211666"/>
          </a:xfrm>
          <a:prstGeom prst="bentConnector3">
            <a:avLst>
              <a:gd name="adj1" fmla="val 998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68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93873" cy="42664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400" dirty="0"/>
              <a:t>Suppose there are 5 individuals in stage 3. The projection matrix tells us that at the next time step </a:t>
            </a:r>
            <a:r>
              <a:rPr lang="en-GB" sz="2400" b="1" dirty="0"/>
              <a:t>we expect </a:t>
            </a:r>
            <a:r>
              <a:rPr lang="en-GB" sz="2400" dirty="0"/>
              <a:t>each individual to have recruiting 3.5 new offspring, which will be in stage 1.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2FD332-B67C-2AF1-27FC-726F2CA70259}"/>
              </a:ext>
            </a:extLst>
          </p:cNvPr>
          <p:cNvSpPr/>
          <p:nvPr/>
        </p:nvSpPr>
        <p:spPr>
          <a:xfrm>
            <a:off x="6823225" y="4759019"/>
            <a:ext cx="1077512" cy="107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858A8E-8F99-8D1C-6F68-2E6F55208FB9}"/>
              </a:ext>
            </a:extLst>
          </p:cNvPr>
          <p:cNvCxnSpPr>
            <a:stCxn id="6" idx="6"/>
          </p:cNvCxnSpPr>
          <p:nvPr/>
        </p:nvCxnSpPr>
        <p:spPr>
          <a:xfrm flipV="1">
            <a:off x="7900737" y="5053263"/>
            <a:ext cx="1854321" cy="2422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8A05B2B-3692-673B-12B6-A0118F3E71F7}"/>
              </a:ext>
            </a:extLst>
          </p:cNvPr>
          <p:cNvSpPr/>
          <p:nvPr/>
        </p:nvSpPr>
        <p:spPr>
          <a:xfrm>
            <a:off x="9755057" y="4090737"/>
            <a:ext cx="1711037" cy="1660477"/>
          </a:xfrm>
          <a:prstGeom prst="ellipse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17.5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1132F-C659-1595-675D-A93EF1D09EE7}"/>
              </a:ext>
            </a:extLst>
          </p:cNvPr>
          <p:cNvSpPr txBox="1"/>
          <p:nvPr/>
        </p:nvSpPr>
        <p:spPr>
          <a:xfrm>
            <a:off x="10258241" y="5751214"/>
            <a:ext cx="1448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offspring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1DE2B-A075-1079-E989-4A2C8AB5E029}"/>
              </a:ext>
            </a:extLst>
          </p:cNvPr>
          <p:cNvSpPr/>
          <p:nvPr/>
        </p:nvSpPr>
        <p:spPr>
          <a:xfrm>
            <a:off x="10068565" y="1579171"/>
            <a:ext cx="611679" cy="385011"/>
          </a:xfrm>
          <a:prstGeom prst="rect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38A1C4-6589-5DEE-282E-2633A6B4A419}"/>
                  </a:ext>
                </a:extLst>
              </p:cNvPr>
              <p:cNvSpPr txBox="1"/>
              <p:nvPr/>
            </p:nvSpPr>
            <p:spPr>
              <a:xfrm>
                <a:off x="7881312" y="1543795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38A1C4-6589-5DEE-282E-2633A6B4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12" y="1543795"/>
                <a:ext cx="3332747" cy="1268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445C0FE-4CB6-7149-3C59-058A791FC14C}"/>
              </a:ext>
            </a:extLst>
          </p:cNvPr>
          <p:cNvSpPr txBox="1"/>
          <p:nvPr/>
        </p:nvSpPr>
        <p:spPr>
          <a:xfrm>
            <a:off x="4480574" y="5168226"/>
            <a:ext cx="2551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Expectation: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6108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93873" cy="42664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400" dirty="0"/>
              <a:t>Suppose there are 5 individuals in stage 2. The projection matrix tells us that at the next time step </a:t>
            </a:r>
            <a:r>
              <a:rPr lang="en-GB" sz="2400" b="1" dirty="0"/>
              <a:t>we expect </a:t>
            </a:r>
            <a:r>
              <a:rPr lang="en-GB" sz="2400" dirty="0"/>
              <a:t>each individual to have recruiting 3.5 new offspring.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400" dirty="0"/>
              <a:t>In a stochastic formulation, we consider the </a:t>
            </a:r>
            <a:r>
              <a:rPr lang="en-GB" sz="2400" b="1" dirty="0"/>
              <a:t>probability </a:t>
            </a:r>
            <a:r>
              <a:rPr lang="en-GB" sz="2400" dirty="0"/>
              <a:t>of each individual recruiting (either they recruit or they don’t) and also the </a:t>
            </a:r>
            <a:r>
              <a:rPr lang="en-GB" sz="2400" b="1" dirty="0"/>
              <a:t>probability </a:t>
            </a:r>
            <a:r>
              <a:rPr lang="en-GB" sz="2400" dirty="0"/>
              <a:t>of the litter/clutch size taking different values.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E57160-43EF-6B0B-FBAA-A8F375AD3ABC}"/>
              </a:ext>
            </a:extLst>
          </p:cNvPr>
          <p:cNvSpPr/>
          <p:nvPr/>
        </p:nvSpPr>
        <p:spPr>
          <a:xfrm>
            <a:off x="7395385" y="4446852"/>
            <a:ext cx="1077512" cy="107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D8C7FA-850E-7CD7-0826-09E778A9A571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472897" y="4211706"/>
            <a:ext cx="870284" cy="771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7DC755-F795-6E7C-5A6F-187A663DEC80}"/>
              </a:ext>
            </a:extLst>
          </p:cNvPr>
          <p:cNvSpPr/>
          <p:nvPr/>
        </p:nvSpPr>
        <p:spPr>
          <a:xfrm>
            <a:off x="9256269" y="3550412"/>
            <a:ext cx="772712" cy="771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D85A2-AB79-CB03-CE3F-A026AA35615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915820" y="4209065"/>
            <a:ext cx="504873" cy="711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4DE299-39C2-A8DD-49ED-8159EACB820C}"/>
              </a:ext>
            </a:extLst>
          </p:cNvPr>
          <p:cNvSpPr/>
          <p:nvPr/>
        </p:nvSpPr>
        <p:spPr>
          <a:xfrm>
            <a:off x="10002732" y="4787067"/>
            <a:ext cx="1711037" cy="1660477"/>
          </a:xfrm>
          <a:prstGeom prst="ellipse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F3EFB-7372-7EC5-9187-F0D5116D14B6}"/>
              </a:ext>
            </a:extLst>
          </p:cNvPr>
          <p:cNvSpPr txBox="1"/>
          <p:nvPr/>
        </p:nvSpPr>
        <p:spPr>
          <a:xfrm>
            <a:off x="10285337" y="6396335"/>
            <a:ext cx="1448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offspring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F6997-251F-FDD3-095A-DBDC7CE42674}"/>
              </a:ext>
            </a:extLst>
          </p:cNvPr>
          <p:cNvSpPr txBox="1"/>
          <p:nvPr/>
        </p:nvSpPr>
        <p:spPr>
          <a:xfrm>
            <a:off x="10172746" y="3520743"/>
            <a:ext cx="1448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recruiting adults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62289-CB55-6CC6-AE87-EEB3442AFE4A}"/>
              </a:ext>
            </a:extLst>
          </p:cNvPr>
          <p:cNvSpPr/>
          <p:nvPr/>
        </p:nvSpPr>
        <p:spPr>
          <a:xfrm>
            <a:off x="10068565" y="1579171"/>
            <a:ext cx="611679" cy="385011"/>
          </a:xfrm>
          <a:prstGeom prst="rect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4E9705-4007-99E3-1E20-EB87EDA21F61}"/>
                  </a:ext>
                </a:extLst>
              </p:cNvPr>
              <p:cNvSpPr txBox="1"/>
              <p:nvPr/>
            </p:nvSpPr>
            <p:spPr>
              <a:xfrm>
                <a:off x="7881312" y="1543795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4E9705-4007-99E3-1E20-EB87EDA2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12" y="1543795"/>
                <a:ext cx="3332747" cy="1268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0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vs deterministic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Deterministic = determined</a:t>
            </a:r>
          </a:p>
          <a:p>
            <a:pPr lvl="1"/>
            <a:r>
              <a:rPr lang="en-GB" dirty="0"/>
              <a:t>Assumes that outcomes follow determined paths</a:t>
            </a:r>
          </a:p>
          <a:p>
            <a:pPr lvl="1"/>
            <a:r>
              <a:rPr lang="en-GB" dirty="0"/>
              <a:t>Can be simulated once to observe modelled behaviour</a:t>
            </a:r>
          </a:p>
          <a:p>
            <a:endParaRPr lang="en-GB" dirty="0"/>
          </a:p>
          <a:p>
            <a:r>
              <a:rPr lang="en-GB" dirty="0"/>
              <a:t>Stochastic = random</a:t>
            </a:r>
          </a:p>
          <a:p>
            <a:pPr lvl="1"/>
            <a:r>
              <a:rPr lang="en-GB" dirty="0"/>
              <a:t>Assumes that outcomes are drawn from random distributions</a:t>
            </a:r>
          </a:p>
          <a:p>
            <a:pPr lvl="1"/>
            <a:r>
              <a:rPr lang="en-GB" dirty="0"/>
              <a:t>Must be simulated many times to observe modelled behaviour, since every simulation can be different</a:t>
            </a:r>
          </a:p>
          <a:p>
            <a:pPr lvl="1"/>
            <a:r>
              <a:rPr lang="en-GB" dirty="0"/>
              <a:t>Typically closer to reality as life is inherently random!</a:t>
            </a:r>
          </a:p>
        </p:txBody>
      </p:sp>
    </p:spTree>
    <p:extLst>
      <p:ext uri="{BB962C8B-B14F-4D97-AF65-F5344CB8AC3E}">
        <p14:creationId xmlns:p14="http://schemas.microsoft.com/office/powerpoint/2010/main" val="1029975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93873" cy="42664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400" dirty="0"/>
              <a:t>We have a problem here because the </a:t>
            </a:r>
            <a:r>
              <a:rPr lang="en-GB" sz="2400" b="1" dirty="0"/>
              <a:t>probability of a given adult recruiting </a:t>
            </a:r>
            <a:r>
              <a:rPr lang="en-GB" sz="2400" dirty="0"/>
              <a:t>and the </a:t>
            </a:r>
            <a:r>
              <a:rPr lang="en-GB" sz="2400" b="1" dirty="0"/>
              <a:t>probability of each clutch/litter size taking different values </a:t>
            </a:r>
            <a:r>
              <a:rPr lang="en-GB" sz="2400" dirty="0"/>
              <a:t>have been conflated into one value, 3.5, which is the “recruitment rate”.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400" dirty="0"/>
              <a:t>We need to </a:t>
            </a:r>
            <a:r>
              <a:rPr lang="en-GB" sz="2400" b="1" dirty="0"/>
              <a:t>separately </a:t>
            </a:r>
            <a:r>
              <a:rPr lang="en-GB" sz="2400" dirty="0"/>
              <a:t>know the </a:t>
            </a:r>
            <a:r>
              <a:rPr lang="en-GB" sz="2400" b="1" dirty="0"/>
              <a:t>recruitment probability </a:t>
            </a:r>
            <a:r>
              <a:rPr lang="en-GB" sz="2400" dirty="0"/>
              <a:t>and </a:t>
            </a:r>
            <a:r>
              <a:rPr lang="en-GB" sz="2400" b="1" dirty="0"/>
              <a:t>the probability distribution for clutch/litter size</a:t>
            </a:r>
            <a:r>
              <a:rPr lang="en-GB" sz="2400" dirty="0"/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E57160-43EF-6B0B-FBAA-A8F375AD3ABC}"/>
              </a:ext>
            </a:extLst>
          </p:cNvPr>
          <p:cNvSpPr/>
          <p:nvPr/>
        </p:nvSpPr>
        <p:spPr>
          <a:xfrm>
            <a:off x="7395385" y="4446852"/>
            <a:ext cx="1077512" cy="107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D8C7FA-850E-7CD7-0826-09E778A9A571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472897" y="4211706"/>
            <a:ext cx="870284" cy="771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7DC755-F795-6E7C-5A6F-187A663DEC80}"/>
              </a:ext>
            </a:extLst>
          </p:cNvPr>
          <p:cNvSpPr/>
          <p:nvPr/>
        </p:nvSpPr>
        <p:spPr>
          <a:xfrm>
            <a:off x="9256269" y="3550412"/>
            <a:ext cx="772712" cy="771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D85A2-AB79-CB03-CE3F-A026AA35615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915820" y="4209065"/>
            <a:ext cx="504873" cy="711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4DE299-39C2-A8DD-49ED-8159EACB820C}"/>
              </a:ext>
            </a:extLst>
          </p:cNvPr>
          <p:cNvSpPr/>
          <p:nvPr/>
        </p:nvSpPr>
        <p:spPr>
          <a:xfrm>
            <a:off x="10002732" y="4787067"/>
            <a:ext cx="1711037" cy="1660477"/>
          </a:xfrm>
          <a:prstGeom prst="ellipse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F3EFB-7372-7EC5-9187-F0D5116D14B6}"/>
              </a:ext>
            </a:extLst>
          </p:cNvPr>
          <p:cNvSpPr txBox="1"/>
          <p:nvPr/>
        </p:nvSpPr>
        <p:spPr>
          <a:xfrm>
            <a:off x="10285337" y="6396335"/>
            <a:ext cx="1448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offspring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F6997-251F-FDD3-095A-DBDC7CE42674}"/>
              </a:ext>
            </a:extLst>
          </p:cNvPr>
          <p:cNvSpPr txBox="1"/>
          <p:nvPr/>
        </p:nvSpPr>
        <p:spPr>
          <a:xfrm>
            <a:off x="10172746" y="3520743"/>
            <a:ext cx="1448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recruiting adults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9965B-B907-0B70-3F6C-5D0D87C09D71}"/>
              </a:ext>
            </a:extLst>
          </p:cNvPr>
          <p:cNvSpPr/>
          <p:nvPr/>
        </p:nvSpPr>
        <p:spPr>
          <a:xfrm>
            <a:off x="10068565" y="1579171"/>
            <a:ext cx="611679" cy="385011"/>
          </a:xfrm>
          <a:prstGeom prst="rect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679707-6E87-5419-0863-5AA974D348EC}"/>
                  </a:ext>
                </a:extLst>
              </p:cNvPr>
              <p:cNvSpPr txBox="1"/>
              <p:nvPr/>
            </p:nvSpPr>
            <p:spPr>
              <a:xfrm>
                <a:off x="7881312" y="1543795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679707-6E87-5419-0863-5AA974D3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12" y="1543795"/>
                <a:ext cx="3332747" cy="1268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6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Recruitment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6393873" cy="49146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400" dirty="0"/>
                  <a:t>Suppose from field studies we also knew the probability distribution for clutch/litter sizes looked like this: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GB" sz="24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GB" sz="24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GB" sz="24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GB" sz="24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400" dirty="0"/>
                  <a:t>Then we could compute the </a:t>
                </a:r>
                <a:r>
                  <a:rPr lang="en-GB" sz="2400" b="1" dirty="0"/>
                  <a:t>expected clutch/litter size </a:t>
                </a:r>
                <a:r>
                  <a:rPr lang="en-GB" sz="2400" dirty="0"/>
                  <a:t>using the probability distribution as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clutch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clutch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400" dirty="0"/>
                  <a:t>And we can then compute the individual </a:t>
                </a:r>
                <a:r>
                  <a:rPr lang="en-GB" sz="2400" b="1" dirty="0"/>
                  <a:t>recruitment probability </a:t>
                </a:r>
                <a:r>
                  <a:rPr lang="en-GB" sz="2400" dirty="0"/>
                  <a:t>as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recruit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clutch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6393873" cy="4914649"/>
              </a:xfrm>
              <a:blipFill>
                <a:blip r:embed="rId2"/>
                <a:stretch>
                  <a:fillRect l="-668" t="-1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D3AFF7C-EFDE-6B1F-D3FF-FAC999B8B444}"/>
              </a:ext>
            </a:extLst>
          </p:cNvPr>
          <p:cNvSpPr/>
          <p:nvPr/>
        </p:nvSpPr>
        <p:spPr>
          <a:xfrm>
            <a:off x="10068565" y="1579171"/>
            <a:ext cx="611679" cy="385011"/>
          </a:xfrm>
          <a:prstGeom prst="rect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E57160-43EF-6B0B-FBAA-A8F375AD3ABC}"/>
              </a:ext>
            </a:extLst>
          </p:cNvPr>
          <p:cNvSpPr/>
          <p:nvPr/>
        </p:nvSpPr>
        <p:spPr>
          <a:xfrm>
            <a:off x="7395385" y="4446852"/>
            <a:ext cx="1077512" cy="107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D8C7FA-850E-7CD7-0826-09E778A9A571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472897" y="4211706"/>
            <a:ext cx="870284" cy="771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7DC755-F795-6E7C-5A6F-187A663DEC80}"/>
              </a:ext>
            </a:extLst>
          </p:cNvPr>
          <p:cNvSpPr/>
          <p:nvPr/>
        </p:nvSpPr>
        <p:spPr>
          <a:xfrm>
            <a:off x="9256269" y="3550412"/>
            <a:ext cx="772712" cy="771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D85A2-AB79-CB03-CE3F-A026AA35615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915820" y="4209065"/>
            <a:ext cx="504873" cy="711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4DE299-39C2-A8DD-49ED-8159EACB820C}"/>
              </a:ext>
            </a:extLst>
          </p:cNvPr>
          <p:cNvSpPr/>
          <p:nvPr/>
        </p:nvSpPr>
        <p:spPr>
          <a:xfrm>
            <a:off x="10002732" y="4787067"/>
            <a:ext cx="1711037" cy="1660477"/>
          </a:xfrm>
          <a:prstGeom prst="ellipse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F3EFB-7372-7EC5-9187-F0D5116D14B6}"/>
              </a:ext>
            </a:extLst>
          </p:cNvPr>
          <p:cNvSpPr txBox="1"/>
          <p:nvPr/>
        </p:nvSpPr>
        <p:spPr>
          <a:xfrm>
            <a:off x="10285337" y="6396335"/>
            <a:ext cx="1448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offspring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F6997-251F-FDD3-095A-DBDC7CE42674}"/>
              </a:ext>
            </a:extLst>
          </p:cNvPr>
          <p:cNvSpPr txBox="1"/>
          <p:nvPr/>
        </p:nvSpPr>
        <p:spPr>
          <a:xfrm>
            <a:off x="10172746" y="3520743"/>
            <a:ext cx="1448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recruiting adults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E9D64F-7A15-D259-8FA4-8DDDCA29AB3A}"/>
                  </a:ext>
                </a:extLst>
              </p:cNvPr>
              <p:cNvSpPr txBox="1"/>
              <p:nvPr/>
            </p:nvSpPr>
            <p:spPr>
              <a:xfrm>
                <a:off x="7881312" y="1543795"/>
                <a:ext cx="3332747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E9D64F-7A15-D259-8FA4-8DDDCA29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12" y="1543795"/>
                <a:ext cx="3332747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24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Recruitment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6393873" cy="49146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/>
                  <a:t>Suppose that the expected clutch size was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clutch</m:t>
                        </m:r>
                        <m:r>
                          <a:rPr lang="en-GB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size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sz="2000" dirty="0"/>
                  <a:t>     so   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recruit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/>
                  <a:t>Using these probabilities, we can now draw the number of individuals which recruit: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recruit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Bin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0.5)</m:t>
                      </m:r>
                    </m:oMath>
                  </m:oMathPara>
                </a14:m>
                <a:endParaRPr lang="en-GB" sz="2000" dirty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à"/>
                </a:pPr>
                <a:r>
                  <a:rPr lang="en-GB" sz="2000" dirty="0">
                    <a:sym typeface="Wingdings" panose="05000000000000000000" pitchFamily="2" charset="2"/>
                  </a:rPr>
                  <a:t>Suppose the number drawn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recruit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/>
                  <a:t>For each clutch, we could then draw the clutch size based on our clutch size distribution.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000" dirty="0"/>
                  <a:t>Supposing the numbers drawn were 9 and 4 for each clutch respectively, then the total number of offspring would be 13.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6393873" cy="4914649"/>
              </a:xfrm>
              <a:blipFill>
                <a:blip r:embed="rId2"/>
                <a:stretch>
                  <a:fillRect l="-1050" t="-620" r="-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8E57160-43EF-6B0B-FBAA-A8F375AD3ABC}"/>
              </a:ext>
            </a:extLst>
          </p:cNvPr>
          <p:cNvSpPr/>
          <p:nvPr/>
        </p:nvSpPr>
        <p:spPr>
          <a:xfrm>
            <a:off x="7431480" y="1429949"/>
            <a:ext cx="1077512" cy="107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D8C7FA-850E-7CD7-0826-09E778A9A571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8351194" y="2345836"/>
            <a:ext cx="905075" cy="739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7DC755-F795-6E7C-5A6F-187A663DEC80}"/>
              </a:ext>
            </a:extLst>
          </p:cNvPr>
          <p:cNvSpPr/>
          <p:nvPr/>
        </p:nvSpPr>
        <p:spPr>
          <a:xfrm>
            <a:off x="9120913" y="3000924"/>
            <a:ext cx="772712" cy="771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D85A2-AB79-CB03-CE3F-A026AA35615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780464" y="3659577"/>
            <a:ext cx="504873" cy="711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4DE299-39C2-A8DD-49ED-8159EACB820C}"/>
              </a:ext>
            </a:extLst>
          </p:cNvPr>
          <p:cNvSpPr/>
          <p:nvPr/>
        </p:nvSpPr>
        <p:spPr>
          <a:xfrm>
            <a:off x="8066895" y="4399916"/>
            <a:ext cx="1308057" cy="1288771"/>
          </a:xfrm>
          <a:prstGeom prst="ellipse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F3EFB-7372-7EC5-9187-F0D5116D14B6}"/>
              </a:ext>
            </a:extLst>
          </p:cNvPr>
          <p:cNvSpPr txBox="1"/>
          <p:nvPr/>
        </p:nvSpPr>
        <p:spPr>
          <a:xfrm>
            <a:off x="10429032" y="5342021"/>
            <a:ext cx="1448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offspring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F6997-251F-FDD3-095A-DBDC7CE42674}"/>
              </a:ext>
            </a:extLst>
          </p:cNvPr>
          <p:cNvSpPr txBox="1"/>
          <p:nvPr/>
        </p:nvSpPr>
        <p:spPr>
          <a:xfrm>
            <a:off x="10025988" y="2973640"/>
            <a:ext cx="1448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recruiting adults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FD512A-5863-2894-0D90-26BD19C5D508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8923804" y="3659577"/>
            <a:ext cx="310270" cy="7680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7C2DD19-9CFE-124A-3966-4014B0F11514}"/>
              </a:ext>
            </a:extLst>
          </p:cNvPr>
          <p:cNvSpPr/>
          <p:nvPr/>
        </p:nvSpPr>
        <p:spPr>
          <a:xfrm>
            <a:off x="10025989" y="4227722"/>
            <a:ext cx="1127286" cy="1114299"/>
          </a:xfrm>
          <a:prstGeom prst="ellipse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A90F9-D813-15F2-8D0E-B185BAF5D691}"/>
              </a:ext>
            </a:extLst>
          </p:cNvPr>
          <p:cNvSpPr txBox="1"/>
          <p:nvPr/>
        </p:nvSpPr>
        <p:spPr>
          <a:xfrm>
            <a:off x="8106310" y="5669523"/>
            <a:ext cx="1448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offspring</a:t>
            </a:r>
          </a:p>
        </p:txBody>
      </p:sp>
    </p:spTree>
    <p:extLst>
      <p:ext uri="{BB962C8B-B14F-4D97-AF65-F5344CB8AC3E}">
        <p14:creationId xmlns:p14="http://schemas.microsoft.com/office/powerpoint/2010/main" val="782723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Recruitment </a:t>
            </a:r>
            <a:r>
              <a:rPr lang="en-GB" sz="2800" b="1" dirty="0"/>
              <a:t>&amp; drawing from a distribution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421815" cy="49146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1800" dirty="0"/>
                  <a:t>But how can we obtain the numbers of offspring from a custom probability distribution?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1800" dirty="0"/>
                  <a:t>Suppose that the probability distribution was simple and looked like: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clutch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GB" sz="1800" b="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clutch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sz="1800" b="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clutch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1800" dirty="0"/>
                  <a:t>One common way to draw a number from a given distribution is to </a:t>
                </a:r>
                <a:r>
                  <a:rPr lang="en-GB" sz="1800" b="1" dirty="0"/>
                  <a:t>first </a:t>
                </a:r>
                <a:r>
                  <a:rPr lang="en-GB" sz="1800" dirty="0"/>
                  <a:t>draw a number from the continuous uniform distribution on the interval (0,1):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Unif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1800" dirty="0"/>
                  <a:t>We can then </a:t>
                </a:r>
                <a:r>
                  <a:rPr lang="en-GB" sz="1800" b="1" dirty="0"/>
                  <a:t>map this uniform distribution onto our custom distribution </a:t>
                </a:r>
                <a:r>
                  <a:rPr lang="en-GB" sz="1800" dirty="0"/>
                  <a:t>as follows: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1800" dirty="0"/>
                  <a:t>If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lang="en-GB" sz="1800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clutch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GB" sz="1800" b="0" dirty="0"/>
                </a:br>
                <a:r>
                  <a:rPr lang="en-GB" sz="1800" dirty="0"/>
                  <a:t>If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GB" sz="1800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clutch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br>
                  <a:rPr lang="en-GB" sz="1800" b="0" dirty="0"/>
                </a:br>
                <a:r>
                  <a:rPr lang="en-GB" sz="1800" dirty="0"/>
                  <a:t>If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1800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clutch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65A0C-359B-2EA7-0CE7-83350B8FD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421815" cy="4914649"/>
              </a:xfrm>
              <a:blipFill>
                <a:blip r:embed="rId2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8E57160-43EF-6B0B-FBAA-A8F375AD3ABC}"/>
              </a:ext>
            </a:extLst>
          </p:cNvPr>
          <p:cNvSpPr/>
          <p:nvPr/>
        </p:nvSpPr>
        <p:spPr>
          <a:xfrm>
            <a:off x="8646371" y="1345456"/>
            <a:ext cx="1077512" cy="107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D8C7FA-850E-7CD7-0826-09E778A9A571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9566085" y="2261343"/>
            <a:ext cx="386356" cy="739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7DC755-F795-6E7C-5A6F-187A663DEC80}"/>
              </a:ext>
            </a:extLst>
          </p:cNvPr>
          <p:cNvSpPr/>
          <p:nvPr/>
        </p:nvSpPr>
        <p:spPr>
          <a:xfrm>
            <a:off x="9566085" y="3000924"/>
            <a:ext cx="772712" cy="771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D85A2-AB79-CB03-CE3F-A026AA35615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0225636" y="3659577"/>
            <a:ext cx="504873" cy="711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4DE299-39C2-A8DD-49ED-8159EACB820C}"/>
              </a:ext>
            </a:extLst>
          </p:cNvPr>
          <p:cNvSpPr/>
          <p:nvPr/>
        </p:nvSpPr>
        <p:spPr>
          <a:xfrm>
            <a:off x="8512067" y="4399916"/>
            <a:ext cx="1308057" cy="1288771"/>
          </a:xfrm>
          <a:prstGeom prst="ellipse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F3EFB-7372-7EC5-9187-F0D5116D14B6}"/>
              </a:ext>
            </a:extLst>
          </p:cNvPr>
          <p:cNvSpPr txBox="1"/>
          <p:nvPr/>
        </p:nvSpPr>
        <p:spPr>
          <a:xfrm>
            <a:off x="10874204" y="5342021"/>
            <a:ext cx="1448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offspring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F6997-251F-FDD3-095A-DBDC7CE42674}"/>
              </a:ext>
            </a:extLst>
          </p:cNvPr>
          <p:cNvSpPr txBox="1"/>
          <p:nvPr/>
        </p:nvSpPr>
        <p:spPr>
          <a:xfrm>
            <a:off x="10471160" y="2973640"/>
            <a:ext cx="1448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recruiting adults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FD512A-5863-2894-0D90-26BD19C5D508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9368976" y="3659577"/>
            <a:ext cx="310270" cy="7680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7C2DD19-9CFE-124A-3966-4014B0F11514}"/>
              </a:ext>
            </a:extLst>
          </p:cNvPr>
          <p:cNvSpPr/>
          <p:nvPr/>
        </p:nvSpPr>
        <p:spPr>
          <a:xfrm>
            <a:off x="10471161" y="4227722"/>
            <a:ext cx="1127286" cy="1114299"/>
          </a:xfrm>
          <a:prstGeom prst="ellipse">
            <a:avLst/>
          </a:prstGeom>
          <a:solidFill>
            <a:srgbClr val="AF82D4"/>
          </a:solidFill>
          <a:ln>
            <a:solidFill>
              <a:srgbClr val="AF8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A90F9-D813-15F2-8D0E-B185BAF5D691}"/>
              </a:ext>
            </a:extLst>
          </p:cNvPr>
          <p:cNvSpPr txBox="1"/>
          <p:nvPr/>
        </p:nvSpPr>
        <p:spPr>
          <a:xfrm>
            <a:off x="8551482" y="5669523"/>
            <a:ext cx="1448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offspring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D6F40-5CB3-67FA-5A9F-BBB69CE2417E}"/>
              </a:ext>
            </a:extLst>
          </p:cNvPr>
          <p:cNvSpPr txBox="1"/>
          <p:nvPr/>
        </p:nvSpPr>
        <p:spPr>
          <a:xfrm>
            <a:off x="4803648" y="5292546"/>
            <a:ext cx="342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Because each interval width is equal to the corresponding probability in our distribution, we get the correct event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2282715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Applying processes in turn – </a:t>
            </a:r>
            <a:r>
              <a:rPr lang="en-GB" sz="2800" b="1" dirty="0"/>
              <a:t>common mistakes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49000" cy="491464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dirty="0"/>
              <a:t>One of the challenges with applying a stochastic simulation is that different processes have to be applied one-by-one, which seems counterintuitive since in a deterministic model everything happens at the same time.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dirty="0"/>
              <a:t>It is important </a:t>
            </a:r>
            <a:r>
              <a:rPr lang="en-GB" sz="2000" b="1" dirty="0"/>
              <a:t>not to make these mistakes </a:t>
            </a:r>
            <a:r>
              <a:rPr lang="en-GB" sz="2000" dirty="0"/>
              <a:t>with our stochastic application of a matrix population model: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000" dirty="0"/>
              <a:t>Apply survival and maturation and find out what the </a:t>
            </a:r>
            <a:r>
              <a:rPr lang="en-GB" sz="2000" b="1" dirty="0"/>
              <a:t>new population </a:t>
            </a:r>
            <a:r>
              <a:rPr lang="en-GB" sz="2000" dirty="0"/>
              <a:t>looks like after these processes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000" dirty="0"/>
              <a:t>Apply recruitment and find out how many offspring this </a:t>
            </a:r>
            <a:r>
              <a:rPr lang="en-GB" sz="2000" b="1" dirty="0"/>
              <a:t>new population </a:t>
            </a:r>
            <a:r>
              <a:rPr lang="en-GB" sz="2000" dirty="0"/>
              <a:t>recruits, then add them into the population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dirty="0"/>
              <a:t>Or alternatively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en-GB" sz="2000" dirty="0"/>
              <a:t>Apply recruitment and find out how many offspring are produced, then </a:t>
            </a:r>
            <a:r>
              <a:rPr lang="en-GB" sz="2000" b="1" dirty="0"/>
              <a:t>add them into the population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en-GB" sz="2000" dirty="0"/>
              <a:t>Apply survival and maturation to the new population </a:t>
            </a:r>
            <a:r>
              <a:rPr lang="en-GB" sz="2000" b="1" dirty="0"/>
              <a:t>including the new offspring</a:t>
            </a:r>
            <a:endParaRPr lang="en-GB" sz="20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dirty="0"/>
              <a:t>We have to be careful to avoid these mistakes as they effectively jump ahead and make the processes occur more quickly than they should.</a:t>
            </a:r>
          </a:p>
        </p:txBody>
      </p:sp>
    </p:spTree>
    <p:extLst>
      <p:ext uri="{BB962C8B-B14F-4D97-AF65-F5344CB8AC3E}">
        <p14:creationId xmlns:p14="http://schemas.microsoft.com/office/powerpoint/2010/main" val="1314720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Making a deterministic matrix population model stochastic:</a:t>
            </a:r>
            <a:br>
              <a:rPr lang="en-GB" sz="2800" dirty="0"/>
            </a:br>
            <a:r>
              <a:rPr lang="en-GB" sz="2800" dirty="0"/>
              <a:t>Applying processes in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49000" cy="49146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dirty="0"/>
              <a:t>One of the challenges with applying a stochastic simulation is that different processes have to be applied one-by-one, which seems counterintuitive since in a deterministic model everything happens at the same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E55E0-BE50-1F82-339F-3721AC5819A5}"/>
              </a:ext>
            </a:extLst>
          </p:cNvPr>
          <p:cNvSpPr/>
          <p:nvPr/>
        </p:nvSpPr>
        <p:spPr>
          <a:xfrm>
            <a:off x="3093719" y="3002694"/>
            <a:ext cx="276758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current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3E86E-7EAA-BA46-7272-8876F44BF519}"/>
              </a:ext>
            </a:extLst>
          </p:cNvPr>
          <p:cNvSpPr/>
          <p:nvPr/>
        </p:nvSpPr>
        <p:spPr>
          <a:xfrm>
            <a:off x="4978908" y="4240548"/>
            <a:ext cx="2767584" cy="1548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>
                <a:solidFill>
                  <a:schemeClr val="tx1"/>
                </a:solidFill>
              </a:rPr>
              <a:t>current population </a:t>
            </a:r>
            <a:r>
              <a:rPr lang="en-GB" sz="2400" b="1" dirty="0">
                <a:solidFill>
                  <a:schemeClr val="tx1"/>
                </a:solidFill>
              </a:rPr>
              <a:t>after maturation and recruitment applied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E6433-977A-D3AA-A0CA-B80758816F82}"/>
              </a:ext>
            </a:extLst>
          </p:cNvPr>
          <p:cNvSpPr/>
          <p:nvPr/>
        </p:nvSpPr>
        <p:spPr>
          <a:xfrm>
            <a:off x="850392" y="4344767"/>
            <a:ext cx="2767584" cy="1288352"/>
          </a:xfrm>
          <a:prstGeom prst="rect">
            <a:avLst/>
          </a:prstGeom>
          <a:solidFill>
            <a:srgbClr val="AF82D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offspring produced by </a:t>
            </a:r>
            <a:r>
              <a:rPr lang="en-GB" sz="2400" b="1" u="sng" dirty="0">
                <a:solidFill>
                  <a:schemeClr val="tx1"/>
                </a:solidFill>
              </a:rPr>
              <a:t>current population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450B5-12EC-CFF7-4824-D4583B2A61BA}"/>
              </a:ext>
            </a:extLst>
          </p:cNvPr>
          <p:cNvSpPr/>
          <p:nvPr/>
        </p:nvSpPr>
        <p:spPr>
          <a:xfrm>
            <a:off x="8717280" y="4629279"/>
            <a:ext cx="2767584" cy="7193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new population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67C077-BB8F-93F3-B2A3-DD3EEC982AD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234184" y="3722022"/>
            <a:ext cx="1143000" cy="622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01E1C6-F2B9-4AEE-EBE7-4783430F4FF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620512" y="3722022"/>
            <a:ext cx="742188" cy="518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0284AA-424E-27D7-7186-BC1E2C502E14}"/>
              </a:ext>
            </a:extLst>
          </p:cNvPr>
          <p:cNvSpPr txBox="1"/>
          <p:nvPr/>
        </p:nvSpPr>
        <p:spPr>
          <a:xfrm>
            <a:off x="4072128" y="4629279"/>
            <a:ext cx="711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+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C200C-1715-9BB1-97D1-770123EF5D5C}"/>
              </a:ext>
            </a:extLst>
          </p:cNvPr>
          <p:cNvSpPr txBox="1"/>
          <p:nvPr/>
        </p:nvSpPr>
        <p:spPr>
          <a:xfrm>
            <a:off x="8005572" y="4640721"/>
            <a:ext cx="711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=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79584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resulting model – a stochastic demographic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49000" cy="49146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b="1" dirty="0"/>
              <a:t>Stochastic </a:t>
            </a:r>
            <a:r>
              <a:rPr lang="en-GB" sz="2000" dirty="0"/>
              <a:t>because processes are drawn from random distributions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b="1" dirty="0"/>
              <a:t>Demographic </a:t>
            </a:r>
            <a:r>
              <a:rPr lang="en-GB" sz="2000" dirty="0"/>
              <a:t>because the population is structured by life stage (a demographic trait)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b="1" dirty="0"/>
              <a:t>Pros: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000" dirty="0"/>
              <a:t>In general, it is a better reflection of reality than the deterministic model (as long as we run it many times to observe outcomes)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000" dirty="0"/>
              <a:t>We can observe random extinction and the population can reach zero, so we can compute extinction probability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2000" b="1" dirty="0"/>
              <a:t>Cons: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000" dirty="0"/>
              <a:t>It needs to be run many times to see a representative sample of outcomes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000" dirty="0"/>
              <a:t>It was more awkward to code than the deterministic matrix population model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000" dirty="0"/>
              <a:t>It required additional data to simulate correctly (clutch size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83713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67F3-3200-69D8-3840-67B595B8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Example: Exponential population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87636-2681-9AC8-4C49-51C6CEEF1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1722" y="1389414"/>
                <a:ext cx="3835731" cy="47875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latin typeface="+mj-lt"/>
                  </a:rPr>
                  <a:t>Deterministic:</a:t>
                </a:r>
                <a:br>
                  <a:rPr lang="en-GB" sz="2400" dirty="0">
                    <a:latin typeface="+mj-lt"/>
                  </a:rPr>
                </a:br>
                <a:r>
                  <a:rPr lang="en-GB" sz="2000" dirty="0">
                    <a:latin typeface="+mj-lt"/>
                  </a:rPr>
                  <a:t>(black line)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+mj-lt"/>
                  </a:rPr>
                  <a:t>Every time step, the bacterial population multiplies by 1.1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=1.1</m:t>
                      </m:r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+mj-lt"/>
                  </a:rPr>
                  <a:t>Stochastic:</a:t>
                </a:r>
                <a:br>
                  <a:rPr lang="en-GB" sz="2400" dirty="0">
                    <a:latin typeface="+mj-lt"/>
                  </a:rPr>
                </a:br>
                <a:r>
                  <a:rPr lang="en-GB" sz="2000" dirty="0">
                    <a:latin typeface="+mj-lt"/>
                  </a:rPr>
                  <a:t>(coloured lines)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+mj-lt"/>
                  </a:rPr>
                  <a:t>Every time step, there is a 10% chance of each individual bacterium reproducing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,0.1)</m:t>
                      </m:r>
                    </m:oMath>
                  </m:oMathPara>
                </a14:m>
                <a:endParaRPr lang="en-GB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87636-2681-9AC8-4C49-51C6CEEF1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1722" y="1389414"/>
                <a:ext cx="3835731" cy="4787550"/>
              </a:xfrm>
              <a:blipFill>
                <a:blip r:embed="rId2"/>
                <a:stretch>
                  <a:fillRect l="-2544" t="-1783" r="-1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2EE8F22-9134-7BF1-86C7-6402E05F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1" y="1572940"/>
            <a:ext cx="7313741" cy="49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67F3-3200-69D8-3840-67B595B8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Example: Exponential population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1B85F-8295-6F51-388A-BB81B8A8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5101"/>
            <a:ext cx="10515600" cy="247186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+mj-lt"/>
              </a:rPr>
              <a:t>Note that the deterministic simulation is based on averages and therefore results in continuous – not discrete – outputs </a:t>
            </a:r>
          </a:p>
          <a:p>
            <a:r>
              <a:rPr lang="en-GB" sz="2400" dirty="0">
                <a:latin typeface="+mj-lt"/>
              </a:rPr>
              <a:t>If we were modelling number of bacteria, this would be biologically unrealistic</a:t>
            </a:r>
          </a:p>
          <a:p>
            <a:r>
              <a:rPr lang="en-GB" sz="2400" dirty="0">
                <a:latin typeface="+mj-lt"/>
              </a:rPr>
              <a:t>In this particular situation, the deterministic simulations reflects the average behaviour of the stochastic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A38EB-BD44-2909-A63B-70830EAB7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5" b="5073"/>
          <a:stretch/>
        </p:blipFill>
        <p:spPr>
          <a:xfrm>
            <a:off x="838200" y="1496291"/>
            <a:ext cx="10418372" cy="17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67F3-3200-69D8-3840-67B595B8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Example: Exponential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7636-2681-9AC8-4C49-51C6CEEF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722" y="1984917"/>
            <a:ext cx="3835731" cy="39363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In some situations, deterministic and stochastic modelling may produce very similar outcomes – the deterministic model is a </a:t>
            </a:r>
            <a:r>
              <a:rPr lang="en-GB" sz="2400" b="1" dirty="0">
                <a:latin typeface="+mj-lt"/>
              </a:rPr>
              <a:t>good approximation </a:t>
            </a:r>
            <a:r>
              <a:rPr lang="en-GB" sz="2400" dirty="0">
                <a:latin typeface="+mj-lt"/>
              </a:rPr>
              <a:t>to the stochastic model.</a:t>
            </a:r>
          </a:p>
          <a:p>
            <a:pPr marL="0" indent="0">
              <a:buNone/>
            </a:pPr>
            <a:endParaRPr lang="en-GB" sz="2400" dirty="0">
              <a:latin typeface="+mj-lt"/>
            </a:endParaRPr>
          </a:p>
          <a:p>
            <a:pPr marL="0" indent="0">
              <a:buNone/>
            </a:pPr>
            <a:r>
              <a:rPr lang="en-GB" sz="2400" dirty="0">
                <a:latin typeface="+mj-lt"/>
              </a:rPr>
              <a:t>E.g., in this example the initial population size was set at 1000 rather than the previous value of 10.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7D384-AC72-FB96-38B0-75376814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9" y="1488808"/>
            <a:ext cx="7324607" cy="49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8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67F3-3200-69D8-3840-67B595B8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Example: Exponential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7636-2681-9AC8-4C49-51C6CEEF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722" y="1579419"/>
            <a:ext cx="3835731" cy="477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+mj-lt"/>
              </a:rPr>
              <a:t>In some situations, the deterministic model reflects the </a:t>
            </a:r>
            <a:r>
              <a:rPr lang="en-GB" sz="2200" b="1" dirty="0">
                <a:latin typeface="+mj-lt"/>
              </a:rPr>
              <a:t>average behaviour </a:t>
            </a:r>
            <a:r>
              <a:rPr lang="en-GB" sz="2200" dirty="0">
                <a:latin typeface="+mj-lt"/>
              </a:rPr>
              <a:t>of the stochastic model.</a:t>
            </a:r>
          </a:p>
          <a:p>
            <a:pPr marL="0" indent="0">
              <a:buNone/>
            </a:pPr>
            <a:endParaRPr lang="en-GB" sz="2200" dirty="0">
              <a:latin typeface="+mj-lt"/>
            </a:endParaRPr>
          </a:p>
          <a:p>
            <a:pPr marL="0" indent="0">
              <a:buNone/>
            </a:pPr>
            <a:r>
              <a:rPr lang="en-GB" sz="2200" dirty="0">
                <a:latin typeface="+mj-lt"/>
              </a:rPr>
              <a:t>E.g., the blue line in this plot shows the average population size at each time point across the 7 stochastic simulations (with initial population size of 10) (the black line is still the deterministic simulation)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77376-2647-3F45-4052-42D061BA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6" y="1418944"/>
            <a:ext cx="7322332" cy="50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5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73"/>
            <a:ext cx="10515600" cy="480617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Enables us to include realistic probability distributions (rather than assuming that everything follows the “average” outcome)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enable us to handle discrete outcomes</a:t>
            </a:r>
          </a:p>
          <a:p>
            <a:pPr lvl="1"/>
            <a:r>
              <a:rPr lang="en-GB" dirty="0"/>
              <a:t>E.g., whole number of organisms; not 16.11 bacteria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Most important in situations where:</a:t>
            </a:r>
          </a:p>
          <a:p>
            <a:pPr lvl="1"/>
            <a:r>
              <a:rPr lang="en-GB" dirty="0"/>
              <a:t>Stochastic events can make a substantial difference</a:t>
            </a:r>
          </a:p>
          <a:p>
            <a:pPr lvl="1"/>
            <a:r>
              <a:rPr lang="en-GB" dirty="0"/>
              <a:t>Future changes are sensitive to the current value</a:t>
            </a:r>
          </a:p>
          <a:p>
            <a:pPr lvl="1"/>
            <a:endParaRPr lang="en-GB" dirty="0"/>
          </a:p>
          <a:p>
            <a:r>
              <a:rPr lang="en-GB" dirty="0"/>
              <a:t>Should be run many times in order to get an overall sense of model behaviour – this is where cluster computing can be useful</a:t>
            </a:r>
          </a:p>
          <a:p>
            <a:endParaRPr lang="en-GB" dirty="0"/>
          </a:p>
          <a:p>
            <a:r>
              <a:rPr lang="en-GB" dirty="0"/>
              <a:t>Can present a trade-off: biological realism vs computational effort</a:t>
            </a:r>
          </a:p>
        </p:txBody>
      </p:sp>
    </p:spTree>
    <p:extLst>
      <p:ext uri="{BB962C8B-B14F-4D97-AF65-F5344CB8AC3E}">
        <p14:creationId xmlns:p14="http://schemas.microsoft.com/office/powerpoint/2010/main" val="23234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65F-CD8C-F575-6CFF-A2E6E00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 population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5A0C-359B-2EA7-0CE7-83350B8F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A demographic population model describes how a population changes in terms of, and in response to, a demographic structure in the population.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The demographic structure would typically be a set of traits which affect life history processes (i.e., birth and death).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A simple demographic trait to structure a population model is age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Other traits could include body weight, sex, or sexual maturity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dirty="0"/>
              <a:t>Demographic population models can also incorporate evolutionary processes (“evolutionary demography”) which have been used to explore evolution of life history “strategies”</a:t>
            </a:r>
          </a:p>
        </p:txBody>
      </p:sp>
    </p:spTree>
    <p:extLst>
      <p:ext uri="{BB962C8B-B14F-4D97-AF65-F5344CB8AC3E}">
        <p14:creationId xmlns:p14="http://schemas.microsoft.com/office/powerpoint/2010/main" val="52618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EDD50EE84EB409ED216BA932E8EBD" ma:contentTypeVersion="13" ma:contentTypeDescription="Create a new document." ma:contentTypeScope="" ma:versionID="38c811366cd9cf3d0d1eeaebd7cbff45">
  <xsd:schema xmlns:xsd="http://www.w3.org/2001/XMLSchema" xmlns:xs="http://www.w3.org/2001/XMLSchema" xmlns:p="http://schemas.microsoft.com/office/2006/metadata/properties" xmlns:ns2="91168329-0dcd-4830-8595-79b682981ccc" xmlns:ns3="fd6f15f9-bb8c-4351-be82-74396d211e8a" targetNamespace="http://schemas.microsoft.com/office/2006/metadata/properties" ma:root="true" ma:fieldsID="861790a015d8000cb864082950aa882d" ns2:_="" ns3:_="">
    <xsd:import namespace="91168329-0dcd-4830-8595-79b682981ccc"/>
    <xsd:import namespace="fd6f15f9-bb8c-4351-be82-74396d211e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68329-0dcd-4830-8595-79b682981c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2face92-2816-4792-9ee3-a31b567a8c99}" ma:internalName="TaxCatchAll" ma:showField="CatchAllData" ma:web="91168329-0dcd-4830-8595-79b682981c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f15f9-bb8c-4351-be82-74396d211e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68329-0dcd-4830-8595-79b682981ccc" xsi:nil="true"/>
    <lcf76f155ced4ddcb4097134ff3c332f xmlns="fd6f15f9-bb8c-4351-be82-74396d211e8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6A89B2-9418-4297-930A-48E79AF2E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6A7FA3-B26D-448E-B883-CF29635B8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168329-0dcd-4830-8595-79b682981ccc"/>
    <ds:schemaRef ds:uri="fd6f15f9-bb8c-4351-be82-74396d211e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EFE789-0DCF-45F8-9E61-5C5C540D99C0}">
  <ds:schemaRefs>
    <ds:schemaRef ds:uri="http://schemas.microsoft.com/office/2006/metadata/properties"/>
    <ds:schemaRef ds:uri="http://schemas.microsoft.com/office/infopath/2007/PartnerControls"/>
    <ds:schemaRef ds:uri="91168329-0dcd-4830-8595-79b682981ccc"/>
    <ds:schemaRef ds:uri="fd6f15f9-bb8c-4351-be82-74396d211e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2821</Words>
  <Application>Microsoft Macintosh PowerPoint</Application>
  <PresentationFormat>Widescreen</PresentationFormat>
  <Paragraphs>279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Open Sans</vt:lpstr>
      <vt:lpstr>Wingdings</vt:lpstr>
      <vt:lpstr>Office Theme</vt:lpstr>
      <vt:lpstr>Stochastic demographic population modelling</vt:lpstr>
      <vt:lpstr>Aims</vt:lpstr>
      <vt:lpstr>Stochastic vs deterministic modelling</vt:lpstr>
      <vt:lpstr>Example: Exponential population model</vt:lpstr>
      <vt:lpstr>Example: Exponential population model</vt:lpstr>
      <vt:lpstr>Example: Exponential population model</vt:lpstr>
      <vt:lpstr>Example: Exponential population model</vt:lpstr>
      <vt:lpstr>Stochastic modelling</vt:lpstr>
      <vt:lpstr>Demographic population models</vt:lpstr>
      <vt:lpstr>Matrix population models</vt:lpstr>
      <vt:lpstr>Matrix population models</vt:lpstr>
      <vt:lpstr>Matrix multiplication</vt:lpstr>
      <vt:lpstr>Matrix population models</vt:lpstr>
      <vt:lpstr>Matrix population models</vt:lpstr>
      <vt:lpstr>Matrix population models</vt:lpstr>
      <vt:lpstr>Matrix population models</vt:lpstr>
      <vt:lpstr>Matrix population models</vt:lpstr>
      <vt:lpstr>Matrix population models – no extinction?</vt:lpstr>
      <vt:lpstr>Stochastic version</vt:lpstr>
      <vt:lpstr>Making a deterministic matrix population model stochastic: Survival and maturation</vt:lpstr>
      <vt:lpstr>Making a deterministic matrix population model stochastic: Survival and maturation</vt:lpstr>
      <vt:lpstr>Making a deterministic matrix population model stochastic: Survival and maturation</vt:lpstr>
      <vt:lpstr>Making a deterministic matrix population model stochastic: Survival and maturation &amp; multinomial random draw</vt:lpstr>
      <vt:lpstr>Making a deterministic matrix population model stochastic: Survival and maturation – applying to all life stages</vt:lpstr>
      <vt:lpstr>Making a deterministic matrix population model stochastic: Survival and maturation – applying to all life stages</vt:lpstr>
      <vt:lpstr>Making a deterministic matrix population model stochastic: Survival and maturation – applying to all life stages</vt:lpstr>
      <vt:lpstr>Making a deterministic matrix population model stochastic: Survival and maturation – applying to all life stages</vt:lpstr>
      <vt:lpstr>Making a deterministic matrix population model stochastic: Recruitment</vt:lpstr>
      <vt:lpstr>Making a deterministic matrix population model stochastic: Recruitment</vt:lpstr>
      <vt:lpstr>Making a deterministic matrix population model stochastic: Recruitment</vt:lpstr>
      <vt:lpstr>Making a deterministic matrix population model stochastic: Recruitment</vt:lpstr>
      <vt:lpstr>Making a deterministic matrix population model stochastic: Recruitment</vt:lpstr>
      <vt:lpstr>Making a deterministic matrix population model stochastic: Recruitment &amp; drawing from a distribution</vt:lpstr>
      <vt:lpstr>Making a deterministic matrix population model stochastic: Applying processes in turn – common mistakes</vt:lpstr>
      <vt:lpstr>Making a deterministic matrix population model stochastic: Applying processes in turn</vt:lpstr>
      <vt:lpstr>The resulting model – a stochastic demographic population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demographic population modelling</dc:title>
  <dc:creator>Attfield, Lauren</dc:creator>
  <cp:lastModifiedBy>WANG, ANQI</cp:lastModifiedBy>
  <cp:revision>2</cp:revision>
  <dcterms:created xsi:type="dcterms:W3CDTF">2022-12-04T13:20:45Z</dcterms:created>
  <dcterms:modified xsi:type="dcterms:W3CDTF">2022-12-09T13:37:38Z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0x0101001D7EDD50EE84EB409ED216BA932E8EBD</vt:lpwstr>
  </property>
</Properties>
</file>