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2"/>
  </p:normalViewPr>
  <p:slideViewPr>
    <p:cSldViewPr snapToGrid="0">
      <p:cViewPr varScale="1">
        <p:scale>
          <a:sx n="107" d="100"/>
          <a:sy n="107" d="100"/>
        </p:scale>
        <p:origin x="92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34BA4-13AD-EA0A-341A-AF89B497A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9774B5-CB71-7051-3F34-67895437F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72DD2-26C6-273F-0BF8-3933146A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00ED20-36B7-2DFD-8669-649A51CFC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F93441-29C0-EB15-932F-61E09480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3606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80D916-BBCA-2CDF-D604-9250AD94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BEF39F-FFD7-5899-1594-A72DF0CB9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34AA1-3F45-EA75-336D-67B551EC6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12BCA3-39A4-0906-7732-CAFF75DD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71E05B-D971-4610-11C7-AE3180E0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4904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E0863A-89A6-628D-1377-B7E6A7168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B35851-7BFE-5EF4-476E-3B071DF6C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6799A7-0267-4717-5D6E-1F0B5550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1DDB59-EDFB-545F-55A8-EEFF2C95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D7FC01-F166-57F1-6646-9C1145773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770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8BC3A-9C6D-9D7D-69FB-793CD12B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924652-FC90-8B16-43E2-9EE1DFD52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A4081C-0B29-DED7-9A2B-1FE98BAD9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7E4A8-482C-D622-CFDA-F504D5B1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CE22BE-78E8-313E-7B70-80B986DE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9267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354FF-4F79-6FEC-02FD-374B5DC4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5197ED-3BCF-B0CB-760C-A9CD61C9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FE8C80-F4A1-9CA2-80C9-07DCE0FA7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9A01B6-4CA6-91B0-FD7B-344A094F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1C553-70C5-21B3-ABF0-9B7280A4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195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E59C-AAEC-71E6-27D1-15393334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E51F3-18F4-DD85-856F-89A3DDB38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9CC92C-CB24-1D0E-B4F1-FAFC6F0D9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4E5ACA-20A7-B6C2-9A1C-8C219767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EE85DA-7A13-1B04-E025-414A5EA2F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AB9FEE-36B5-6573-F460-CD5EF7F7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548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BD3B-FB25-5BC1-C80C-87AEC398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092988-9B53-D690-0443-8BF0B7BC1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8E8ECA-D49C-785B-6AD5-B58298087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9EE520-9340-37E3-39FB-1340A9456A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05E860-79E6-010C-B950-75DBAA0F7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D5B237-74F2-C2E5-55E5-8BF8761B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3A14E6D-5F54-D159-F123-D656E21C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71D218-0099-1991-055D-A6592DE5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759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5B9F4-31C2-D5DB-E21F-A2606795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5B9C37-E7BB-B231-3B0D-F4AD89C8F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F92C09-A56B-223A-3B2F-F83BD605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141E-50D2-3844-FB65-DAFB7245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4648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491CB1-7475-C7BA-D1D8-325AD63A1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8A959-3A7B-B1B2-293D-3DA77F35C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40EA01-2124-BA92-8E93-72961C33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4560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DB612-2256-35C9-59E5-F78ADD33D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521635-5334-C460-D185-8B3580564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7FC8DF-1C15-522B-F05F-DD379CA08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10E0FF9-65FF-2017-9C84-E2B2BC67E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FDA459-E385-40C3-7CFF-4F55F4C91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2E2220-0635-0C49-4862-B07C6DD8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088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D53CE-D81B-C7D2-906F-E91F5ABA6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B53D8-A454-484B-4D96-CF72F0F3B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046083-EB33-273B-E74A-089879239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BF7D2B-5994-1AAA-1870-489E1C0E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839E2C-AB62-A6BA-90A9-02C6D3AE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A4BD0D-C478-8AAE-076B-68595479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6260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A1E9A6-D825-85FB-24D9-7D499C73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05530E-C4A5-9AD3-21C5-5A7C524E4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CCF1D-C1CF-F942-1ADC-9B86A54E0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4F2EE-C676-AB47-B0D6-A48A2DD0C7D1}" type="datetimeFigureOut">
              <a:rPr lang="es-ES_tradnl" smtClean="0"/>
              <a:t>24/3/25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B5BF64-DC7D-F44F-1F48-6ECD64703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334C79-AD19-1F8D-B7E2-1628D01B5F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53CBFB-3199-644C-95A5-CFC0749D4275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4357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A377C30-9C7D-A9DA-72C0-C9F4FC2639AA}"/>
              </a:ext>
            </a:extLst>
          </p:cNvPr>
          <p:cNvSpPr txBox="1"/>
          <p:nvPr/>
        </p:nvSpPr>
        <p:spPr>
          <a:xfrm>
            <a:off x="0" y="734220"/>
            <a:ext cx="639189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&lt;</a:t>
            </a:r>
            <a:r>
              <a:rPr lang="es-CL" dirty="0" err="1"/>
              <a:t>workbook</a:t>
            </a:r>
            <a:r>
              <a:rPr lang="es-CL" dirty="0"/>
              <a:t>&gt;</a:t>
            </a:r>
          </a:p>
          <a:p>
            <a:r>
              <a:rPr lang="es-CL" dirty="0"/>
              <a:t>&lt;</a:t>
            </a:r>
            <a:r>
              <a:rPr lang="es-CL" dirty="0" err="1"/>
              <a:t>preferences</a:t>
            </a:r>
            <a:r>
              <a:rPr lang="es-CL" dirty="0"/>
              <a:t>&gt;</a:t>
            </a:r>
          </a:p>
          <a:p>
            <a:r>
              <a:rPr lang="es-CL" dirty="0"/>
              <a:t>  </a:t>
            </a:r>
          </a:p>
          <a:p>
            <a:r>
              <a:rPr lang="es-CL" dirty="0"/>
              <a:t>&lt;color-</a:t>
            </a:r>
            <a:r>
              <a:rPr lang="es-CL" dirty="0" err="1"/>
              <a:t>palette</a:t>
            </a:r>
            <a:r>
              <a:rPr lang="es-CL" dirty="0"/>
              <a:t> </a:t>
            </a:r>
            <a:r>
              <a:rPr lang="es-CL" dirty="0" err="1"/>
              <a:t>name</a:t>
            </a:r>
            <a:r>
              <a:rPr lang="es-CL" dirty="0"/>
              <a:t>='Colores Inspiración' </a:t>
            </a:r>
            <a:r>
              <a:rPr lang="es-CL" dirty="0" err="1"/>
              <a:t>type</a:t>
            </a:r>
            <a:r>
              <a:rPr lang="es-CL" dirty="0"/>
              <a:t>='regular'&gt; </a:t>
            </a:r>
          </a:p>
          <a:p>
            <a:r>
              <a:rPr lang="es-CL" dirty="0">
                <a:highlight>
                  <a:srgbClr val="FFFF00"/>
                </a:highlight>
              </a:rPr>
              <a:t>    &lt;color&gt;#FFE3B3&lt;/color&gt; </a:t>
            </a:r>
          </a:p>
          <a:p>
            <a:r>
              <a:rPr lang="es-CL" dirty="0">
                <a:highlight>
                  <a:srgbClr val="FFFF00"/>
                </a:highlight>
              </a:rPr>
              <a:t>    &lt;color&gt;#D3DD6D&lt;/color&gt; </a:t>
            </a:r>
          </a:p>
          <a:p>
            <a:r>
              <a:rPr lang="es-CL" dirty="0">
                <a:highlight>
                  <a:srgbClr val="FFFF00"/>
                </a:highlight>
              </a:rPr>
              <a:t>    &lt;color&gt;#FEA741&lt;/color&gt; </a:t>
            </a:r>
          </a:p>
          <a:p>
            <a:r>
              <a:rPr lang="es-CL" dirty="0">
                <a:highlight>
                  <a:srgbClr val="FFFF00"/>
                </a:highlight>
              </a:rPr>
              <a:t>    &lt;color&gt;#D93333&lt;/color&gt; </a:t>
            </a:r>
          </a:p>
          <a:p>
            <a:r>
              <a:rPr lang="es-CL" dirty="0"/>
              <a:t>    &lt;color&gt;#FF2600&lt;/color&gt; </a:t>
            </a:r>
          </a:p>
          <a:p>
            <a:r>
              <a:rPr lang="es-CL" dirty="0"/>
              <a:t>    &lt;color&gt;#0433FF&lt;/color&gt; </a:t>
            </a:r>
          </a:p>
          <a:p>
            <a:r>
              <a:rPr lang="es-CL" dirty="0"/>
              <a:t>  &lt;/color-</a:t>
            </a:r>
            <a:r>
              <a:rPr lang="es-CL" dirty="0" err="1"/>
              <a:t>palette</a:t>
            </a:r>
            <a:r>
              <a:rPr lang="es-CL" dirty="0"/>
              <a:t>&gt;</a:t>
            </a:r>
          </a:p>
          <a:p>
            <a:endParaRPr lang="es-CL" dirty="0"/>
          </a:p>
          <a:p>
            <a:r>
              <a:rPr lang="es-CL" dirty="0"/>
              <a:t>&lt;/</a:t>
            </a:r>
            <a:r>
              <a:rPr lang="es-CL" dirty="0" err="1"/>
              <a:t>preferences</a:t>
            </a:r>
            <a:r>
              <a:rPr lang="es-CL" dirty="0"/>
              <a:t>&gt;</a:t>
            </a:r>
          </a:p>
          <a:p>
            <a:r>
              <a:rPr lang="es-CL" dirty="0"/>
              <a:t>&lt;/</a:t>
            </a:r>
            <a:r>
              <a:rPr lang="es-CL" dirty="0" err="1"/>
              <a:t>workbook</a:t>
            </a:r>
            <a:r>
              <a:rPr lang="es-CL" dirty="0"/>
              <a:t>&gt;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CA59B97-DB63-A0A2-F115-95100F8C8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7800" cy="533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A2121969-90AD-DE98-A49C-62F24B0BBC9B}"/>
              </a:ext>
            </a:extLst>
          </p:cNvPr>
          <p:cNvSpPr/>
          <p:nvPr/>
        </p:nvSpPr>
        <p:spPr>
          <a:xfrm>
            <a:off x="7849590" y="2042556"/>
            <a:ext cx="2244436" cy="926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5247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3338</TotalTime>
  <Words>76</Words>
  <Application>Microsoft Macintosh PowerPoint</Application>
  <PresentationFormat>Panorámica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Andrés Antonio Quiroz Sánchez</dc:creator>
  <cp:lastModifiedBy>Andrés Antonio Quiroz Sánchez</cp:lastModifiedBy>
  <cp:revision>1</cp:revision>
  <dcterms:created xsi:type="dcterms:W3CDTF">2025-03-24T17:02:05Z</dcterms:created>
  <dcterms:modified xsi:type="dcterms:W3CDTF">2025-03-27T00:41:04Z</dcterms:modified>
</cp:coreProperties>
</file>