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5E5"/>
          </a:solidFill>
        </a:fill>
      </a:tcStyle>
    </a:wholeTbl>
    <a:band2H>
      <a:tcTxStyle/>
      <a:tcStyle>
        <a:tcBdr/>
        <a:fill>
          <a:solidFill>
            <a:srgbClr val="E9EBF2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ECE"/>
          </a:solidFill>
        </a:fill>
      </a:tcStyle>
    </a:wholeTbl>
    <a:band2H>
      <a:tcTxStyle/>
      <a:tcStyle>
        <a:tcBdr/>
        <a:fill>
          <a:solidFill>
            <a:srgbClr val="EDE8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8704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458199" y="6499223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69912" y="6499223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495798" y="3924298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4695823" y="3924298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4297362" y="3924298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1pPr>
      <a:lvl2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2pPr>
      <a:lvl3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3pPr>
      <a:lvl4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4pPr>
      <a:lvl5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5pPr>
      <a:lvl6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6pPr>
      <a:lvl7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7pPr>
      <a:lvl8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8pPr>
      <a:lvl9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8858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-6350" y="1158875"/>
            <a:ext cx="9144000" cy="19748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CN" sz="3200" dirty="0" smtClean="0"/>
              <a:t>Android</a:t>
            </a:r>
            <a:r>
              <a:rPr lang="zh-CN" altLang="en-US" sz="3200" dirty="0" smtClean="0"/>
              <a:t>中</a:t>
            </a:r>
            <a:r>
              <a:rPr lang="en-US" altLang="zh-CN" sz="3200" dirty="0" smtClean="0"/>
              <a:t>MVC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MVP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MVVM</a:t>
            </a:r>
            <a:r>
              <a:rPr lang="zh-CN" altLang="en-US" sz="3200" dirty="0" smtClean="0"/>
              <a:t>模式的运用</a:t>
            </a:r>
            <a:endParaRPr sz="3200" dirty="0"/>
          </a:p>
        </p:txBody>
      </p:sp>
      <p:sp>
        <p:nvSpPr>
          <p:cNvPr id="35" name="Shape 35"/>
          <p:cNvSpPr>
            <a:spLocks noGrp="1"/>
          </p:cNvSpPr>
          <p:nvPr>
            <p:ph type="body" sz="quarter" idx="4294967295"/>
          </p:nvPr>
        </p:nvSpPr>
        <p:spPr>
          <a:xfrm>
            <a:off x="4327423" y="2463800"/>
            <a:ext cx="2702675" cy="812800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</a:lvl1pPr>
          </a:lstStyle>
          <a:p>
            <a:r>
              <a:rPr dirty="0"/>
              <a:t>by </a:t>
            </a:r>
            <a:r>
              <a:rPr lang="zh-CN" altLang="en-US" dirty="0"/>
              <a:t>在路上</a:t>
            </a: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658812" y="6404292"/>
            <a:ext cx="377031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0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视频版权归 菜鸟窝 </a:t>
            </a:r>
            <a:r>
              <a:rPr>
                <a:latin typeface="Century Gothic"/>
                <a:ea typeface="Century Gothic"/>
                <a:cs typeface="Century Gothic"/>
                <a:sym typeface="Century Gothic"/>
              </a:rPr>
              <a:t>(http://www.cniao5.com) </a:t>
            </a:r>
            <a:r>
              <a:t>所有</a:t>
            </a:r>
          </a:p>
        </p:txBody>
      </p:sp>
      <p:sp>
        <p:nvSpPr>
          <p:cNvPr id="37" name="Shape 37"/>
          <p:cNvSpPr/>
          <p:nvPr/>
        </p:nvSpPr>
        <p:spPr>
          <a:xfrm>
            <a:off x="3905494" y="5348386"/>
            <a:ext cx="2466706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 smtClean="0"/>
              <a:t>课程交流群</a:t>
            </a:r>
            <a:r>
              <a:rPr dirty="0" smtClean="0"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lang="en-US" altLang="zh-CN" dirty="0" smtClean="0"/>
              <a:t>167481839</a:t>
            </a:r>
            <a:endParaRPr dirty="0"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rcode_for_weixi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6935" y="3300809"/>
            <a:ext cx="1974851" cy="197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259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1000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l"/>
            <a:r>
              <a:rPr lang="en-US" sz="2800" dirty="0" smtClean="0"/>
              <a:t>MVC</a:t>
            </a:r>
            <a:r>
              <a:rPr lang="zh-CN" altLang="en-US" sz="2800" dirty="0" smtClean="0"/>
              <a:t>全名 </a:t>
            </a:r>
            <a:r>
              <a:rPr lang="en-US" altLang="zh-CN" sz="2800" dirty="0" smtClean="0"/>
              <a:t>Model View Controller </a:t>
            </a:r>
          </a:p>
          <a:p>
            <a:pPr algn="l"/>
            <a:r>
              <a:rPr lang="zh-CN" altLang="en-US" sz="2800" dirty="0" smtClean="0"/>
              <a:t>模型（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视图（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控制器（</a:t>
            </a:r>
            <a:r>
              <a:rPr lang="en-US" altLang="zh-CN" sz="2800" dirty="0" smtClean="0"/>
              <a:t>controller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M</a:t>
            </a:r>
            <a:r>
              <a:rPr lang="zh-CN" altLang="en-US" sz="2800" dirty="0" smtClean="0"/>
              <a:t>是指业务模型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V</a:t>
            </a:r>
            <a:r>
              <a:rPr lang="zh-CN" altLang="en-US" sz="2800" dirty="0" smtClean="0"/>
              <a:t>是指用户界面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C</a:t>
            </a:r>
            <a:r>
              <a:rPr lang="zh-CN" altLang="en-US" sz="2800" dirty="0" smtClean="0"/>
              <a:t>则是控制器</a:t>
            </a:r>
            <a:endParaRPr sz="2800" dirty="0"/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MVC</a:t>
            </a:r>
            <a:endParaRPr dirty="0"/>
          </a:p>
        </p:txBody>
      </p:sp>
      <p:pic>
        <p:nvPicPr>
          <p:cNvPr id="1027" name="Picture 3" descr="C:\Users\Administrator\Desktop\131267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41" y="3583814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388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l"/>
            <a:r>
              <a:rPr lang="zh-CN" altLang="en-US" sz="2800" dirty="0"/>
              <a:t>其中 </a:t>
            </a:r>
            <a:r>
              <a:rPr lang="en-US" altLang="zh-CN" sz="2800" dirty="0"/>
              <a:t>View </a:t>
            </a:r>
            <a:r>
              <a:rPr lang="zh-CN" altLang="en-US" sz="2800" dirty="0"/>
              <a:t>层其实就是程序的 </a:t>
            </a:r>
            <a:r>
              <a:rPr lang="en-US" altLang="zh-CN" sz="2800" dirty="0"/>
              <a:t>UI </a:t>
            </a:r>
            <a:r>
              <a:rPr lang="zh-CN" altLang="en-US" sz="2800" dirty="0"/>
              <a:t>界面</a:t>
            </a:r>
            <a:r>
              <a:rPr lang="zh-CN" altLang="en-US" sz="2800" dirty="0" smtClean="0"/>
              <a:t>，用于</a:t>
            </a:r>
            <a:r>
              <a:rPr lang="zh-CN" altLang="en-US" sz="2800" dirty="0"/>
              <a:t>向用户展示数据以及接收用户的</a:t>
            </a:r>
            <a:r>
              <a:rPr lang="zh-CN" altLang="en-US" sz="2800" dirty="0" smtClean="0"/>
              <a:t>输入</a:t>
            </a:r>
            <a:endParaRPr lang="en-US" altLang="zh-CN" sz="2800" dirty="0" smtClean="0"/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而 </a:t>
            </a:r>
            <a:r>
              <a:rPr lang="en-US" altLang="zh-CN" sz="2800" dirty="0"/>
              <a:t>Model </a:t>
            </a:r>
            <a:r>
              <a:rPr lang="zh-CN" altLang="en-US" sz="2800" dirty="0"/>
              <a:t>层就是 </a:t>
            </a:r>
            <a:r>
              <a:rPr lang="en-US" altLang="zh-CN" sz="2800" dirty="0"/>
              <a:t>JavaBean </a:t>
            </a:r>
            <a:r>
              <a:rPr lang="zh-CN" altLang="en-US" sz="2800" dirty="0"/>
              <a:t>实体类，用于保存实例数据</a:t>
            </a:r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Controller </a:t>
            </a:r>
            <a:r>
              <a:rPr lang="zh-CN" altLang="en-US" sz="2800" dirty="0"/>
              <a:t>控制器用于更新 </a:t>
            </a:r>
            <a:r>
              <a:rPr lang="en-US" altLang="zh-CN" sz="2800" dirty="0"/>
              <a:t>UI </a:t>
            </a:r>
            <a:r>
              <a:rPr lang="zh-CN" altLang="en-US" sz="2800" dirty="0"/>
              <a:t>界面和数据实例</a:t>
            </a:r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MVC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425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388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l"/>
            <a:r>
              <a:rPr lang="en-US" sz="2800" dirty="0" smtClean="0"/>
              <a:t>MVP</a:t>
            </a:r>
            <a:r>
              <a:rPr lang="zh-CN" altLang="en-US" sz="2800" dirty="0" smtClean="0"/>
              <a:t>是一种经典的模式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M</a:t>
            </a:r>
            <a:r>
              <a:rPr lang="zh-CN" altLang="en-US" sz="2800" dirty="0" smtClean="0"/>
              <a:t>代表</a:t>
            </a:r>
            <a:r>
              <a:rPr lang="en-US" altLang="zh-CN" sz="2800" dirty="0" smtClean="0"/>
              <a:t>Model</a:t>
            </a:r>
          </a:p>
          <a:p>
            <a:pPr algn="l"/>
            <a:r>
              <a:rPr lang="en-US" sz="2800" dirty="0" smtClean="0"/>
              <a:t>V</a:t>
            </a:r>
            <a:r>
              <a:rPr lang="zh-CN" altLang="en-US" sz="2800" dirty="0" smtClean="0"/>
              <a:t>代表</a:t>
            </a:r>
            <a:r>
              <a:rPr lang="en-US" altLang="zh-CN" sz="2800" dirty="0" smtClean="0"/>
              <a:t>View</a:t>
            </a:r>
          </a:p>
          <a:p>
            <a:pPr algn="l"/>
            <a:r>
              <a:rPr lang="en-US" altLang="zh-CN" sz="2800" dirty="0"/>
              <a:t>P</a:t>
            </a:r>
            <a:r>
              <a:rPr lang="zh-CN" altLang="en-US" sz="2800" dirty="0" smtClean="0"/>
              <a:t>则是</a:t>
            </a:r>
            <a:r>
              <a:rPr lang="en-US" altLang="zh-CN" sz="2800" dirty="0" smtClean="0"/>
              <a:t>Presenter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之间的桥梁）</a:t>
            </a:r>
            <a:endParaRPr lang="en-US" altLang="zh-CN" sz="2800" dirty="0" smtClean="0"/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MVP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625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259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l"/>
            <a:r>
              <a:rPr lang="en-US" sz="2800" dirty="0" smtClean="0"/>
              <a:t>MVP</a:t>
            </a:r>
            <a:r>
              <a:rPr lang="zh-CN" altLang="en-US" sz="2800" dirty="0" smtClean="0"/>
              <a:t>模式的核心思想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把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>
                <a:solidFill>
                  <a:srgbClr val="FF0000"/>
                </a:solidFill>
              </a:rPr>
              <a:t>UI</a:t>
            </a:r>
            <a:r>
              <a:rPr lang="zh-CN" altLang="en-US" sz="2800" dirty="0" smtClean="0">
                <a:solidFill>
                  <a:srgbClr val="FF0000"/>
                </a:solidFill>
              </a:rPr>
              <a:t>逻辑抽象成</a:t>
            </a:r>
            <a:r>
              <a:rPr lang="en-US" altLang="zh-CN" sz="2800" dirty="0" smtClean="0">
                <a:solidFill>
                  <a:srgbClr val="FF0000"/>
                </a:solidFill>
              </a:rPr>
              <a:t>View</a:t>
            </a:r>
            <a:r>
              <a:rPr lang="zh-CN" altLang="en-US" sz="28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800" dirty="0" smtClean="0"/>
              <a:t>，把</a:t>
            </a:r>
            <a:r>
              <a:rPr lang="zh-CN" altLang="en-US" sz="2800" dirty="0" smtClean="0">
                <a:solidFill>
                  <a:srgbClr val="FF0000"/>
                </a:solidFill>
              </a:rPr>
              <a:t>业务逻辑抽象成</a:t>
            </a:r>
            <a:r>
              <a:rPr lang="en-US" altLang="zh-CN" sz="2800" dirty="0" smtClean="0">
                <a:solidFill>
                  <a:srgbClr val="FF0000"/>
                </a:solidFill>
              </a:rPr>
              <a:t>Presenter</a:t>
            </a:r>
            <a:r>
              <a:rPr lang="zh-CN" altLang="en-US" sz="28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类还是原来的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类</a:t>
            </a:r>
            <a:endParaRPr sz="2800" dirty="0"/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MVP</a:t>
            </a:r>
            <a:endParaRPr dirty="0"/>
          </a:p>
        </p:txBody>
      </p:sp>
      <p:pic>
        <p:nvPicPr>
          <p:cNvPr id="2050" name="Picture 2" descr="C:\Users\Administrator\Desktop\21145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3933056"/>
            <a:ext cx="39624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25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374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1000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l"/>
            <a:r>
              <a:rPr lang="zh-CN" altLang="en-US" sz="2800" dirty="0" smtClean="0"/>
              <a:t>作用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1.</a:t>
            </a:r>
            <a:r>
              <a:rPr lang="zh-CN" altLang="en-US" sz="2800" dirty="0" smtClean="0"/>
              <a:t>分离视图逻辑和业务逻辑，降低耦合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2.Activity</a:t>
            </a:r>
            <a:r>
              <a:rPr lang="zh-CN" altLang="en-US" sz="2800" dirty="0" smtClean="0"/>
              <a:t>只处理生命周期的任务，代码简洁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3.</a:t>
            </a:r>
            <a:r>
              <a:rPr lang="zh-CN" altLang="en-US" sz="2800" dirty="0" smtClean="0"/>
              <a:t>视图逻辑和业务逻辑抽象到了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Presenter</a:t>
            </a:r>
            <a:r>
              <a:rPr lang="zh-CN" altLang="en-US" sz="2800" dirty="0" smtClean="0"/>
              <a:t>中，提高阅读性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4.Presenter</a:t>
            </a:r>
            <a:r>
              <a:rPr lang="zh-CN" altLang="en-US" sz="2800" dirty="0" smtClean="0"/>
              <a:t>被抽象成接口，</a:t>
            </a:r>
            <a:r>
              <a:rPr lang="zh-CN" altLang="en-US" sz="2800" dirty="0" smtClean="0">
                <a:solidFill>
                  <a:srgbClr val="FF0000"/>
                </a:solidFill>
              </a:rPr>
              <a:t>可以有多种具体的实现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/>
              <a:t>5.</a:t>
            </a:r>
            <a:r>
              <a:rPr lang="zh-CN" altLang="en-US" sz="2800" dirty="0" smtClean="0"/>
              <a:t>业务逻辑在</a:t>
            </a:r>
            <a:r>
              <a:rPr lang="en-US" altLang="zh-CN" sz="2800" dirty="0" smtClean="0"/>
              <a:t>Presenter</a:t>
            </a:r>
            <a:r>
              <a:rPr lang="zh-CN" altLang="en-US" sz="2800" dirty="0" smtClean="0"/>
              <a:t>中，避免后台线程引用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导致内存泄漏</a:t>
            </a:r>
            <a:endParaRPr sz="2800" dirty="0"/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MVP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68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259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l"/>
            <a:r>
              <a:rPr lang="en-US" sz="2800" dirty="0" smtClean="0"/>
              <a:t>MVVM</a:t>
            </a:r>
            <a:r>
              <a:rPr lang="zh-CN" altLang="en-US" sz="2800" dirty="0" smtClean="0"/>
              <a:t>模式包含三个部分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-Model</a:t>
            </a:r>
            <a:r>
              <a:rPr lang="zh-CN" altLang="en-US" sz="2800" dirty="0" smtClean="0"/>
              <a:t>代表基本的业务逻辑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-View</a:t>
            </a:r>
            <a:r>
              <a:rPr lang="zh-CN" altLang="en-US" sz="2800" dirty="0" smtClean="0"/>
              <a:t>显示内容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-</a:t>
            </a:r>
            <a:r>
              <a:rPr lang="en-US" sz="2800" dirty="0" err="1" smtClean="0"/>
              <a:t>ViewModel</a:t>
            </a:r>
            <a:r>
              <a:rPr lang="zh-CN" altLang="en-US" sz="2800" dirty="0" smtClean="0"/>
              <a:t>将前面两者联系在一起</a:t>
            </a:r>
            <a:endParaRPr sz="2800" dirty="0"/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MVVM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68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259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marL="457200" indent="-457200" algn="l">
              <a:buFont typeface="Wingdings" pitchFamily="2" charset="2"/>
              <a:buChar char="l"/>
            </a:pPr>
            <a:r>
              <a:rPr lang="en-US" sz="2800" dirty="0" smtClean="0"/>
              <a:t>2015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大会上谷歌介绍了一个非常</a:t>
            </a:r>
            <a:r>
              <a:rPr lang="en-US" altLang="zh-CN" sz="2800" dirty="0" smtClean="0"/>
              <a:t>NB</a:t>
            </a:r>
            <a:r>
              <a:rPr lang="zh-CN" altLang="en-US" sz="2800" dirty="0" smtClean="0"/>
              <a:t>的工具，该工具可以将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和一个对象的</a:t>
            </a:r>
            <a:r>
              <a:rPr lang="en-US" altLang="zh-CN" sz="2800" dirty="0" smtClean="0"/>
              <a:t>field</a:t>
            </a:r>
            <a:r>
              <a:rPr lang="zh-CN" altLang="en-US" sz="2800" dirty="0" smtClean="0"/>
              <a:t>绑定，当</a:t>
            </a:r>
            <a:r>
              <a:rPr lang="en-US" altLang="zh-CN" sz="2800" dirty="0" smtClean="0"/>
              <a:t>field</a:t>
            </a:r>
            <a:r>
              <a:rPr lang="zh-CN" altLang="en-US" sz="2800" dirty="0" smtClean="0"/>
              <a:t>更新的时候，</a:t>
            </a:r>
            <a:r>
              <a:rPr lang="en-US" altLang="zh-CN" sz="2800" dirty="0" smtClean="0"/>
              <a:t>framework</a:t>
            </a:r>
            <a:r>
              <a:rPr lang="zh-CN" altLang="en-US" sz="2800" dirty="0" smtClean="0"/>
              <a:t>将收到通知，然后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自动更新</a:t>
            </a:r>
            <a:endParaRPr lang="en-US" altLang="zh-CN" sz="2800" dirty="0" smtClean="0"/>
          </a:p>
          <a:p>
            <a:pPr marL="457200" indent="-457200" algn="l">
              <a:buFont typeface="Wingdings" pitchFamily="2" charset="2"/>
              <a:buChar char="l"/>
            </a:pPr>
            <a:r>
              <a:rPr lang="en-US" sz="2800" dirty="0" smtClean="0"/>
              <a:t>Data Binding</a:t>
            </a:r>
            <a:r>
              <a:rPr lang="zh-CN" altLang="en-US" sz="2800" dirty="0" smtClean="0"/>
              <a:t>官方原生支持</a:t>
            </a:r>
            <a:r>
              <a:rPr lang="en-US" altLang="zh-CN" sz="2800" dirty="0" smtClean="0"/>
              <a:t>MVVM</a:t>
            </a:r>
            <a:r>
              <a:rPr lang="zh-CN" altLang="en-US" sz="2800" dirty="0" smtClean="0"/>
              <a:t>模型可以让我们在不改变现有代码的框架下，非常容易的使用这些新特性</a:t>
            </a:r>
            <a:endParaRPr sz="2800" dirty="0"/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Android Data Binding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68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58812" y="6397942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http://www.cniao5.com</a:t>
            </a:r>
          </a:p>
        </p:txBody>
      </p:sp>
      <p:sp>
        <p:nvSpPr>
          <p:cNvPr id="43" name="Shape 43"/>
          <p:cNvSpPr/>
          <p:nvPr/>
        </p:nvSpPr>
        <p:spPr>
          <a:xfrm>
            <a:off x="343213" y="2276872"/>
            <a:ext cx="8666213" cy="259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l"/>
            <a:r>
              <a:rPr lang="en-US" altLang="zh-CN" sz="2800" dirty="0"/>
              <a:t>MVVM</a:t>
            </a:r>
            <a:r>
              <a:rPr lang="zh-CN" altLang="en-US" sz="2800" dirty="0"/>
              <a:t>模式中，一个</a:t>
            </a:r>
            <a:r>
              <a:rPr lang="en-US" altLang="zh-CN" sz="2800" dirty="0" err="1"/>
              <a:t>ViewModel</a:t>
            </a:r>
            <a:r>
              <a:rPr lang="zh-CN" altLang="en-US" sz="2800" dirty="0"/>
              <a:t>和一个</a:t>
            </a:r>
            <a:r>
              <a:rPr lang="en-US" altLang="zh-CN" sz="2800" dirty="0"/>
              <a:t>View</a:t>
            </a:r>
            <a:r>
              <a:rPr lang="zh-CN" altLang="en-US" sz="2800" dirty="0"/>
              <a:t>匹配，它没有</a:t>
            </a:r>
            <a:r>
              <a:rPr lang="en-US" altLang="zh-CN" sz="2800" dirty="0"/>
              <a:t>MVP</a:t>
            </a:r>
            <a:r>
              <a:rPr lang="zh-CN" altLang="en-US" sz="2800" dirty="0"/>
              <a:t>中的</a:t>
            </a:r>
            <a:r>
              <a:rPr lang="en-US" altLang="zh-CN" sz="2800" dirty="0"/>
              <a:t>IView</a:t>
            </a:r>
            <a:r>
              <a:rPr lang="zh-CN" altLang="en-US" sz="2800" dirty="0"/>
              <a:t>接口，而是完全的和</a:t>
            </a:r>
            <a:r>
              <a:rPr lang="en-US" altLang="zh-CN" sz="2800" dirty="0"/>
              <a:t>View</a:t>
            </a:r>
            <a:r>
              <a:rPr lang="zh-CN" altLang="en-US" sz="2800" dirty="0"/>
              <a:t>绑定，所有</a:t>
            </a:r>
            <a:r>
              <a:rPr lang="en-US" altLang="zh-CN" sz="2800" dirty="0">
                <a:solidFill>
                  <a:srgbClr val="FF0000"/>
                </a:solidFill>
              </a:rPr>
              <a:t>View</a:t>
            </a:r>
            <a:r>
              <a:rPr lang="zh-CN" altLang="en-US" sz="2800" dirty="0">
                <a:solidFill>
                  <a:srgbClr val="FF0000"/>
                </a:solidFill>
              </a:rPr>
              <a:t>中的修改变化，都会自动更新到</a:t>
            </a:r>
            <a:r>
              <a:rPr lang="en-US" altLang="zh-CN" sz="2800" dirty="0" err="1">
                <a:solidFill>
                  <a:srgbClr val="FF0000"/>
                </a:solidFill>
              </a:rPr>
              <a:t>ViewModel</a:t>
            </a:r>
            <a:r>
              <a:rPr lang="zh-CN" altLang="en-US" sz="2800" dirty="0"/>
              <a:t>中，同时</a:t>
            </a:r>
            <a:r>
              <a:rPr lang="en-US" altLang="zh-CN" sz="2800" dirty="0" err="1">
                <a:solidFill>
                  <a:srgbClr val="FF0000"/>
                </a:solidFill>
              </a:rPr>
              <a:t>ViewModel</a:t>
            </a:r>
            <a:r>
              <a:rPr lang="zh-CN" altLang="en-US" sz="2800" dirty="0">
                <a:solidFill>
                  <a:srgbClr val="FF0000"/>
                </a:solidFill>
              </a:rPr>
              <a:t>的任何变化也会自动同步到</a:t>
            </a:r>
            <a:r>
              <a:rPr lang="en-US" altLang="zh-CN" sz="2800" dirty="0">
                <a:solidFill>
                  <a:srgbClr val="FF0000"/>
                </a:solidFill>
              </a:rPr>
              <a:t>View</a:t>
            </a:r>
            <a:r>
              <a:rPr lang="zh-CN" altLang="en-US" sz="2800" dirty="0"/>
              <a:t>上显示</a:t>
            </a:r>
            <a:endParaRPr sz="2800" dirty="0"/>
          </a:p>
        </p:txBody>
      </p:sp>
      <p:pic>
        <p:nvPicPr>
          <p:cNvPr id="4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r="67"/>
          <a:stretch>
            <a:fillRect/>
          </a:stretch>
        </p:blipFill>
        <p:spPr>
          <a:xfrm>
            <a:off x="124469" y="203200"/>
            <a:ext cx="1695451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3"/>
          <p:cNvSpPr/>
          <p:nvPr/>
        </p:nvSpPr>
        <p:spPr>
          <a:xfrm>
            <a:off x="466055" y="1186058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US" dirty="0" smtClean="0"/>
              <a:t>MVVM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68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8F8F8F"/>
      </a:accent3>
      <a:accent4>
        <a:srgbClr val="707070"/>
      </a:accent4>
      <a:accent5>
        <a:srgbClr val="B6BCD4"/>
      </a:accent5>
      <a:accent6>
        <a:srgbClr val="8D4A4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8F8F8F"/>
      </a:accent3>
      <a:accent4>
        <a:srgbClr val="707070"/>
      </a:accent4>
      <a:accent5>
        <a:srgbClr val="B6BCD4"/>
      </a:accent5>
      <a:accent6>
        <a:srgbClr val="8D4A4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404</Words>
  <Application>Microsoft Office PowerPoint</Application>
  <PresentationFormat>全屏显示(4:3)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</vt:lpstr>
      <vt:lpstr>Android中MVC、MVP、MVVM模式的运用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课程名字</dc:title>
  <dc:creator>xu zh</dc:creator>
  <cp:lastModifiedBy>YUANGEL</cp:lastModifiedBy>
  <cp:revision>17</cp:revision>
  <dcterms:modified xsi:type="dcterms:W3CDTF">2017-06-07T15:16:35Z</dcterms:modified>
</cp:coreProperties>
</file>