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CEF16-415F-443C-A851-BD274328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B144A-2709-46FC-8FAD-143A8C055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61325-5310-4B1F-B4DC-BBC64650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867C3-F8E7-4647-B2B6-4D4A775D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D28A0-FDDD-47A6-B36A-DD049AC2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7FD70-640D-4E85-8FE1-953AAE02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66762-E5AC-4BF3-B326-D8F3F7D27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F3705-A118-4526-9E64-7D9D12F0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89FF0-3503-498C-B0DE-5DAAF441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7B613-079F-44DC-AF40-48D55FA1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AA3DD-8E12-4796-9ACB-98D4AA2FE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D8CF1-9460-441D-956D-9CA06D9A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164FB-DD1B-4942-AA6A-B3A6BB0B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99E7D-6DB6-4D3C-A6C1-A5B0A3E5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AFBAC-1AA2-4D29-B523-7C601FC1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08DB-BD60-4EE8-A1BF-D5D38E69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E1409-73B4-4E39-8002-DBDDA8E9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BEE2D-9775-4D55-A3B2-56986D46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EA90A-807C-4AC3-9DDA-552C6518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4D0B-EA41-42B8-8BBD-6AF7BBB5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6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F21E-4E97-420C-8710-F3EBE445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D500B-89DB-48A1-9346-E08414C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DDE57-E47C-4FB6-A8AB-18D5D03C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37A18-EC89-433A-9E9A-9B50E377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24415-D694-4A1A-A6C0-3B5DD42B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76B7-F347-41F5-B61C-85BB4DC0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F955D-A2AC-4C5D-B588-D89420EAD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B5593-7789-4774-9F2F-68ECC3BD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E95A8-5CB2-4D63-BEAA-30E61C6F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78424-B714-49DD-A46F-F7E78A6A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26AFA-DA14-40C1-A82D-8C2A1D5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6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61D32-87C4-4BE5-9102-8BCCAC5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DF7-7BAB-4CF6-8D8D-5B2A0407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FE6A8-0DA1-401F-8155-54AC9A06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4F6E5-8143-4F39-AA03-98C21A6D7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C91A7-8495-4D8E-A7A5-9C8D0E370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C5AD4A-0205-40B6-A947-8EC9A2ED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BDF68-0C1A-44EF-B7BC-185A579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023F5-BD8C-40E2-B96B-9E4F34D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E53B-0D1E-4B50-B438-9AA88422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8A919-7FB7-4F52-B3E6-9E0814CB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C7EDCA-8EB7-49C9-A5F5-64150F8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A5C2E-8429-4F2F-8838-D04E0CC1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9F002-EF1E-441C-8C0A-AFA70468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7BB590-8C84-4F7F-BAF5-CD33DA3C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8506A-917B-43E8-B876-111519C9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1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EE80-0F03-4D03-93E6-484E043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75A1-E0F4-4B80-BF31-D6C456EB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3FE64-9E0C-462A-B892-EE94A697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07A47-A9BA-4018-9AFD-3CAE8034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D0B01-80ED-4F12-AF19-198FA5EA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EEC4A-FB45-4D44-AB97-FB8024F5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6155E-9CF5-42C3-BCBB-C0F691EB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B74D0-9166-4933-BDF8-47B904A86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A9847-3873-4B22-A6E6-94C2ED2C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C831F-54E6-4E89-92A9-25C848D2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2D3EC-523D-4C37-B967-6E85208E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E68A3-DF99-495A-BFDF-19E11903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5A362-A509-4B28-A7AF-D9DED410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19040-5C7F-4A5A-B015-F27F74BC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D788F-F85C-4076-80BB-EFC7F364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0A35-82CC-4DFA-BA38-960BE13E4C00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A5F10-F34B-4B5F-AAE7-17C8CFC61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5161A-1DAD-4756-BE89-18BAED47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08CE-4C40-4321-A8F3-48A8492B9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309F2-D3A3-4572-AC49-F4D3F9EED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+ Landslide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F9EEFA-CA25-47B7-97FC-7F66AD904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Anran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Xiaoyi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309F2-D3A3-4572-AC49-F4D3F9EED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Motivation: limited training sample size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Solution: GAN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Evaluation: </a:t>
            </a:r>
            <a:r>
              <a:rPr lang="en-US" altLang="zh-CN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AUROC 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309F2-D3A3-4572-AC49-F4D3F9EE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73" y="407420"/>
            <a:ext cx="5723876" cy="583244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synthetic inventory data by GANs and compare the model performance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INPUT: landslide inventory of landslide locations and 15 conditioning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dataset was split into 70% of training and 30% of testing samples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OUTPUT: landslide susceptibility based on ML models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09C30-B4DE-4C46-AD2B-8B5BBA2C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0"/>
            <a:ext cx="578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309F2-D3A3-4572-AC49-F4D3F9EE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54" y="395021"/>
            <a:ext cx="5723876" cy="33284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Loss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design? ROC is not for Gradient Descent?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Only feed data in GAN and say GAN’s performance quite well?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09C30-B4DE-4C46-AD2B-8B5BBA2C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05" y="87783"/>
            <a:ext cx="578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92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GAN + Landslide Prediction</vt:lpstr>
      <vt:lpstr>1. Motivation: limited training sample size 2. Solution: GAN 3. Evaluation: AUROC       </vt:lpstr>
      <vt:lpstr>Add synthetic inventory data by GANs and compare the model performance  1. INPUT: landslide inventory of landslide locations and 15 conditioning 2. dataset was split into 70% of training and 30% of testing samples 3. OUTPUT: landslide susceptibility based on ML models </vt:lpstr>
      <vt:lpstr>Question 1. Loss function design? ROC is not for Gradient Descent? 2. Only feed data in GAN and say GAN’s performance quite well?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+ Landslide Prediction</dc:title>
  <dc:creator>Wu Xiaoyi</dc:creator>
  <cp:lastModifiedBy>Wu Xiaoyi</cp:lastModifiedBy>
  <cp:revision>4</cp:revision>
  <dcterms:created xsi:type="dcterms:W3CDTF">2022-04-05T20:55:34Z</dcterms:created>
  <dcterms:modified xsi:type="dcterms:W3CDTF">2022-04-05T21:05:45Z</dcterms:modified>
</cp:coreProperties>
</file>