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57" r:id="rId5"/>
    <p:sldId id="279" r:id="rId6"/>
    <p:sldId id="263" r:id="rId7"/>
    <p:sldId id="264" r:id="rId8"/>
    <p:sldId id="265" r:id="rId9"/>
    <p:sldId id="267" r:id="rId10"/>
    <p:sldId id="268" r:id="rId11"/>
    <p:sldId id="261" r:id="rId12"/>
    <p:sldId id="280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81" r:id="rId23"/>
    <p:sldId id="282" r:id="rId24"/>
    <p:sldId id="298" r:id="rId25"/>
    <p:sldId id="299" r:id="rId26"/>
    <p:sldId id="300" r:id="rId27"/>
    <p:sldId id="301" r:id="rId28"/>
    <p:sldId id="303" r:id="rId29"/>
    <p:sldId id="302" r:id="rId30"/>
    <p:sldId id="309" r:id="rId31"/>
    <p:sldId id="308" r:id="rId32"/>
    <p:sldId id="304" r:id="rId33"/>
    <p:sldId id="305" r:id="rId34"/>
    <p:sldId id="306" r:id="rId35"/>
    <p:sldId id="307" r:id="rId36"/>
    <p:sldId id="310" r:id="rId37"/>
    <p:sldId id="311" r:id="rId38"/>
    <p:sldId id="312" r:id="rId39"/>
    <p:sldId id="31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EFA"/>
    <a:srgbClr val="99D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 天辰" userId="9cdc7db587bfeb05" providerId="LiveId" clId="{B9C2FC35-4DAB-4A01-B4B0-A9419DD37C25}"/>
    <pc:docChg chg="undo custSel addSld delSld modSld modMainMaster">
      <pc:chgData name="周 天辰" userId="9cdc7db587bfeb05" providerId="LiveId" clId="{B9C2FC35-4DAB-4A01-B4B0-A9419DD37C25}" dt="2020-07-14T18:07:24.914" v="3367"/>
      <pc:docMkLst>
        <pc:docMk/>
      </pc:docMkLst>
      <pc:sldChg chg="modSp mod setBg">
        <pc:chgData name="周 天辰" userId="9cdc7db587bfeb05" providerId="LiveId" clId="{B9C2FC35-4DAB-4A01-B4B0-A9419DD37C25}" dt="2020-07-14T18:07:24.914" v="3367"/>
        <pc:sldMkLst>
          <pc:docMk/>
          <pc:sldMk cId="0" sldId="256"/>
        </pc:sldMkLst>
        <pc:spChg chg="mod">
          <ac:chgData name="周 天辰" userId="9cdc7db587bfeb05" providerId="LiveId" clId="{B9C2FC35-4DAB-4A01-B4B0-A9419DD37C25}" dt="2020-07-14T16:33:53.882" v="0" actId="400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周 天辰" userId="9cdc7db587bfeb05" providerId="LiveId" clId="{B9C2FC35-4DAB-4A01-B4B0-A9419DD37C25}" dt="2020-07-14T16:38:04.526" v="33" actId="1076"/>
        <pc:sldMkLst>
          <pc:docMk/>
          <pc:sldMk cId="0" sldId="257"/>
        </pc:sldMkLst>
        <pc:picChg chg="mod">
          <ac:chgData name="周 天辰" userId="9cdc7db587bfeb05" providerId="LiveId" clId="{B9C2FC35-4DAB-4A01-B4B0-A9419DD37C25}" dt="2020-07-14T16:38:04.526" v="33" actId="1076"/>
          <ac:picMkLst>
            <pc:docMk/>
            <pc:sldMk cId="0" sldId="257"/>
            <ac:picMk id="4" creationId="{00000000-0000-0000-0000-000000000000}"/>
          </ac:picMkLst>
        </pc:picChg>
      </pc:sldChg>
      <pc:sldChg chg="modSp modAnim">
        <pc:chgData name="周 天辰" userId="9cdc7db587bfeb05" providerId="LiveId" clId="{B9C2FC35-4DAB-4A01-B4B0-A9419DD37C25}" dt="2020-07-14T18:02:43.252" v="3326"/>
        <pc:sldMkLst>
          <pc:docMk/>
          <pc:sldMk cId="0" sldId="258"/>
        </pc:sldMkLst>
        <pc:spChg chg="mod">
          <ac:chgData name="周 天辰" userId="9cdc7db587bfeb05" providerId="LiveId" clId="{B9C2FC35-4DAB-4A01-B4B0-A9419DD37C25}" dt="2020-07-14T18:01:59.542" v="3322"/>
          <ac:spMkLst>
            <pc:docMk/>
            <pc:sldMk cId="0" sldId="258"/>
            <ac:spMk id="3" creationId="{00000000-0000-0000-0000-000000000000}"/>
          </ac:spMkLst>
        </pc:spChg>
      </pc:sldChg>
      <pc:sldChg chg="modAnim">
        <pc:chgData name="周 天辰" userId="9cdc7db587bfeb05" providerId="LiveId" clId="{B9C2FC35-4DAB-4A01-B4B0-A9419DD37C25}" dt="2020-07-14T16:37:48.328" v="32"/>
        <pc:sldMkLst>
          <pc:docMk/>
          <pc:sldMk cId="0" sldId="259"/>
        </pc:sldMkLst>
      </pc:sldChg>
      <pc:sldChg chg="modSp modAnim">
        <pc:chgData name="周 天辰" userId="9cdc7db587bfeb05" providerId="LiveId" clId="{B9C2FC35-4DAB-4A01-B4B0-A9419DD37C25}" dt="2020-07-14T16:45:20.053" v="49" actId="20577"/>
        <pc:sldMkLst>
          <pc:docMk/>
          <pc:sldMk cId="0" sldId="263"/>
        </pc:sldMkLst>
        <pc:spChg chg="mod">
          <ac:chgData name="周 天辰" userId="9cdc7db587bfeb05" providerId="LiveId" clId="{B9C2FC35-4DAB-4A01-B4B0-A9419DD37C25}" dt="2020-07-14T16:45:20.053" v="49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 delAnim modAnim">
        <pc:chgData name="周 天辰" userId="9cdc7db587bfeb05" providerId="LiveId" clId="{B9C2FC35-4DAB-4A01-B4B0-A9419DD37C25}" dt="2020-07-14T16:51:14.423" v="140" actId="478"/>
        <pc:sldMkLst>
          <pc:docMk/>
          <pc:sldMk cId="0" sldId="264"/>
        </pc:sldMkLst>
        <pc:spChg chg="add del mod">
          <ac:chgData name="周 天辰" userId="9cdc7db587bfeb05" providerId="LiveId" clId="{B9C2FC35-4DAB-4A01-B4B0-A9419DD37C25}" dt="2020-07-14T16:51:14.423" v="140" actId="478"/>
          <ac:spMkLst>
            <pc:docMk/>
            <pc:sldMk cId="0" sldId="264"/>
            <ac:spMk id="5" creationId="{01EF5200-178C-47C9-9490-72EB8F95DDFC}"/>
          </ac:spMkLst>
        </pc:spChg>
        <pc:picChg chg="mod">
          <ac:chgData name="周 天辰" userId="9cdc7db587bfeb05" providerId="LiveId" clId="{B9C2FC35-4DAB-4A01-B4B0-A9419DD37C25}" dt="2020-07-14T16:49:08.426" v="136" actId="1076"/>
          <ac:picMkLst>
            <pc:docMk/>
            <pc:sldMk cId="0" sldId="264"/>
            <ac:picMk id="4" creationId="{00000000-0000-0000-0000-000000000000}"/>
          </ac:picMkLst>
        </pc:picChg>
      </pc:sldChg>
      <pc:sldChg chg="modSp modAnim">
        <pc:chgData name="周 天辰" userId="9cdc7db587bfeb05" providerId="LiveId" clId="{B9C2FC35-4DAB-4A01-B4B0-A9419DD37C25}" dt="2020-07-14T16:52:14.477" v="143"/>
        <pc:sldMkLst>
          <pc:docMk/>
          <pc:sldMk cId="0" sldId="265"/>
        </pc:sldMkLst>
        <pc:picChg chg="mod">
          <ac:chgData name="周 天辰" userId="9cdc7db587bfeb05" providerId="LiveId" clId="{B9C2FC35-4DAB-4A01-B4B0-A9419DD37C25}" dt="2020-07-14T16:52:11.707" v="142" actId="1076"/>
          <ac:picMkLst>
            <pc:docMk/>
            <pc:sldMk cId="0" sldId="265"/>
            <ac:picMk id="4" creationId="{00000000-0000-0000-0000-000000000000}"/>
          </ac:picMkLst>
        </pc:picChg>
      </pc:sldChg>
      <pc:sldChg chg="modSp modAnim">
        <pc:chgData name="周 天辰" userId="9cdc7db587bfeb05" providerId="LiveId" clId="{B9C2FC35-4DAB-4A01-B4B0-A9419DD37C25}" dt="2020-07-14T18:05:24.948" v="3345"/>
        <pc:sldMkLst>
          <pc:docMk/>
          <pc:sldMk cId="0" sldId="270"/>
        </pc:sldMkLst>
        <pc:spChg chg="mod">
          <ac:chgData name="周 天辰" userId="9cdc7db587bfeb05" providerId="LiveId" clId="{B9C2FC35-4DAB-4A01-B4B0-A9419DD37C25}" dt="2020-07-14T18:05:18.119" v="3344"/>
          <ac:spMkLst>
            <pc:docMk/>
            <pc:sldMk cId="0" sldId="270"/>
            <ac:spMk id="3" creationId="{00000000-0000-0000-0000-000000000000}"/>
          </ac:spMkLst>
        </pc:spChg>
      </pc:sldChg>
      <pc:sldChg chg="modSp mod modAnim">
        <pc:chgData name="周 天辰" userId="9cdc7db587bfeb05" providerId="LiveId" clId="{B9C2FC35-4DAB-4A01-B4B0-A9419DD37C25}" dt="2020-07-14T16:54:23.185" v="147"/>
        <pc:sldMkLst>
          <pc:docMk/>
          <pc:sldMk cId="0" sldId="272"/>
        </pc:sldMkLst>
        <pc:picChg chg="mod">
          <ac:chgData name="周 天辰" userId="9cdc7db587bfeb05" providerId="LiveId" clId="{B9C2FC35-4DAB-4A01-B4B0-A9419DD37C25}" dt="2020-07-14T16:54:18.901" v="145" actId="1076"/>
          <ac:picMkLst>
            <pc:docMk/>
            <pc:sldMk cId="0" sldId="272"/>
            <ac:picMk id="4" creationId="{00000000-0000-0000-0000-000000000000}"/>
          </ac:picMkLst>
        </pc:picChg>
      </pc:sldChg>
      <pc:sldChg chg="modSp mod">
        <pc:chgData name="周 天辰" userId="9cdc7db587bfeb05" providerId="LiveId" clId="{B9C2FC35-4DAB-4A01-B4B0-A9419DD37C25}" dt="2020-07-14T18:05:39.973" v="3349"/>
        <pc:sldMkLst>
          <pc:docMk/>
          <pc:sldMk cId="0" sldId="274"/>
        </pc:sldMkLst>
        <pc:spChg chg="mod">
          <ac:chgData name="周 天辰" userId="9cdc7db587bfeb05" providerId="LiveId" clId="{B9C2FC35-4DAB-4A01-B4B0-A9419DD37C25}" dt="2020-07-14T18:05:39.973" v="3349"/>
          <ac:spMkLst>
            <pc:docMk/>
            <pc:sldMk cId="0" sldId="274"/>
            <ac:spMk id="2" creationId="{00000000-0000-0000-0000-000000000000}"/>
          </ac:spMkLst>
        </pc:spChg>
      </pc:sldChg>
      <pc:sldChg chg="modAnim">
        <pc:chgData name="周 天辰" userId="9cdc7db587bfeb05" providerId="LiveId" clId="{B9C2FC35-4DAB-4A01-B4B0-A9419DD37C25}" dt="2020-07-14T16:54:46.107" v="150"/>
        <pc:sldMkLst>
          <pc:docMk/>
          <pc:sldMk cId="0" sldId="277"/>
        </pc:sldMkLst>
      </pc:sldChg>
      <pc:sldChg chg="modAnim">
        <pc:chgData name="周 天辰" userId="9cdc7db587bfeb05" providerId="LiveId" clId="{B9C2FC35-4DAB-4A01-B4B0-A9419DD37C25}" dt="2020-07-14T16:54:42.968" v="149"/>
        <pc:sldMkLst>
          <pc:docMk/>
          <pc:sldMk cId="0" sldId="278"/>
        </pc:sldMkLst>
      </pc:sldChg>
      <pc:sldChg chg="modSp mod modAnim">
        <pc:chgData name="周 天辰" userId="9cdc7db587bfeb05" providerId="LiveId" clId="{B9C2FC35-4DAB-4A01-B4B0-A9419DD37C25}" dt="2020-07-14T16:39:07.495" v="44"/>
        <pc:sldMkLst>
          <pc:docMk/>
          <pc:sldMk cId="0" sldId="279"/>
        </pc:sldMkLst>
        <pc:spChg chg="mod">
          <ac:chgData name="周 天辰" userId="9cdc7db587bfeb05" providerId="LiveId" clId="{B9C2FC35-4DAB-4A01-B4B0-A9419DD37C25}" dt="2020-07-14T16:38:33.812" v="39"/>
          <ac:spMkLst>
            <pc:docMk/>
            <pc:sldMk cId="0" sldId="279"/>
            <ac:spMk id="3" creationId="{00000000-0000-0000-0000-000000000000}"/>
          </ac:spMkLst>
        </pc:spChg>
      </pc:sldChg>
      <pc:sldChg chg="modSp mod modAnim">
        <pc:chgData name="周 天辰" userId="9cdc7db587bfeb05" providerId="LiveId" clId="{B9C2FC35-4DAB-4A01-B4B0-A9419DD37C25}" dt="2020-07-14T16:36:14.978" v="26"/>
        <pc:sldMkLst>
          <pc:docMk/>
          <pc:sldMk cId="0" sldId="280"/>
        </pc:sldMkLst>
        <pc:spChg chg="mod">
          <ac:chgData name="周 天辰" userId="9cdc7db587bfeb05" providerId="LiveId" clId="{B9C2FC35-4DAB-4A01-B4B0-A9419DD37C25}" dt="2020-07-14T16:36:14.978" v="26"/>
          <ac:spMkLst>
            <pc:docMk/>
            <pc:sldMk cId="0" sldId="280"/>
            <ac:spMk id="3" creationId="{00000000-0000-0000-0000-000000000000}"/>
          </ac:spMkLst>
        </pc:spChg>
      </pc:sldChg>
      <pc:sldChg chg="modAnim">
        <pc:chgData name="周 天辰" userId="9cdc7db587bfeb05" providerId="LiveId" clId="{B9C2FC35-4DAB-4A01-B4B0-A9419DD37C25}" dt="2020-07-14T16:55:06.365" v="151"/>
        <pc:sldMkLst>
          <pc:docMk/>
          <pc:sldMk cId="0" sldId="298"/>
        </pc:sldMkLst>
      </pc:sldChg>
      <pc:sldChg chg="modSp mod modAnim">
        <pc:chgData name="周 天辰" userId="9cdc7db587bfeb05" providerId="LiveId" clId="{B9C2FC35-4DAB-4A01-B4B0-A9419DD37C25}" dt="2020-07-14T16:57:01.329" v="198"/>
        <pc:sldMkLst>
          <pc:docMk/>
          <pc:sldMk cId="0" sldId="299"/>
        </pc:sldMkLst>
        <pc:spChg chg="mod">
          <ac:chgData name="周 天辰" userId="9cdc7db587bfeb05" providerId="LiveId" clId="{B9C2FC35-4DAB-4A01-B4B0-A9419DD37C25}" dt="2020-07-14T16:56:48.282" v="196" actId="20577"/>
          <ac:spMkLst>
            <pc:docMk/>
            <pc:sldMk cId="0" sldId="299"/>
            <ac:spMk id="3" creationId="{00000000-0000-0000-0000-000000000000}"/>
          </ac:spMkLst>
        </pc:spChg>
      </pc:sldChg>
      <pc:sldChg chg="modSp mod modAnim">
        <pc:chgData name="周 天辰" userId="9cdc7db587bfeb05" providerId="LiveId" clId="{B9C2FC35-4DAB-4A01-B4B0-A9419DD37C25}" dt="2020-07-14T17:26:49.267" v="861" actId="20577"/>
        <pc:sldMkLst>
          <pc:docMk/>
          <pc:sldMk cId="0" sldId="302"/>
        </pc:sldMkLst>
        <pc:spChg chg="mod">
          <ac:chgData name="周 天辰" userId="9cdc7db587bfeb05" providerId="LiveId" clId="{B9C2FC35-4DAB-4A01-B4B0-A9419DD37C25}" dt="2020-07-14T17:26:49.267" v="861" actId="20577"/>
          <ac:spMkLst>
            <pc:docMk/>
            <pc:sldMk cId="0" sldId="302"/>
            <ac:spMk id="3" creationId="{00000000-0000-0000-0000-000000000000}"/>
          </ac:spMkLst>
        </pc:spChg>
      </pc:sldChg>
      <pc:sldChg chg="modSp mod modAnim">
        <pc:chgData name="周 天辰" userId="9cdc7db587bfeb05" providerId="LiveId" clId="{B9C2FC35-4DAB-4A01-B4B0-A9419DD37C25}" dt="2020-07-14T17:38:41.148" v="1223"/>
        <pc:sldMkLst>
          <pc:docMk/>
          <pc:sldMk cId="0" sldId="303"/>
        </pc:sldMkLst>
        <pc:spChg chg="mod">
          <ac:chgData name="周 天辰" userId="9cdc7db587bfeb05" providerId="LiveId" clId="{B9C2FC35-4DAB-4A01-B4B0-A9419DD37C25}" dt="2020-07-14T17:38:41.148" v="1223"/>
          <ac:spMkLst>
            <pc:docMk/>
            <pc:sldMk cId="0" sldId="303"/>
            <ac:spMk id="3" creationId="{00000000-0000-0000-0000-000000000000}"/>
          </ac:spMkLst>
        </pc:spChg>
      </pc:sldChg>
      <pc:sldChg chg="addSp delSp modSp new mod">
        <pc:chgData name="周 天辰" userId="9cdc7db587bfeb05" providerId="LiveId" clId="{B9C2FC35-4DAB-4A01-B4B0-A9419DD37C25}" dt="2020-07-14T17:03:02.094" v="410" actId="21"/>
        <pc:sldMkLst>
          <pc:docMk/>
          <pc:sldMk cId="40453351" sldId="304"/>
        </pc:sldMkLst>
        <pc:spChg chg="mod">
          <ac:chgData name="周 天辰" userId="9cdc7db587bfeb05" providerId="LiveId" clId="{B9C2FC35-4DAB-4A01-B4B0-A9419DD37C25}" dt="2020-07-14T16:58:04.141" v="228"/>
          <ac:spMkLst>
            <pc:docMk/>
            <pc:sldMk cId="40453351" sldId="304"/>
            <ac:spMk id="2" creationId="{4FB7EF6D-0A51-45F9-8272-C5FAF90271C9}"/>
          </ac:spMkLst>
        </pc:spChg>
        <pc:spChg chg="mod">
          <ac:chgData name="周 天辰" userId="9cdc7db587bfeb05" providerId="LiveId" clId="{B9C2FC35-4DAB-4A01-B4B0-A9419DD37C25}" dt="2020-07-14T17:03:02.094" v="410" actId="21"/>
          <ac:spMkLst>
            <pc:docMk/>
            <pc:sldMk cId="40453351" sldId="304"/>
            <ac:spMk id="3" creationId="{1EBF0399-F6B6-4EF9-A0E5-F7A57A8B2F53}"/>
          </ac:spMkLst>
        </pc:spChg>
        <pc:inkChg chg="add del">
          <ac:chgData name="周 天辰" userId="9cdc7db587bfeb05" providerId="LiveId" clId="{B9C2FC35-4DAB-4A01-B4B0-A9419DD37C25}" dt="2020-07-14T17:02:15.298" v="361" actId="478"/>
          <ac:inkMkLst>
            <pc:docMk/>
            <pc:sldMk cId="40453351" sldId="304"/>
            <ac:inkMk id="4" creationId="{5B12618B-90A5-40F6-9D64-5DD216ED2DF7}"/>
          </ac:inkMkLst>
        </pc:inkChg>
      </pc:sldChg>
      <pc:sldChg chg="addSp modSp new mod modAnim">
        <pc:chgData name="周 天辰" userId="9cdc7db587bfeb05" providerId="LiveId" clId="{B9C2FC35-4DAB-4A01-B4B0-A9419DD37C25}" dt="2020-07-14T17:19:03.277" v="785"/>
        <pc:sldMkLst>
          <pc:docMk/>
          <pc:sldMk cId="2989365826" sldId="305"/>
        </pc:sldMkLst>
        <pc:spChg chg="mod">
          <ac:chgData name="周 天辰" userId="9cdc7db587bfeb05" providerId="LiveId" clId="{B9C2FC35-4DAB-4A01-B4B0-A9419DD37C25}" dt="2020-07-14T17:03:13.036" v="422"/>
          <ac:spMkLst>
            <pc:docMk/>
            <pc:sldMk cId="2989365826" sldId="305"/>
            <ac:spMk id="2" creationId="{9CD65630-3F57-465C-9D8F-EDD181D0DC15}"/>
          </ac:spMkLst>
        </pc:spChg>
        <pc:spChg chg="mod">
          <ac:chgData name="周 天辰" userId="9cdc7db587bfeb05" providerId="LiveId" clId="{B9C2FC35-4DAB-4A01-B4B0-A9419DD37C25}" dt="2020-07-14T17:19:03.277" v="785"/>
          <ac:spMkLst>
            <pc:docMk/>
            <pc:sldMk cId="2989365826" sldId="305"/>
            <ac:spMk id="3" creationId="{5F2BDA53-42C1-4F69-8EC2-4EEB3AE4A8E6}"/>
          </ac:spMkLst>
        </pc:spChg>
        <pc:spChg chg="add mod">
          <ac:chgData name="周 天辰" userId="9cdc7db587bfeb05" providerId="LiveId" clId="{B9C2FC35-4DAB-4A01-B4B0-A9419DD37C25}" dt="2020-07-14T17:09:07.762" v="535" actId="20577"/>
          <ac:spMkLst>
            <pc:docMk/>
            <pc:sldMk cId="2989365826" sldId="305"/>
            <ac:spMk id="4" creationId="{9058953D-66FF-4657-AC1B-FB20F10EC274}"/>
          </ac:spMkLst>
        </pc:spChg>
      </pc:sldChg>
      <pc:sldChg chg="addSp modSp new mod">
        <pc:chgData name="周 天辰" userId="9cdc7db587bfeb05" providerId="LiveId" clId="{B9C2FC35-4DAB-4A01-B4B0-A9419DD37C25}" dt="2020-07-14T17:20:50.021" v="799" actId="1076"/>
        <pc:sldMkLst>
          <pc:docMk/>
          <pc:sldMk cId="4050418375" sldId="306"/>
        </pc:sldMkLst>
        <pc:spChg chg="mod">
          <ac:chgData name="周 天辰" userId="9cdc7db587bfeb05" providerId="LiveId" clId="{B9C2FC35-4DAB-4A01-B4B0-A9419DD37C25}" dt="2020-07-14T17:19:18.588" v="792"/>
          <ac:spMkLst>
            <pc:docMk/>
            <pc:sldMk cId="4050418375" sldId="306"/>
            <ac:spMk id="2" creationId="{9597DF7E-5082-4C97-A7D6-ECD8488614B4}"/>
          </ac:spMkLst>
        </pc:spChg>
        <pc:picChg chg="add mod">
          <ac:chgData name="周 天辰" userId="9cdc7db587bfeb05" providerId="LiveId" clId="{B9C2FC35-4DAB-4A01-B4B0-A9419DD37C25}" dt="2020-07-14T17:20:50.021" v="799" actId="1076"/>
          <ac:picMkLst>
            <pc:docMk/>
            <pc:sldMk cId="4050418375" sldId="306"/>
            <ac:picMk id="4" creationId="{E35A4A75-5109-432C-AE27-AAB92F83C54B}"/>
          </ac:picMkLst>
        </pc:picChg>
      </pc:sldChg>
      <pc:sldChg chg="addSp delSp modSp new mod modAnim">
        <pc:chgData name="周 天辰" userId="9cdc7db587bfeb05" providerId="LiveId" clId="{B9C2FC35-4DAB-4A01-B4B0-A9419DD37C25}" dt="2020-07-14T17:38:56.740" v="1232" actId="20577"/>
        <pc:sldMkLst>
          <pc:docMk/>
          <pc:sldMk cId="254685614" sldId="307"/>
        </pc:sldMkLst>
        <pc:spChg chg="mod">
          <ac:chgData name="周 天辰" userId="9cdc7db587bfeb05" providerId="LiveId" clId="{B9C2FC35-4DAB-4A01-B4B0-A9419DD37C25}" dt="2020-07-14T17:21:22.025" v="803"/>
          <ac:spMkLst>
            <pc:docMk/>
            <pc:sldMk cId="254685614" sldId="307"/>
            <ac:spMk id="2" creationId="{745FD08F-BDCB-4173-8C76-BB7262345521}"/>
          </ac:spMkLst>
        </pc:spChg>
        <pc:spChg chg="mod">
          <ac:chgData name="周 天辰" userId="9cdc7db587bfeb05" providerId="LiveId" clId="{B9C2FC35-4DAB-4A01-B4B0-A9419DD37C25}" dt="2020-07-14T17:38:56.740" v="1232" actId="20577"/>
          <ac:spMkLst>
            <pc:docMk/>
            <pc:sldMk cId="254685614" sldId="307"/>
            <ac:spMk id="3" creationId="{9EBA9F12-ABD4-4946-AF08-3811D4FF7118}"/>
          </ac:spMkLst>
        </pc:spChg>
        <pc:spChg chg="add del">
          <ac:chgData name="周 天辰" userId="9cdc7db587bfeb05" providerId="LiveId" clId="{B9C2FC35-4DAB-4A01-B4B0-A9419DD37C25}" dt="2020-07-14T17:21:20.939" v="802" actId="22"/>
          <ac:spMkLst>
            <pc:docMk/>
            <pc:sldMk cId="254685614" sldId="307"/>
            <ac:spMk id="5" creationId="{3E95E3D1-4C2D-4557-8B9B-CDE015AD0957}"/>
          </ac:spMkLst>
        </pc:spChg>
      </pc:sldChg>
      <pc:sldChg chg="addSp delSp modSp new mod">
        <pc:chgData name="周 天辰" userId="9cdc7db587bfeb05" providerId="LiveId" clId="{B9C2FC35-4DAB-4A01-B4B0-A9419DD37C25}" dt="2020-07-14T17:25:10.510" v="852" actId="1076"/>
        <pc:sldMkLst>
          <pc:docMk/>
          <pc:sldMk cId="473988371" sldId="308"/>
        </pc:sldMkLst>
        <pc:spChg chg="mod">
          <ac:chgData name="周 天辰" userId="9cdc7db587bfeb05" providerId="LiveId" clId="{B9C2FC35-4DAB-4A01-B4B0-A9419DD37C25}" dt="2020-07-14T17:22:15.411" v="843"/>
          <ac:spMkLst>
            <pc:docMk/>
            <pc:sldMk cId="473988371" sldId="308"/>
            <ac:spMk id="2" creationId="{4CCB759A-F650-4967-B051-DC1BF031ABA9}"/>
          </ac:spMkLst>
        </pc:spChg>
        <pc:picChg chg="add del mod">
          <ac:chgData name="周 天辰" userId="9cdc7db587bfeb05" providerId="LiveId" clId="{B9C2FC35-4DAB-4A01-B4B0-A9419DD37C25}" dt="2020-07-14T17:24:37.795" v="848" actId="478"/>
          <ac:picMkLst>
            <pc:docMk/>
            <pc:sldMk cId="473988371" sldId="308"/>
            <ac:picMk id="4" creationId="{B1656DC0-4759-4566-8972-83901E20D100}"/>
          </ac:picMkLst>
        </pc:picChg>
        <pc:picChg chg="add mod">
          <ac:chgData name="周 天辰" userId="9cdc7db587bfeb05" providerId="LiveId" clId="{B9C2FC35-4DAB-4A01-B4B0-A9419DD37C25}" dt="2020-07-14T17:25:10.510" v="852" actId="1076"/>
          <ac:picMkLst>
            <pc:docMk/>
            <pc:sldMk cId="473988371" sldId="308"/>
            <ac:picMk id="5" creationId="{BC4A4B82-7268-4B1E-A904-D1F859D626F5}"/>
          </ac:picMkLst>
        </pc:picChg>
      </pc:sldChg>
      <pc:sldChg chg="modSp new mod modAnim">
        <pc:chgData name="周 天辰" userId="9cdc7db587bfeb05" providerId="LiveId" clId="{B9C2FC35-4DAB-4A01-B4B0-A9419DD37C25}" dt="2020-07-14T17:29:58.501" v="957"/>
        <pc:sldMkLst>
          <pc:docMk/>
          <pc:sldMk cId="2695086938" sldId="309"/>
        </pc:sldMkLst>
        <pc:spChg chg="mod">
          <ac:chgData name="周 天辰" userId="9cdc7db587bfeb05" providerId="LiveId" clId="{B9C2FC35-4DAB-4A01-B4B0-A9419DD37C25}" dt="2020-07-14T17:27:55.526" v="892"/>
          <ac:spMkLst>
            <pc:docMk/>
            <pc:sldMk cId="2695086938" sldId="309"/>
            <ac:spMk id="2" creationId="{DD4EC287-588E-4388-A19C-2A0A2C4912F8}"/>
          </ac:spMkLst>
        </pc:spChg>
        <pc:spChg chg="mod">
          <ac:chgData name="周 天辰" userId="9cdc7db587bfeb05" providerId="LiveId" clId="{B9C2FC35-4DAB-4A01-B4B0-A9419DD37C25}" dt="2020-07-14T17:29:58.501" v="957"/>
          <ac:spMkLst>
            <pc:docMk/>
            <pc:sldMk cId="2695086938" sldId="309"/>
            <ac:spMk id="3" creationId="{26212884-D253-494D-B4B3-3777AD98619F}"/>
          </ac:spMkLst>
        </pc:spChg>
      </pc:sldChg>
      <pc:sldChg chg="modSp new mod modAnim">
        <pc:chgData name="周 天辰" userId="9cdc7db587bfeb05" providerId="LiveId" clId="{B9C2FC35-4DAB-4A01-B4B0-A9419DD37C25}" dt="2020-07-14T17:41:07.826" v="1362"/>
        <pc:sldMkLst>
          <pc:docMk/>
          <pc:sldMk cId="933958300" sldId="310"/>
        </pc:sldMkLst>
        <pc:spChg chg="mod">
          <ac:chgData name="周 天辰" userId="9cdc7db587bfeb05" providerId="LiveId" clId="{B9C2FC35-4DAB-4A01-B4B0-A9419DD37C25}" dt="2020-07-14T17:39:07.492" v="1239"/>
          <ac:spMkLst>
            <pc:docMk/>
            <pc:sldMk cId="933958300" sldId="310"/>
            <ac:spMk id="2" creationId="{1080DDF3-8CB5-4F2A-B81C-E6AF69F6729B}"/>
          </ac:spMkLst>
        </pc:spChg>
        <pc:spChg chg="mod">
          <ac:chgData name="周 天辰" userId="9cdc7db587bfeb05" providerId="LiveId" clId="{B9C2FC35-4DAB-4A01-B4B0-A9419DD37C25}" dt="2020-07-14T17:40:57.555" v="1359" actId="20577"/>
          <ac:spMkLst>
            <pc:docMk/>
            <pc:sldMk cId="933958300" sldId="310"/>
            <ac:spMk id="3" creationId="{B4B04954-5E8B-488F-9A91-BF5660B41B1C}"/>
          </ac:spMkLst>
        </pc:spChg>
      </pc:sldChg>
      <pc:sldChg chg="addSp delSp modSp new mod modAnim">
        <pc:chgData name="周 天辰" userId="9cdc7db587bfeb05" providerId="LiveId" clId="{B9C2FC35-4DAB-4A01-B4B0-A9419DD37C25}" dt="2020-07-14T17:54:25.407" v="1419" actId="1076"/>
        <pc:sldMkLst>
          <pc:docMk/>
          <pc:sldMk cId="3752340664" sldId="311"/>
        </pc:sldMkLst>
        <pc:spChg chg="mod">
          <ac:chgData name="周 天辰" userId="9cdc7db587bfeb05" providerId="LiveId" clId="{B9C2FC35-4DAB-4A01-B4B0-A9419DD37C25}" dt="2020-07-14T17:41:20.506" v="1369" actId="20577"/>
          <ac:spMkLst>
            <pc:docMk/>
            <pc:sldMk cId="3752340664" sldId="311"/>
            <ac:spMk id="2" creationId="{8F82A1CE-C82A-45B2-97B9-8A968801DFB2}"/>
          </ac:spMkLst>
        </pc:spChg>
        <pc:spChg chg="del mod">
          <ac:chgData name="周 天辰" userId="9cdc7db587bfeb05" providerId="LiveId" clId="{B9C2FC35-4DAB-4A01-B4B0-A9419DD37C25}" dt="2020-07-14T17:45:32.461" v="1374"/>
          <ac:spMkLst>
            <pc:docMk/>
            <pc:sldMk cId="3752340664" sldId="311"/>
            <ac:spMk id="3" creationId="{A5598092-C357-41FF-B7F0-046ED5C69286}"/>
          </ac:spMkLst>
        </pc:spChg>
        <pc:picChg chg="add mod">
          <ac:chgData name="周 天辰" userId="9cdc7db587bfeb05" providerId="LiveId" clId="{B9C2FC35-4DAB-4A01-B4B0-A9419DD37C25}" dt="2020-07-14T17:54:25.407" v="1419" actId="1076"/>
          <ac:picMkLst>
            <pc:docMk/>
            <pc:sldMk cId="3752340664" sldId="311"/>
            <ac:picMk id="4" creationId="{E43C8B7B-BD6D-4DB6-8793-B683B677F3E6}"/>
          </ac:picMkLst>
        </pc:picChg>
      </pc:sldChg>
      <pc:sldChg chg="addSp delSp modSp new mod">
        <pc:chgData name="周 天辰" userId="9cdc7db587bfeb05" providerId="LiveId" clId="{B9C2FC35-4DAB-4A01-B4B0-A9419DD37C25}" dt="2020-07-14T17:53:16.602" v="1396" actId="14100"/>
        <pc:sldMkLst>
          <pc:docMk/>
          <pc:sldMk cId="3461390448" sldId="312"/>
        </pc:sldMkLst>
        <pc:spChg chg="mod">
          <ac:chgData name="周 天辰" userId="9cdc7db587bfeb05" providerId="LiveId" clId="{B9C2FC35-4DAB-4A01-B4B0-A9419DD37C25}" dt="2020-07-14T17:50:03.205" v="1391"/>
          <ac:spMkLst>
            <pc:docMk/>
            <pc:sldMk cId="3461390448" sldId="312"/>
            <ac:spMk id="2" creationId="{A4C7F033-52C5-4DEC-B3E4-E7535447E7D3}"/>
          </ac:spMkLst>
        </pc:spChg>
        <pc:spChg chg="del">
          <ac:chgData name="周 天辰" userId="9cdc7db587bfeb05" providerId="LiveId" clId="{B9C2FC35-4DAB-4A01-B4B0-A9419DD37C25}" dt="2020-07-14T17:53:08.529" v="1392"/>
          <ac:spMkLst>
            <pc:docMk/>
            <pc:sldMk cId="3461390448" sldId="312"/>
            <ac:spMk id="3" creationId="{7C43CB80-9BC0-408D-B490-A3CD7EC25700}"/>
          </ac:spMkLst>
        </pc:spChg>
        <pc:picChg chg="add mod">
          <ac:chgData name="周 天辰" userId="9cdc7db587bfeb05" providerId="LiveId" clId="{B9C2FC35-4DAB-4A01-B4B0-A9419DD37C25}" dt="2020-07-14T17:53:16.602" v="1396" actId="14100"/>
          <ac:picMkLst>
            <pc:docMk/>
            <pc:sldMk cId="3461390448" sldId="312"/>
            <ac:picMk id="4" creationId="{1D46CE21-ECB1-47E4-831B-A3AD143A9B7F}"/>
          </ac:picMkLst>
        </pc:picChg>
      </pc:sldChg>
      <pc:sldChg chg="delSp modSp new mod">
        <pc:chgData name="周 天辰" userId="9cdc7db587bfeb05" providerId="LiveId" clId="{B9C2FC35-4DAB-4A01-B4B0-A9419DD37C25}" dt="2020-07-14T17:53:56.199" v="1417" actId="1076"/>
        <pc:sldMkLst>
          <pc:docMk/>
          <pc:sldMk cId="2835819140" sldId="313"/>
        </pc:sldMkLst>
        <pc:spChg chg="mod">
          <ac:chgData name="周 天辰" userId="9cdc7db587bfeb05" providerId="LiveId" clId="{B9C2FC35-4DAB-4A01-B4B0-A9419DD37C25}" dt="2020-07-14T17:53:56.199" v="1417" actId="1076"/>
          <ac:spMkLst>
            <pc:docMk/>
            <pc:sldMk cId="2835819140" sldId="313"/>
            <ac:spMk id="2" creationId="{14CF04B5-B0BC-4EFB-B37A-42F2F26B3251}"/>
          </ac:spMkLst>
        </pc:spChg>
        <pc:spChg chg="del">
          <ac:chgData name="周 天辰" userId="9cdc7db587bfeb05" providerId="LiveId" clId="{B9C2FC35-4DAB-4A01-B4B0-A9419DD37C25}" dt="2020-07-14T17:53:36.435" v="1398" actId="478"/>
          <ac:spMkLst>
            <pc:docMk/>
            <pc:sldMk cId="2835819140" sldId="313"/>
            <ac:spMk id="3" creationId="{8C58757E-2B54-4434-AAE6-1A86D3828F71}"/>
          </ac:spMkLst>
        </pc:spChg>
      </pc:sldChg>
      <pc:sldChg chg="new del">
        <pc:chgData name="周 天辰" userId="9cdc7db587bfeb05" providerId="LiveId" clId="{B9C2FC35-4DAB-4A01-B4B0-A9419DD37C25}" dt="2020-07-14T17:54:32.870" v="1420" actId="47"/>
        <pc:sldMkLst>
          <pc:docMk/>
          <pc:sldMk cId="1295076214" sldId="314"/>
        </pc:sldMkLst>
      </pc:sldChg>
      <pc:sldMasterChg chg="setBg modSldLayout">
        <pc:chgData name="周 天辰" userId="9cdc7db587bfeb05" providerId="LiveId" clId="{B9C2FC35-4DAB-4A01-B4B0-A9419DD37C25}" dt="2020-07-14T18:07:24.914" v="3367"/>
        <pc:sldMasterMkLst>
          <pc:docMk/>
          <pc:sldMasterMk cId="0" sldId="2147483648"/>
        </pc:sldMasterMkLst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周 天辰" userId="9cdc7db587bfeb05" providerId="LiveId" clId="{B9C2FC35-4DAB-4A01-B4B0-A9419DD37C25}" dt="2020-07-14T18:07:24.914" v="336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0"/>
                <a:lumOff val="100000"/>
              </a:schemeClr>
            </a:gs>
            <a:gs pos="64000">
              <a:srgbClr val="99DDEB">
                <a:lumMod val="88000"/>
                <a:lumOff val="12000"/>
              </a:srgbClr>
            </a:gs>
            <a:gs pos="43000">
              <a:srgbClr val="B4EEFA"/>
            </a:gs>
            <a:gs pos="100000">
              <a:schemeClr val="accent1">
                <a:lumMod val="87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8374" y="623570"/>
            <a:ext cx="5561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/>
              <a:t>图的连通性和</a:t>
            </a:r>
            <a:r>
              <a:rPr lang="en-US" altLang="zh-CN" sz="4000"/>
              <a:t>Tarjan</a:t>
            </a:r>
            <a:r>
              <a:rPr lang="zh-CN" altLang="en-US" sz="4000"/>
              <a:t>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87055" y="1069340"/>
            <a:ext cx="278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trike="sngStrike"/>
              <a:t>和</a:t>
            </a:r>
            <a:r>
              <a:rPr lang="en-US" altLang="zh-CN" strike="sngStrike"/>
              <a:t>2-SAT</a:t>
            </a:r>
            <a:r>
              <a:rPr lang="zh-CN" altLang="en-US" strike="sngStrike"/>
              <a:t>和仙人掌</a:t>
            </a:r>
            <a:r>
              <a:rPr lang="zh-CN" altLang="en-US"/>
              <a:t>和支配树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9855"/>
            <a:ext cx="10515600" cy="1325563"/>
          </a:xfrm>
        </p:spPr>
        <p:txBody>
          <a:bodyPr/>
          <a:lstStyle/>
          <a:p>
            <a:r>
              <a:rPr lang="en-US" altLang="zh-CN"/>
              <a:t>SCC::</a:t>
            </a:r>
            <a:r>
              <a:rPr lang="zh-CN" altLang="zh-CN"/>
              <a:t>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835" y="-15240"/>
            <a:ext cx="9448165" cy="6888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4644"/>
            <a:ext cx="10515600" cy="1325563"/>
          </a:xfrm>
        </p:spPr>
        <p:txBody>
          <a:bodyPr/>
          <a:lstStyle/>
          <a:p>
            <a:r>
              <a:rPr lang="zh-CN" altLang="zh-CN"/>
              <a:t>边双和点双连通</a:t>
            </a:r>
            <a:r>
              <a:rPr lang="en-US" altLang="zh-CN"/>
              <a:t>-BCC::</a:t>
            </a:r>
            <a:r>
              <a:rPr lang="zh-CN" altLang="en-US"/>
              <a:t>重要</a:t>
            </a:r>
            <a:r>
              <a:rPr lang="zh-CN" altLang="zh-CN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                            桥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割点</a:t>
            </a:r>
            <a:endParaRPr lang="zh-CN" altLang="en-US"/>
          </a:p>
          <a:p>
            <a:r>
              <a:rPr lang="zh-CN" altLang="en-US"/>
              <a:t>桥：就是去掉这条边后，图的连通块数</a:t>
            </a:r>
            <a:r>
              <a:rPr lang="en-US" altLang="zh-CN"/>
              <a:t>++</a:t>
            </a:r>
          </a:p>
          <a:p>
            <a:r>
              <a:rPr lang="zh-CN" altLang="en-US"/>
              <a:t>割点：去掉这个点和它连的边后，</a:t>
            </a:r>
          </a:p>
          <a:p>
            <a:pPr marL="0" indent="0">
              <a:buNone/>
            </a:pPr>
            <a:r>
              <a:rPr lang="zh-CN" altLang="en-US"/>
              <a:t>图的连通块数</a:t>
            </a:r>
            <a:r>
              <a:rPr lang="en-US" altLang="zh-CN"/>
              <a:t>++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1991360"/>
            <a:ext cx="4186555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边双和点双连通</a:t>
            </a:r>
            <a:r>
              <a:rPr lang="en-US" altLang="zh-CN"/>
              <a:t>-BCC::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边双联通图：不存在桥的图</a:t>
            </a:r>
            <a:endParaRPr lang="en-US" altLang="zh-CN"/>
          </a:p>
          <a:p>
            <a:r>
              <a:rPr lang="zh-CN" altLang="en-US"/>
              <a:t>点双连通图：不存在割点的图</a:t>
            </a:r>
            <a:endParaRPr lang="en-US" altLang="zh-CN"/>
          </a:p>
          <a:p>
            <a:r>
              <a:rPr lang="zh-CN" altLang="en-US"/>
              <a:t>极大</a:t>
            </a:r>
            <a:r>
              <a:rPr lang="en-US" altLang="zh-CN"/>
              <a:t>X</a:t>
            </a:r>
            <a:r>
              <a:rPr lang="zh-CN" altLang="en-US"/>
              <a:t>双联通图：不用我多说了吧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连通分量：与</a:t>
            </a:r>
            <a:r>
              <a:rPr lang="en-US" altLang="zh-CN"/>
              <a:t>SCC</a:t>
            </a:r>
            <a:r>
              <a:rPr lang="zh-CN" altLang="en-US"/>
              <a:t>类似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zh-CN" altLang="en-US" sz="2800"/>
              <a:t>边双连通分量实际上就是把桥去掉后剩下的某一个连通块</a:t>
            </a:r>
          </a:p>
          <a:p>
            <a:pPr marL="0" indent="0">
              <a:buNone/>
            </a:pPr>
            <a:r>
              <a:rPr lang="zh-CN" altLang="en-US" sz="2800"/>
              <a:t>而点双连通分量比较麻烦，因为一个割点会属于</a:t>
            </a:r>
          </a:p>
          <a:p>
            <a:pPr marL="0" indent="0">
              <a:buNone/>
            </a:pPr>
            <a:r>
              <a:rPr lang="zh-CN" altLang="en-US" sz="2800"/>
              <a:t>多个连通分量。</a:t>
            </a:r>
            <a:endParaRPr lang="en-US" altLang="zh-CN" sz="28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边双</a:t>
            </a:r>
            <a:r>
              <a:rPr lang="en-US" altLang="zh-CN"/>
              <a:t>::</a:t>
            </a:r>
            <a:r>
              <a:rPr lang="zh-CN" altLang="en-US"/>
              <a:t>原理    （</a:t>
            </a:r>
            <a:r>
              <a:rPr lang="en-US" altLang="zh-CN"/>
              <a:t>tarjan</a:t>
            </a:r>
            <a:r>
              <a:rPr lang="zh-CN" altLang="en-US"/>
              <a:t>算法）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和</a:t>
            </a:r>
            <a:r>
              <a:rPr lang="en-US" altLang="zh-CN"/>
              <a:t>SCC</a:t>
            </a:r>
            <a:r>
              <a:rPr lang="zh-CN" altLang="en-US"/>
              <a:t>一样，还是先抠出</a:t>
            </a:r>
            <a:r>
              <a:rPr lang="en-US" altLang="zh-CN"/>
              <a:t>DFS</a:t>
            </a:r>
            <a:r>
              <a:rPr lang="zh-CN" altLang="en-US"/>
              <a:t>树，求出</a:t>
            </a:r>
            <a:r>
              <a:rPr lang="en-US" altLang="zh-CN"/>
              <a:t>dfn</a:t>
            </a:r>
            <a:r>
              <a:rPr lang="zh-CN" altLang="en-US"/>
              <a:t>和</a:t>
            </a:r>
            <a:r>
              <a:rPr lang="en-US" altLang="zh-CN"/>
              <a:t>low</a:t>
            </a:r>
          </a:p>
          <a:p>
            <a:pPr marL="0" lvl="1"/>
            <a:r>
              <a:rPr lang="zh-CN" altLang="en-US"/>
              <a:t>当然</a:t>
            </a:r>
            <a:r>
              <a:rPr lang="en-US" altLang="zh-CN"/>
              <a:t>low</a:t>
            </a:r>
            <a:r>
              <a:rPr lang="zh-CN" altLang="en-US"/>
              <a:t>还是之前的定义：</a:t>
            </a:r>
            <a:r>
              <a:rPr lang="en-US" altLang="zh-CN" sz="1800">
                <a:sym typeface="+mn-ea"/>
              </a:rPr>
              <a:t>u</a:t>
            </a:r>
            <a:r>
              <a:rPr lang="zh-CN" altLang="en-US" sz="1800">
                <a:sym typeface="+mn-ea"/>
              </a:rPr>
              <a:t>及其后代指出去的边，能返回到的最浅的点的</a:t>
            </a:r>
            <a:r>
              <a:rPr lang="en-US" altLang="zh-CN" sz="1800">
                <a:sym typeface="+mn-ea"/>
              </a:rPr>
              <a:t>dfn</a:t>
            </a:r>
            <a:r>
              <a:rPr lang="zh-CN" altLang="en-US" sz="1800">
                <a:sym typeface="+mn-ea"/>
              </a:rPr>
              <a:t>的值。</a:t>
            </a:r>
          </a:p>
          <a:p>
            <a:pPr marL="0" lvl="1"/>
            <a:endParaRPr lang="zh-CN" altLang="en-US" sz="1800"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结论：</a:t>
            </a:r>
          </a:p>
          <a:p>
            <a:pPr marL="228600" lvl="2" indent="0">
              <a:buNone/>
            </a:pPr>
            <a:r>
              <a:rPr lang="zh-CN" altLang="en-US">
                <a:sym typeface="+mn-ea"/>
              </a:rPr>
              <a:t> 对于某条树边，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是当前点，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是儿子，如果</a:t>
            </a:r>
            <a:r>
              <a:rPr lang="en-US" altLang="zh-CN">
                <a:sym typeface="+mn-ea"/>
              </a:rPr>
              <a:t>dfn[u]&lt;low[v]</a:t>
            </a:r>
            <a:r>
              <a:rPr lang="zh-CN" altLang="en-US">
                <a:sym typeface="+mn-ea"/>
              </a:rPr>
              <a:t>，那么这条边就是桥</a:t>
            </a:r>
            <a:endParaRPr lang="en-US" altLang="zh-CN">
              <a:sym typeface="+mn-ea"/>
            </a:endParaRPr>
          </a:p>
          <a:p>
            <a:pPr marL="228600" lvl="2" indent="0">
              <a:buNone/>
            </a:pPr>
            <a:endParaRPr lang="en-US" altLang="zh-CN">
              <a:sym typeface="+mn-ea"/>
            </a:endParaRPr>
          </a:p>
          <a:p>
            <a:pPr marL="228600" lvl="2" indent="0">
              <a:buNone/>
            </a:pPr>
            <a:r>
              <a:rPr lang="zh-CN" altLang="en-US">
                <a:sym typeface="+mn-ea"/>
              </a:rPr>
              <a:t>非树边不可能是桥（想一想为什么）</a:t>
            </a:r>
          </a:p>
          <a:p>
            <a:pPr marL="0" lvl="1" indent="0">
              <a:buNone/>
            </a:pPr>
            <a:r>
              <a:rPr lang="zh-CN" altLang="en-US">
                <a:sym typeface="+mn-ea"/>
              </a:rPr>
              <a:t>      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边双</a:t>
            </a:r>
            <a:r>
              <a:rPr lang="en-US" altLang="zh-CN"/>
              <a:t>::</a:t>
            </a:r>
            <a:r>
              <a:rPr lang="zh-CN" altLang="en-US"/>
              <a:t>例子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365125"/>
            <a:ext cx="4882515" cy="6241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17" y="1383030"/>
            <a:ext cx="6296025" cy="3714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边双</a:t>
            </a:r>
            <a:r>
              <a:rPr lang="en-US" altLang="zh-CN"/>
              <a:t>::</a:t>
            </a:r>
            <a:r>
              <a:rPr lang="zh-CN" altLang="en-US"/>
              <a:t>缩点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7105" y="1734185"/>
            <a:ext cx="2863215" cy="3660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7105" y="5852795"/>
            <a:ext cx="7688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缩点后的图一定是一个树或森林，取决于原图是否连通，剩下的边都是桥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边双</a:t>
            </a:r>
            <a:r>
              <a:rPr lang="en-US" altLang="zh-CN"/>
              <a:t>::</a:t>
            </a:r>
            <a:r>
              <a:rPr lang="zh-CN" altLang="zh-CN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个牧场，</a:t>
            </a:r>
            <a:r>
              <a:rPr lang="en-US" altLang="zh-CN" dirty="0">
                <a:sym typeface="+mn-ea"/>
              </a:rPr>
              <a:t>Bessie </a:t>
            </a:r>
            <a:r>
              <a:rPr lang="zh-CN" altLang="en-US" dirty="0">
                <a:sym typeface="+mn-ea"/>
              </a:rPr>
              <a:t>要从一个牧场到另一个牧场，要求至少要有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条独立的路可以走。现已有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条路，求至少要新建多少条路，使得任何两个牧场之间至少有两条独立的路。两条独立的路是指：没有公共边的路，但可以经过同一个中间顶点。给出的图保证已经联通。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160" y="124460"/>
            <a:ext cx="5995035" cy="1377950"/>
          </a:xfrm>
        </p:spPr>
        <p:txBody>
          <a:bodyPr>
            <a:normAutofit/>
          </a:bodyPr>
          <a:lstStyle/>
          <a:p>
            <a:r>
              <a:rPr lang="zh-CN" altLang="en-US" sz="2400"/>
              <a:t>假设某个图缩点后是这样的</a:t>
            </a:r>
            <a:r>
              <a:rPr lang="en-US" altLang="zh-CN" sz="2400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1010920"/>
            <a:ext cx="615315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点双</a:t>
            </a:r>
            <a:r>
              <a:rPr lang="en-US" altLang="zh-CN"/>
              <a:t>::</a:t>
            </a:r>
            <a:r>
              <a:rPr lang="zh-CN" altLang="en-US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和边双做法差不多</a:t>
            </a:r>
          </a:p>
          <a:p>
            <a:endParaRPr lang="zh-CN" altLang="en-US"/>
          </a:p>
          <a:p>
            <a:pPr marL="0" lvl="1"/>
            <a:r>
              <a:rPr lang="zh-CN" altLang="en-US"/>
              <a:t>直接讲结论：</a:t>
            </a:r>
            <a:endParaRPr lang="en-US" altLang="zh-CN"/>
          </a:p>
          <a:p>
            <a:pPr marL="457200" lvl="2"/>
            <a:r>
              <a:rPr lang="zh-CN" altLang="en-US" sz="1800">
                <a:sym typeface="+mn-ea"/>
              </a:rPr>
              <a:t>对于根节点，如果他有多于一个子树，那么他就是割点（但一般用下面的条件判断）</a:t>
            </a:r>
            <a:endParaRPr lang="en-US" altLang="zh-CN" sz="1800">
              <a:sym typeface="+mn-ea"/>
            </a:endParaRPr>
          </a:p>
          <a:p>
            <a:pPr marL="457200" lvl="2"/>
            <a:r>
              <a:rPr lang="zh-CN" altLang="en-US" sz="1800">
                <a:sym typeface="+mn-ea"/>
              </a:rPr>
              <a:t>对于其他节点，如果存在某条树边，</a:t>
            </a:r>
            <a:r>
              <a:rPr lang="en-US" altLang="zh-CN" sz="1800">
                <a:sym typeface="+mn-ea"/>
              </a:rPr>
              <a:t>u</a:t>
            </a:r>
            <a:r>
              <a:rPr lang="zh-CN" altLang="en-US" sz="1800">
                <a:sym typeface="+mn-ea"/>
              </a:rPr>
              <a:t>是当前点，</a:t>
            </a:r>
            <a:r>
              <a:rPr lang="en-US" altLang="zh-CN" sz="1800">
                <a:sym typeface="+mn-ea"/>
              </a:rPr>
              <a:t>v</a:t>
            </a:r>
            <a:r>
              <a:rPr lang="zh-CN" altLang="en-US" sz="1800">
                <a:sym typeface="+mn-ea"/>
              </a:rPr>
              <a:t>是儿子，且</a:t>
            </a:r>
            <a:r>
              <a:rPr lang="en-US" altLang="en-US" sz="1800">
                <a:sym typeface="+mn-ea"/>
              </a:rPr>
              <a:t>dfn[u]&lt;=low[v],</a:t>
            </a:r>
            <a:r>
              <a:rPr lang="zh-CN" altLang="en-US" sz="1800">
                <a:sym typeface="+mn-ea"/>
              </a:rPr>
              <a:t>那么这个点就是割点</a:t>
            </a:r>
            <a:endParaRPr lang="en-US" altLang="zh-CN" sz="1800">
              <a:sym typeface="+mn-ea"/>
            </a:endParaRPr>
          </a:p>
          <a:p>
            <a:pPr marL="457200" lvl="2"/>
            <a:endParaRPr lang="en-US" altLang="zh-CN" sz="1800">
              <a:sym typeface="+mn-ea"/>
            </a:endParaRPr>
          </a:p>
          <a:p>
            <a:pPr marL="228600" lvl="2" indent="0">
              <a:buNone/>
            </a:pPr>
            <a:endParaRPr lang="en-US" altLang="zh-CN" sz="1800">
              <a:sym typeface="+mn-ea"/>
            </a:endParaRPr>
          </a:p>
          <a:p>
            <a:pPr marL="228600" lvl="2" indent="0">
              <a:buNone/>
            </a:pPr>
            <a:endParaRPr lang="zh-CN" altLang="en-US" sz="1745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点双</a:t>
            </a:r>
            <a:r>
              <a:rPr lang="en-US" altLang="zh-CN"/>
              <a:t>::</a:t>
            </a:r>
            <a:r>
              <a:rPr lang="zh-CN" altLang="en-US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84" y="137582"/>
            <a:ext cx="5923085" cy="65828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r>
              <a:rPr lang="zh-CN" altLang="zh-CN"/>
              <a:t>树上的</a:t>
            </a:r>
            <a:r>
              <a:rPr lang="en-US" altLang="zh-CN"/>
              <a:t>DFS</a:t>
            </a:r>
            <a:r>
              <a:rPr lang="zh-CN" altLang="en-US"/>
              <a:t>序（时间戳）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905"/>
            <a:ext cx="10515600" cy="4351338"/>
          </a:xfrm>
        </p:spPr>
        <p:txBody>
          <a:bodyPr/>
          <a:lstStyle/>
          <a:p>
            <a:r>
              <a:rPr lang="en-US" altLang="zh-CN" sz="2400"/>
              <a:t>DFS</a:t>
            </a:r>
            <a:r>
              <a:rPr lang="zh-CN" altLang="en-US" sz="2400"/>
              <a:t>序就是</a:t>
            </a:r>
            <a:r>
              <a:rPr lang="en-US" altLang="zh-CN" sz="2400"/>
              <a:t>DFS</a:t>
            </a:r>
            <a:r>
              <a:rPr lang="zh-CN" altLang="en-US" sz="2400"/>
              <a:t>时某个点是第几个被访问的，一般用</a:t>
            </a:r>
            <a:r>
              <a:rPr lang="en-US" altLang="zh-CN" sz="2400"/>
              <a:t>dfn[u]</a:t>
            </a:r>
            <a:r>
              <a:rPr lang="zh-CN" altLang="en-US" sz="2400"/>
              <a:t>表示</a:t>
            </a:r>
          </a:p>
          <a:p>
            <a:r>
              <a:rPr lang="en-US" altLang="zh-CN" sz="2400"/>
              <a:t>DFS</a:t>
            </a:r>
            <a:r>
              <a:rPr lang="zh-CN" altLang="zh-CN" sz="2400"/>
              <a:t>序的其中一种用法</a:t>
            </a:r>
            <a:r>
              <a:rPr lang="zh-CN" altLang="en-US" sz="2400"/>
              <a:t>就是给这些点重新标号，</a:t>
            </a:r>
            <a:r>
              <a:rPr lang="en-US" altLang="zh-CN" sz="2400"/>
              <a:t>dfn[u]</a:t>
            </a:r>
            <a:r>
              <a:rPr lang="zh-CN" altLang="en-US" sz="2400"/>
              <a:t>表示</a:t>
            </a:r>
            <a:r>
              <a:rPr lang="en-US" altLang="zh-CN" sz="2400"/>
              <a:t>u</a:t>
            </a:r>
            <a:r>
              <a:rPr lang="zh-CN" altLang="en-US" sz="2400"/>
              <a:t>这个点新的标号</a:t>
            </a:r>
          </a:p>
          <a:p>
            <a:r>
              <a:rPr lang="zh-CN" altLang="en-US" sz="2400"/>
              <a:t>然后就可以解决一些子树的问题</a:t>
            </a:r>
            <a:r>
              <a:rPr lang="en-US" altLang="zh-CN" sz="2400"/>
              <a:t>,</a:t>
            </a:r>
            <a:r>
              <a:rPr lang="zh-CN" altLang="en-US" sz="2400"/>
              <a:t>因为给这些点重新标号后，</a:t>
            </a:r>
            <a:r>
              <a:rPr lang="en-US" altLang="zh-CN" sz="2400"/>
              <a:t>u</a:t>
            </a:r>
            <a:r>
              <a:rPr lang="zh-CN" altLang="en-US" sz="2400"/>
              <a:t>的子树的标号是连续的</a:t>
            </a:r>
            <a:r>
              <a:rPr lang="en-US" altLang="zh-CN" sz="2400"/>
              <a:t>,</a:t>
            </a:r>
            <a:r>
              <a:rPr lang="zh-CN" altLang="en-US" sz="2400"/>
              <a:t>就是</a:t>
            </a:r>
            <a:r>
              <a:rPr lang="en-US" altLang="zh-CN" sz="2400"/>
              <a:t>:</a:t>
            </a:r>
            <a:endParaRPr lang="zh-CN" altLang="en-US" sz="2400"/>
          </a:p>
          <a:p>
            <a:r>
              <a:rPr lang="en-US" altLang="zh-CN" sz="2400"/>
              <a:t>[dfn[u],dfn[u]+siz[u]-1]</a:t>
            </a:r>
            <a:endParaRPr lang="zh-CN" altLang="en-US" sz="2400"/>
          </a:p>
          <a:p>
            <a:r>
              <a:rPr lang="zh-CN" altLang="en-US" sz="2400"/>
              <a:t>于是子树操作就变成了区间操作</a:t>
            </a:r>
          </a:p>
          <a:p>
            <a:r>
              <a:rPr lang="zh-CN" altLang="en-US" sz="2400"/>
              <a:t>树上的问题变成了数组上的问题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212465"/>
            <a:ext cx="5638800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点双</a:t>
            </a:r>
            <a:r>
              <a:rPr lang="en-US" altLang="zh-CN"/>
              <a:t>::</a:t>
            </a:r>
            <a:r>
              <a:rPr lang="zh-CN" altLang="en-US"/>
              <a:t>缩点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4" y="1409334"/>
            <a:ext cx="4469773" cy="5276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81" y="1409334"/>
            <a:ext cx="6143457" cy="4519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点双</a:t>
            </a:r>
            <a:r>
              <a:rPr lang="en-US" altLang="zh-CN"/>
              <a:t>::</a:t>
            </a:r>
            <a:r>
              <a:rPr lang="zh-CN" altLang="en-US"/>
              <a:t>特殊例子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364" y="2129000"/>
            <a:ext cx="5342857" cy="2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69" y="1990905"/>
            <a:ext cx="4819048" cy="2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点双</a:t>
            </a:r>
            <a:r>
              <a:rPr lang="en-US" altLang="zh-CN"/>
              <a:t>::</a:t>
            </a:r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一个公园中有 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 </a:t>
            </a:r>
            <a:r>
              <a:rPr lang="zh-CN" alt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个景点，景点之间通过无向的道路来连接，如果至少两个环公用一条路，路上的游客就会发生冲突；如果一条路不属于任何的环，这条路就没必要修</a:t>
            </a:r>
            <a:endParaRPr lang="en-US" altLang="zh-CN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问有多少条路是不必修的，多少条路是会冲突的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BCC::</a:t>
            </a:r>
            <a:r>
              <a:rPr lang="zh-CN" altLang="en-US"/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40" y="-23495"/>
            <a:ext cx="5636260" cy="68814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最小树形图</a:t>
            </a:r>
            <a:r>
              <a:rPr lang="en-US" altLang="zh-CN"/>
              <a:t>::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可以当作是有向图上的最小生成树</a:t>
            </a:r>
          </a:p>
          <a:p>
            <a:r>
              <a:rPr lang="zh-CN" altLang="en-US"/>
              <a:t>也就是求从给定的一个点，然后 选出一些边，使得这个点能到所有点并且边权和最小</a:t>
            </a:r>
          </a:p>
          <a:p>
            <a:endParaRPr lang="zh-CN" altLang="en-US"/>
          </a:p>
          <a:p>
            <a:r>
              <a:rPr lang="zh-CN" altLang="en-US"/>
              <a:t>常用的是朱刘算法，可以在</a:t>
            </a:r>
            <a:r>
              <a:rPr lang="en-US" altLang="zh-CN"/>
              <a:t>O(NM)</a:t>
            </a:r>
            <a:r>
              <a:rPr lang="zh-CN" altLang="en-US"/>
              <a:t>时间内求出来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最小树形图</a:t>
            </a:r>
            <a:r>
              <a:rPr lang="en-US" altLang="zh-CN"/>
              <a:t>::</a:t>
            </a:r>
            <a:r>
              <a:rPr lang="zh-CN" altLang="en-US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过程并不重要</a:t>
            </a:r>
          </a:p>
          <a:p>
            <a:r>
              <a:rPr lang="zh-CN" altLang="en-US"/>
              <a:t>而且用的不是很多，除了模板题就没遇到过。。</a:t>
            </a:r>
            <a:r>
              <a:rPr lang="zh-CN" altLang="en-US" sz="1400"/>
              <a:t>（可能是我太菜</a:t>
            </a:r>
            <a:r>
              <a:rPr lang="en-US" altLang="zh-CN" sz="1400"/>
              <a:t>QAQ</a:t>
            </a:r>
            <a:r>
              <a:rPr lang="zh-CN" altLang="en-US" sz="1400"/>
              <a:t>）</a:t>
            </a:r>
          </a:p>
          <a:p>
            <a:r>
              <a:rPr lang="zh-CN" altLang="en-US"/>
              <a:t>具体过程有兴趣可以自学，特别是</a:t>
            </a:r>
            <a:r>
              <a:rPr lang="en-US" altLang="zh-CN"/>
              <a:t>tarjan</a:t>
            </a:r>
            <a:r>
              <a:rPr lang="zh-CN" altLang="en-US"/>
              <a:t>搞的</a:t>
            </a:r>
            <a:r>
              <a:rPr lang="en-US" altLang="zh-CN"/>
              <a:t>O(E+VlogV) tql</a:t>
            </a:r>
            <a:endParaRPr lang="zh-CN" altLang="en-US"/>
          </a:p>
          <a:p>
            <a:r>
              <a:rPr lang="zh-CN" altLang="en-US"/>
              <a:t>只要会套板子就行</a:t>
            </a:r>
          </a:p>
          <a:p>
            <a:r>
              <a:rPr lang="zh-CN" altLang="en-US"/>
              <a:t>可能如果要构造方案要改一下板子，具体不是很懂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最小树形图</a:t>
            </a:r>
            <a:r>
              <a:rPr lang="en-US" altLang="zh-CN"/>
              <a:t>::</a:t>
            </a:r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个城市，问能否在这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个城市中选一个做首都 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要求首都都能到其他城市 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道路花费要最少 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且道路都是单向的。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要求</a:t>
            </a:r>
            <a:r>
              <a:rPr lang="en-US" altLang="zh-CN"/>
              <a:t>O(N*M)</a:t>
            </a:r>
            <a:r>
              <a:rPr lang="zh-CN" altLang="en-US"/>
              <a:t>求出</a:t>
            </a:r>
          </a:p>
          <a:p>
            <a:r>
              <a:rPr lang="zh-CN" altLang="en-US">
                <a:sym typeface="+mn-ea"/>
              </a:rPr>
              <a:t>最小树形图是要给定根的，这道题的根并不确定</a:t>
            </a:r>
            <a:endParaRPr lang="zh-CN" altLang="en-US"/>
          </a:p>
          <a:p>
            <a:r>
              <a:rPr lang="zh-CN" altLang="en-US">
                <a:sym typeface="+mn-ea"/>
              </a:rPr>
              <a:t>然而如果枚举的根，跑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遍也不现实，毕竟模板题也不能太模板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295" y="536575"/>
            <a:ext cx="10515600" cy="3296871"/>
          </a:xfrm>
        </p:spPr>
        <p:txBody>
          <a:bodyPr/>
          <a:lstStyle/>
          <a:p>
            <a:pPr lvl="0"/>
            <a:r>
              <a:rPr lang="zh-CN" altLang="en-US"/>
              <a:t>这是不定根最小树形图，可以利用图论里面常用的超级起点思想来搞</a:t>
            </a:r>
          </a:p>
          <a:p>
            <a:r>
              <a:rPr lang="zh-CN" altLang="en-US"/>
              <a:t>假设图上所有边的比边权和是</a:t>
            </a:r>
            <a:r>
              <a:rPr lang="en-US" altLang="zh-CN"/>
              <a:t>sum</a:t>
            </a:r>
            <a:r>
              <a:rPr lang="zh-CN" altLang="en-US"/>
              <a:t>，那么从超级起点出发连到每个点建一条边权比</a:t>
            </a:r>
            <a:r>
              <a:rPr lang="en-US" altLang="zh-CN"/>
              <a:t>sum</a:t>
            </a:r>
            <a:r>
              <a:rPr lang="zh-CN" altLang="en-US"/>
              <a:t>还大的边，比如</a:t>
            </a:r>
            <a:r>
              <a:rPr lang="en-US" altLang="en-US"/>
              <a:t>addE(S,i,sum+1)</a:t>
            </a:r>
            <a:endParaRPr lang="zh-CN" altLang="en-US"/>
          </a:p>
          <a:p>
            <a:r>
              <a:rPr lang="zh-CN" altLang="en-US"/>
              <a:t>然后从这个超级起点跑一遍最小树形图就行了</a:t>
            </a:r>
          </a:p>
          <a:p>
            <a:r>
              <a:rPr lang="zh-CN" altLang="zh-CN"/>
              <a:t>如果答案是</a:t>
            </a:r>
            <a:r>
              <a:rPr lang="en-US" altLang="zh-CN"/>
              <a:t>ans</a:t>
            </a:r>
            <a:r>
              <a:rPr lang="zh-CN" altLang="en-US"/>
              <a:t>，并且</a:t>
            </a:r>
            <a:r>
              <a:rPr lang="en-US" altLang="zh-CN"/>
              <a:t>ans&gt;=2(sum+1)</a:t>
            </a:r>
            <a:r>
              <a:rPr lang="zh-CN" altLang="en-US"/>
              <a:t>，那么就说明选了至少两条新连的边，那就是无解了，否则</a:t>
            </a:r>
            <a:r>
              <a:rPr lang="en-US" altLang="zh-CN"/>
              <a:t>ans-(sum+1)</a:t>
            </a:r>
            <a:r>
              <a:rPr lang="zh-CN" altLang="en-US"/>
              <a:t>就是答案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支配树一般是用来求</a:t>
            </a:r>
            <a:r>
              <a:rPr lang="zh-CN" altLang="en-US">
                <a:solidFill>
                  <a:srgbClr val="FF0000"/>
                </a:solidFill>
              </a:rPr>
              <a:t>有向图</a:t>
            </a:r>
            <a:r>
              <a:rPr lang="zh-CN" altLang="en-US"/>
              <a:t>中从某一个定点</a:t>
            </a:r>
            <a:r>
              <a:rPr lang="en-US" altLang="zh-CN"/>
              <a:t>u</a:t>
            </a:r>
            <a:r>
              <a:rPr lang="zh-CN" altLang="en-US"/>
              <a:t>出发，到达某个点</a:t>
            </a:r>
            <a:r>
              <a:rPr lang="en-US" altLang="zh-CN"/>
              <a:t>v</a:t>
            </a:r>
            <a:r>
              <a:rPr lang="zh-CN" altLang="en-US"/>
              <a:t>有哪些点是必须经过的。</a:t>
            </a:r>
            <a:endParaRPr lang="en-US" altLang="zh-CN"/>
          </a:p>
          <a:p>
            <a:r>
              <a:rPr lang="zh-CN" altLang="en-US"/>
              <a:t>在支配树上，</a:t>
            </a:r>
            <a:r>
              <a:rPr lang="en-US" altLang="zh-CN"/>
              <a:t>u</a:t>
            </a:r>
            <a:r>
              <a:rPr lang="zh-CN" altLang="en-US"/>
              <a:t>为根，必须经过的点就是</a:t>
            </a:r>
            <a:r>
              <a:rPr lang="en-US" altLang="zh-CN"/>
              <a:t>v</a:t>
            </a:r>
            <a:r>
              <a:rPr lang="zh-CN" altLang="en-US"/>
              <a:t>到根的那条路径上的点。</a:t>
            </a:r>
            <a:endParaRPr lang="en-US" altLang="zh-CN"/>
          </a:p>
          <a:p>
            <a:r>
              <a:rPr lang="en-US" altLang="zh-CN"/>
              <a:t>u</a:t>
            </a:r>
            <a:r>
              <a:rPr lang="zh-CN" altLang="en-US"/>
              <a:t>的支配点就是</a:t>
            </a:r>
            <a:r>
              <a:rPr lang="en-US" altLang="zh-CN"/>
              <a:t>u</a:t>
            </a:r>
            <a:r>
              <a:rPr lang="zh-CN" altLang="en-US"/>
              <a:t>在支配树上的父亲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前置技能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这部分就比较难了，但需要掌握的知识并不多</a:t>
            </a:r>
            <a:endParaRPr lang="en-US" altLang="zh-CN"/>
          </a:p>
          <a:p>
            <a:r>
              <a:rPr lang="en-US" altLang="zh-CN"/>
              <a:t>DFS</a:t>
            </a:r>
            <a:r>
              <a:rPr lang="zh-CN" altLang="en-US"/>
              <a:t>序和</a:t>
            </a:r>
            <a:r>
              <a:rPr lang="en-US" altLang="zh-CN"/>
              <a:t>DFS</a:t>
            </a:r>
            <a:r>
              <a:rPr lang="zh-CN" altLang="en-US"/>
              <a:t>树</a:t>
            </a:r>
            <a:r>
              <a:rPr lang="zh-CN" altLang="en-US">
                <a:solidFill>
                  <a:schemeClr val="bg1"/>
                </a:solidFill>
              </a:rPr>
              <a:t>，之前的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连通算法都用到了，应该就很熟悉了吧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/>
              <a:t>然后是</a:t>
            </a:r>
            <a:r>
              <a:rPr lang="en-US" altLang="zh-CN"/>
              <a:t>LCA</a:t>
            </a:r>
            <a:r>
              <a:rPr lang="zh-CN" altLang="en-US"/>
              <a:t> </a:t>
            </a:r>
            <a:r>
              <a:rPr lang="zh-CN" altLang="en-US">
                <a:solidFill>
                  <a:schemeClr val="bg1"/>
                </a:solidFill>
              </a:rPr>
              <a:t>好像已经默认大家都会了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/>
              <a:t>还有就是带权并查集，比普通并查集稍微难 </a:t>
            </a:r>
            <a:r>
              <a:rPr lang="en-US" altLang="zh-CN"/>
              <a:t>^_^ </a:t>
            </a:r>
            <a:r>
              <a:rPr lang="zh-CN" altLang="en-US"/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5290"/>
            <a:ext cx="10515600" cy="1325563"/>
          </a:xfrm>
        </p:spPr>
        <p:txBody>
          <a:bodyPr/>
          <a:lstStyle/>
          <a:p>
            <a:r>
              <a:rPr lang="zh-CN" altLang="en-US"/>
              <a:t>图上</a:t>
            </a:r>
            <a:r>
              <a:rPr lang="en-US" altLang="zh-CN"/>
              <a:t>DFS</a:t>
            </a:r>
            <a:r>
              <a:rPr lang="zh-CN" altLang="en-US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/>
              <a:t>DFS</a:t>
            </a:r>
            <a:r>
              <a:rPr lang="zh-CN" altLang="en-US"/>
              <a:t>树就是在</a:t>
            </a:r>
            <a:r>
              <a:rPr lang="en-US" altLang="zh-CN"/>
              <a:t>DFS</a:t>
            </a:r>
            <a:r>
              <a:rPr lang="zh-CN" altLang="en-US"/>
              <a:t>时 通向还没有访问过的点的那些边，抠出来形成的树</a:t>
            </a:r>
          </a:p>
          <a:p>
            <a:pPr marL="457200" lvl="1" indent="0">
              <a:buNone/>
            </a:pPr>
            <a:r>
              <a:rPr lang="zh-CN" altLang="en-US"/>
              <a:t>不在树上的边统称为非树边，但也有不同的种类：</a:t>
            </a:r>
          </a:p>
          <a:p>
            <a:pPr marL="457200" lvl="1" indent="0">
              <a:buNone/>
            </a:pPr>
            <a:r>
              <a:rPr lang="zh-CN" altLang="en-US"/>
              <a:t>对于无向图，就只有返祖边。</a:t>
            </a:r>
          </a:p>
          <a:p>
            <a:pPr marL="457200" lvl="1" indent="0">
              <a:buNone/>
            </a:pPr>
            <a:r>
              <a:rPr lang="zh-CN" altLang="en-US"/>
              <a:t>对于有向图，有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返祖边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横叉边</a:t>
            </a:r>
            <a:r>
              <a:rPr lang="zh-CN" altLang="en-US"/>
              <a:t>、</a:t>
            </a:r>
            <a:r>
              <a:rPr lang="zh-CN" altLang="en-US">
                <a:solidFill>
                  <a:srgbClr val="0070C0"/>
                </a:solidFill>
              </a:rPr>
              <a:t>前向边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9775" y="3717925"/>
            <a:ext cx="595312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EC287-588E-4388-A19C-2A0A2C49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如果都会带权并查集的话就跳过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12884-D253-494D-B4B3-3777AD98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219"/>
            <a:ext cx="10515600" cy="4351338"/>
          </a:xfrm>
        </p:spPr>
        <p:txBody>
          <a:bodyPr/>
          <a:lstStyle/>
          <a:p>
            <a:r>
              <a:rPr lang="zh-CN" altLang="en-US"/>
              <a:t>经典例题：</a:t>
            </a:r>
            <a:endParaRPr lang="en-US" altLang="zh-CN"/>
          </a:p>
          <a:p>
            <a:pPr lvl="1"/>
            <a:r>
              <a:rPr lang="zh-CN" altLang="en-US"/>
              <a:t>每次给出同学</a:t>
            </a:r>
            <a:r>
              <a:rPr lang="en-US" altLang="zh-CN"/>
              <a:t>u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的分数差，然后问是否能知道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的分数差，差多少</a:t>
            </a:r>
          </a:p>
        </p:txBody>
      </p:sp>
    </p:spTree>
    <p:extLst>
      <p:ext uri="{BB962C8B-B14F-4D97-AF65-F5344CB8AC3E}">
        <p14:creationId xmlns:p14="http://schemas.microsoft.com/office/powerpoint/2010/main" val="26950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759A-F650-4967-B051-DC1BF031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::DAG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F65C9-0B0F-4C0C-97C8-0DD012D5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4A4B82-7268-4B1E-A904-D1F859D6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16" y="0"/>
            <a:ext cx="2330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8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7EF6D-0A51-45F9-8272-C5FAF902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F0399-F6B6-4EF9-A0E5-F7A57A8B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还是把</a:t>
            </a:r>
            <a:r>
              <a:rPr lang="en-US" altLang="zh-CN"/>
              <a:t>DFS</a:t>
            </a:r>
            <a:r>
              <a:rPr lang="zh-CN" altLang="en-US"/>
              <a:t>树抠出来，求个</a:t>
            </a:r>
            <a:r>
              <a:rPr lang="en-US" altLang="zh-CN"/>
              <a:t>dfn</a:t>
            </a:r>
            <a:r>
              <a:rPr lang="zh-CN" altLang="en-US"/>
              <a:t>，但这次不用求</a:t>
            </a:r>
            <a:r>
              <a:rPr lang="en-US" altLang="zh-CN"/>
              <a:t>low</a:t>
            </a:r>
            <a:r>
              <a:rPr lang="zh-CN" altLang="en-US"/>
              <a:t>了</a:t>
            </a:r>
            <a:endParaRPr lang="en-US" altLang="zh-CN"/>
          </a:p>
          <a:p>
            <a:r>
              <a:rPr lang="zh-CN" altLang="en-US"/>
              <a:t>这个算法几乎是把</a:t>
            </a:r>
            <a:r>
              <a:rPr lang="en-US" altLang="zh-CN"/>
              <a:t>dfn</a:t>
            </a:r>
            <a:r>
              <a:rPr lang="zh-CN" altLang="en-US"/>
              <a:t>用到了极致，利用了很多</a:t>
            </a:r>
            <a:r>
              <a:rPr lang="en-US" altLang="zh-CN"/>
              <a:t>dfn</a:t>
            </a:r>
            <a:r>
              <a:rPr lang="zh-CN" altLang="en-US"/>
              <a:t>的性质</a:t>
            </a:r>
            <a:endParaRPr lang="en-US" altLang="zh-CN"/>
          </a:p>
          <a:p>
            <a:r>
              <a:rPr lang="zh-CN" altLang="en-US"/>
              <a:t>由于性质很多而且也很难证，所以就大致讲一下过程</a:t>
            </a:r>
            <a:r>
              <a:rPr lang="en-US" altLang="zh-CN"/>
              <a:t>..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5630-3F57-465C-9D8F-EDD181D0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BDA53-42C1-4F69-8EC2-4EEB3AE4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首先，定义了一个</a:t>
            </a:r>
            <a:r>
              <a:rPr lang="en-US" altLang="zh-CN"/>
              <a:t>u</a:t>
            </a:r>
            <a:r>
              <a:rPr lang="zh-CN" altLang="en-US"/>
              <a:t>的半支配点</a:t>
            </a:r>
            <a:r>
              <a:rPr lang="en-US" altLang="zh-CN"/>
              <a:t>semi[u]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sz="2400" b="0" i="1">
                <a:effectLst/>
                <a:latin typeface="KaTeX_Math"/>
              </a:rPr>
              <a:t>semi</a:t>
            </a:r>
            <a:r>
              <a:rPr lang="en-US" altLang="zh-CN" sz="2400" b="0" i="0">
                <a:effectLst/>
                <a:latin typeface="KaTeX_Main"/>
              </a:rPr>
              <a:t>[</a:t>
            </a:r>
            <a:r>
              <a:rPr lang="en-US" altLang="zh-CN" sz="2400" b="0" i="1">
                <a:effectLst/>
                <a:latin typeface="KaTeX_Math"/>
              </a:rPr>
              <a:t>x</a:t>
            </a:r>
            <a:r>
              <a:rPr lang="en-US" altLang="zh-CN" sz="2400" b="0" i="0">
                <a:effectLst/>
                <a:latin typeface="KaTeX_Main"/>
              </a:rPr>
              <a:t>]=</a:t>
            </a:r>
            <a:r>
              <a:rPr lang="en-US" altLang="zh-CN" sz="2400" b="0" i="1">
                <a:effectLst/>
                <a:latin typeface="KaTeX_Math"/>
              </a:rPr>
              <a:t>min</a:t>
            </a:r>
            <a:r>
              <a:rPr lang="en-US" altLang="zh-CN" sz="2400" b="0" i="0">
                <a:effectLst/>
                <a:latin typeface="KaTeX_Main"/>
              </a:rPr>
              <a:t>{</a:t>
            </a:r>
            <a:r>
              <a:rPr lang="en-US" altLang="zh-CN" sz="2400" b="0" i="1">
                <a:effectLst/>
                <a:latin typeface="KaTeX_Math"/>
              </a:rPr>
              <a:t>v</a:t>
            </a:r>
            <a:r>
              <a:rPr lang="en-US" altLang="zh-CN" sz="2400" b="0" i="0">
                <a:effectLst/>
                <a:latin typeface="KaTeX_Main"/>
              </a:rPr>
              <a:t>∣</a:t>
            </a:r>
            <a:r>
              <a:rPr lang="zh-CN" altLang="en-US" sz="2400" b="0" i="0">
                <a:effectLst/>
                <a:latin typeface="-apple-system"/>
              </a:rPr>
              <a:t>有路径</a:t>
            </a:r>
            <a:r>
              <a:rPr lang="en-US" altLang="zh-CN" sz="2400" b="0" i="0">
                <a:effectLst/>
                <a:latin typeface="KaTeX_Main"/>
              </a:rPr>
              <a:t>v-&gt;v_1...-&gt;v_k-&gt;x</a:t>
            </a:r>
            <a:r>
              <a:rPr lang="zh-CN" altLang="en-US" sz="2400" b="0" i="0">
                <a:effectLst/>
                <a:latin typeface="-apple-system"/>
              </a:rPr>
              <a:t>使得</a:t>
            </a:r>
            <a:r>
              <a:rPr lang="en-US" altLang="zh-CN" sz="2400" b="0" i="0">
                <a:effectLst/>
                <a:latin typeface="KaTeX_Main"/>
              </a:rPr>
              <a:t>dfn[v_i]&gt;dfn[x]</a:t>
            </a:r>
            <a:r>
              <a:rPr lang="en-US" altLang="zh-CN" sz="2400" b="0" i="1">
                <a:effectLst/>
                <a:latin typeface="KaTeX_Math"/>
              </a:rPr>
              <a:t> </a:t>
            </a:r>
            <a:r>
              <a:rPr lang="zh-CN" altLang="en-US" sz="2400" b="0" i="0">
                <a:effectLst/>
                <a:latin typeface="-apple-system"/>
              </a:rPr>
              <a:t>对</a:t>
            </a:r>
            <a:r>
              <a:rPr lang="en-US" altLang="zh-CN" sz="2400" b="0" i="0">
                <a:effectLst/>
                <a:latin typeface="KaTeX_Main"/>
              </a:rPr>
              <a:t>1&lt;=i&lt;=k</a:t>
            </a:r>
            <a:r>
              <a:rPr lang="zh-CN" altLang="en-US" sz="2400" b="0" i="0">
                <a:effectLst/>
                <a:latin typeface="-apple-system"/>
              </a:rPr>
              <a:t>成立 </a:t>
            </a:r>
            <a:r>
              <a:rPr lang="en-US" altLang="zh-CN" sz="2400" b="0" i="0">
                <a:effectLst/>
                <a:latin typeface="KaTeX_Main"/>
              </a:rPr>
              <a:t>}</a:t>
            </a:r>
            <a:endParaRPr lang="en-US" altLang="zh-CN" sz="2400" b="0" i="0">
              <a:effectLst/>
              <a:latin typeface="-apple-system"/>
            </a:endParaRPr>
          </a:p>
          <a:p>
            <a:r>
              <a:rPr lang="en-US" altLang="zh-CN" sz="2400" b="0" i="0">
                <a:effectLst/>
                <a:latin typeface="KaTeX_Main"/>
              </a:rPr>
              <a:t>min</a:t>
            </a:r>
            <a:r>
              <a:rPr lang="zh-CN" altLang="en-US" sz="2400" b="0" i="0">
                <a:effectLst/>
                <a:latin typeface="-apple-system"/>
              </a:rPr>
              <a:t>指所有符合条件的</a:t>
            </a:r>
            <a:r>
              <a:rPr lang="en-US" altLang="zh-CN" sz="2400" b="0" i="0">
                <a:effectLst/>
                <a:latin typeface="-apple-system"/>
              </a:rPr>
              <a:t>v</a:t>
            </a:r>
            <a:r>
              <a:rPr lang="zh-CN" altLang="en-US" sz="2400" b="0" i="0">
                <a:effectLst/>
                <a:latin typeface="-apple-system"/>
              </a:rPr>
              <a:t>中</a:t>
            </a:r>
            <a:r>
              <a:rPr lang="en-US" altLang="zh-CN" sz="2400" b="0" i="0">
                <a:effectLst/>
                <a:latin typeface="KaTeX_Main"/>
              </a:rPr>
              <a:t>dfn</a:t>
            </a:r>
            <a:r>
              <a:rPr lang="zh-CN" altLang="en-US" sz="2400" b="0" i="0">
                <a:effectLst/>
                <a:latin typeface="-apple-system"/>
              </a:rPr>
              <a:t>最小的</a:t>
            </a:r>
            <a:r>
              <a:rPr lang="en-US" altLang="zh-CN" sz="2400" b="0" i="0">
                <a:effectLst/>
                <a:latin typeface="-apple-system"/>
              </a:rPr>
              <a:t>v</a:t>
            </a:r>
          </a:p>
          <a:p>
            <a:endParaRPr lang="en-US" altLang="zh-CN" sz="2400" b="0" i="0">
              <a:effectLst/>
              <a:latin typeface="-apple-system"/>
            </a:endParaRPr>
          </a:p>
          <a:p>
            <a:r>
              <a:rPr lang="en-US" altLang="zh-CN" sz="2400">
                <a:latin typeface="-apple-system"/>
              </a:rPr>
              <a:t>semi[u]</a:t>
            </a:r>
            <a:r>
              <a:rPr lang="zh-CN" altLang="en-US" sz="2400">
                <a:latin typeface="-apple-system"/>
              </a:rPr>
              <a:t>初始化为</a:t>
            </a:r>
            <a:r>
              <a:rPr lang="en-US" altLang="zh-CN" sz="2400">
                <a:latin typeface="-apple-system"/>
              </a:rPr>
              <a:t>u</a:t>
            </a:r>
          </a:p>
          <a:p>
            <a:r>
              <a:rPr lang="zh-CN" altLang="en-US" sz="2400" b="0" i="0">
                <a:effectLst/>
                <a:latin typeface="-apple-system"/>
              </a:rPr>
              <a:t>我们通过按</a:t>
            </a:r>
            <a:r>
              <a:rPr lang="en-US" altLang="zh-CN" sz="2400" b="0" i="0">
                <a:effectLst/>
                <a:latin typeface="-apple-system"/>
              </a:rPr>
              <a:t>dfn</a:t>
            </a:r>
            <a:r>
              <a:rPr lang="zh-CN" altLang="en-US" sz="2400" b="0" i="0">
                <a:effectLst/>
                <a:latin typeface="-apple-system"/>
              </a:rPr>
              <a:t>从大到小枚举</a:t>
            </a:r>
            <a:r>
              <a:rPr lang="en-US" altLang="zh-CN" sz="2400" b="0" i="0">
                <a:effectLst/>
                <a:latin typeface="-apple-system"/>
              </a:rPr>
              <a:t>u</a:t>
            </a:r>
            <a:r>
              <a:rPr lang="zh-CN" altLang="en-US" sz="2400" b="0" i="0">
                <a:effectLst/>
                <a:latin typeface="-apple-system"/>
              </a:rPr>
              <a:t>，然后对于每个有边到</a:t>
            </a:r>
            <a:r>
              <a:rPr lang="en-US" altLang="zh-CN" sz="2400" b="0" i="0">
                <a:effectLst/>
                <a:latin typeface="-apple-system"/>
              </a:rPr>
              <a:t>u</a:t>
            </a:r>
            <a:r>
              <a:rPr lang="zh-CN" altLang="en-US" sz="2400" b="0" i="0">
                <a:effectLst/>
                <a:latin typeface="-apple-system"/>
              </a:rPr>
              <a:t>的</a:t>
            </a:r>
            <a:r>
              <a:rPr lang="en-US" altLang="zh-CN" sz="2400" b="0" i="0">
                <a:effectLst/>
                <a:latin typeface="-apple-system"/>
              </a:rPr>
              <a:t>v</a:t>
            </a:r>
            <a:endParaRPr lang="en-US" altLang="zh-CN" sz="2400">
              <a:latin typeface="-apple-system"/>
            </a:endParaRPr>
          </a:p>
          <a:p>
            <a:r>
              <a:rPr lang="zh-CN" altLang="en-US" sz="2400" b="0" i="0">
                <a:effectLst/>
                <a:latin typeface="-apple-system"/>
              </a:rPr>
              <a:t>找他在</a:t>
            </a:r>
            <a:r>
              <a:rPr lang="en-US" altLang="zh-CN" sz="2400">
                <a:latin typeface="-apple-system"/>
              </a:rPr>
              <a:t>DFS</a:t>
            </a:r>
            <a:r>
              <a:rPr lang="zh-CN" altLang="en-US" sz="2400">
                <a:latin typeface="-apple-system"/>
              </a:rPr>
              <a:t>树上所有的祖先</a:t>
            </a:r>
            <a:r>
              <a:rPr lang="en-US" altLang="zh-CN" sz="2400">
                <a:latin typeface="-apple-system"/>
              </a:rPr>
              <a:t>x</a:t>
            </a:r>
            <a:r>
              <a:rPr lang="zh-CN" altLang="en-US" sz="2400">
                <a:latin typeface="-apple-system"/>
              </a:rPr>
              <a:t>中，</a:t>
            </a:r>
            <a:r>
              <a:rPr lang="en-US" altLang="zh-CN" sz="2400">
                <a:latin typeface="-apple-system"/>
              </a:rPr>
              <a:t>semi[x]</a:t>
            </a:r>
            <a:r>
              <a:rPr lang="zh-CN" altLang="en-US" sz="2400">
                <a:latin typeface="-apple-system"/>
              </a:rPr>
              <a:t>的</a:t>
            </a:r>
            <a:r>
              <a:rPr lang="en-US" altLang="zh-CN" sz="2400">
                <a:latin typeface="-apple-system"/>
              </a:rPr>
              <a:t>dfn</a:t>
            </a:r>
            <a:r>
              <a:rPr lang="zh-CN" altLang="en-US" sz="2400">
                <a:latin typeface="-apple-system"/>
              </a:rPr>
              <a:t>最小的那个，然后最小的这个</a:t>
            </a:r>
            <a:r>
              <a:rPr lang="en-US" altLang="zh-CN" sz="2400">
                <a:latin typeface="-apple-system"/>
              </a:rPr>
              <a:t>semi[x]</a:t>
            </a:r>
            <a:r>
              <a:rPr lang="zh-CN" altLang="en-US" sz="2400">
                <a:latin typeface="-apple-system"/>
              </a:rPr>
              <a:t>就是</a:t>
            </a:r>
            <a:r>
              <a:rPr lang="en-US" altLang="zh-CN" sz="2400">
                <a:latin typeface="-apple-system"/>
              </a:rPr>
              <a:t>semi[u]</a:t>
            </a:r>
          </a:p>
          <a:p>
            <a:r>
              <a:rPr lang="zh-CN" altLang="en-US" sz="2400">
                <a:latin typeface="-apple-system"/>
              </a:rPr>
              <a:t>这部分我们用路径压缩的带权并查集来维护</a:t>
            </a:r>
            <a:endParaRPr lang="en-US" altLang="zh-CN" sz="2400" b="0" i="0">
              <a:effectLst/>
              <a:latin typeface="-apple-system"/>
            </a:endParaRPr>
          </a:p>
          <a:p>
            <a:endParaRPr lang="en-US" altLang="zh-CN" sz="2400" b="0" i="0">
              <a:effectLst/>
              <a:latin typeface="-apple-system"/>
            </a:endParaRPr>
          </a:p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58953D-66FF-4657-AC1B-FB20F10EC274}"/>
              </a:ext>
            </a:extLst>
          </p:cNvPr>
          <p:cNvSpPr txBox="1"/>
          <p:nvPr/>
        </p:nvSpPr>
        <p:spPr>
          <a:xfrm>
            <a:off x="3065106" y="2363500"/>
            <a:ext cx="74691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      V</a:t>
            </a:r>
            <a:r>
              <a:rPr lang="zh-CN" altLang="en-US" sz="2000"/>
              <a:t>作为起点，有一条路除了起点和终点以外</a:t>
            </a:r>
            <a:r>
              <a:rPr lang="en-US" altLang="zh-CN" sz="2000"/>
              <a:t>dfn</a:t>
            </a:r>
            <a:r>
              <a:rPr lang="zh-CN" altLang="en-US" sz="2000"/>
              <a:t>的值都比</a:t>
            </a:r>
            <a:r>
              <a:rPr lang="en-US" altLang="zh-CN" sz="2000"/>
              <a:t>x</a:t>
            </a:r>
            <a:r>
              <a:rPr lang="zh-CN" altLang="en-US" sz="200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29893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DF7E-5082-4C97-A7D6-ECD84886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A5936-3E4D-4785-837D-33358734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5A4A75-5109-432C-AE27-AAB92F83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23081"/>
            <a:ext cx="358726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18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FD08F-BDCB-4173-8C76-BB726234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9F12-ABD4-4946-AF08-3811D4FF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实际上求出</a:t>
            </a:r>
            <a:r>
              <a:rPr lang="en-US" altLang="zh-CN"/>
              <a:t>semi</a:t>
            </a:r>
            <a:r>
              <a:rPr lang="zh-CN" altLang="en-US"/>
              <a:t>后，把非树边都去掉，再</a:t>
            </a:r>
            <a:r>
              <a:rPr lang="en-US" altLang="zh-CN"/>
              <a:t>addE(semi[u],u)</a:t>
            </a:r>
            <a:r>
              <a:rPr lang="zh-CN" altLang="en-US"/>
              <a:t>就是</a:t>
            </a:r>
            <a:r>
              <a:rPr lang="en-US" altLang="zh-CN"/>
              <a:t>DAG</a:t>
            </a:r>
            <a:r>
              <a:rPr lang="zh-CN" altLang="en-US"/>
              <a:t>了，而且支配树不变，可以做</a:t>
            </a:r>
            <a:r>
              <a:rPr lang="en-US" altLang="zh-CN"/>
              <a:t>DAG</a:t>
            </a:r>
            <a:r>
              <a:rPr lang="zh-CN" altLang="en-US"/>
              <a:t>版本的支配树了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接下来是支配点</a:t>
            </a:r>
            <a:r>
              <a:rPr lang="en-US" altLang="zh-CN"/>
              <a:t>idom[u],</a:t>
            </a:r>
            <a:r>
              <a:rPr lang="zh-CN" altLang="en-US"/>
              <a:t>直接给结论：</a:t>
            </a:r>
            <a:endParaRPr lang="en-US" altLang="zh-CN"/>
          </a:p>
          <a:p>
            <a:r>
              <a:rPr lang="zh-CN" altLang="en-US"/>
              <a:t>我们记</a:t>
            </a:r>
            <a:r>
              <a:rPr lang="en-US" altLang="zh-CN"/>
              <a:t>P</a:t>
            </a:r>
            <a:r>
              <a:rPr lang="zh-CN" altLang="en-US"/>
              <a:t>为从</a:t>
            </a:r>
            <a:r>
              <a:rPr lang="en-US" altLang="zh-CN"/>
              <a:t>semi[x] </a:t>
            </a:r>
            <a:r>
              <a:rPr lang="zh-CN" altLang="en-US"/>
              <a:t>到</a:t>
            </a:r>
            <a:r>
              <a:rPr lang="en-US" altLang="zh-CN"/>
              <a:t>x</a:t>
            </a:r>
            <a:r>
              <a:rPr lang="zh-CN" altLang="en-US"/>
              <a:t>的树上路径点集（不包括</a:t>
            </a:r>
            <a:r>
              <a:rPr lang="en-US" altLang="zh-CN"/>
              <a:t>semi[x] 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z</a:t>
            </a:r>
            <a:r>
              <a:rPr lang="zh-CN" altLang="en-US"/>
              <a:t>是</a:t>
            </a:r>
            <a:r>
              <a:rPr lang="en-US" altLang="zh-CN"/>
              <a:t>P</a:t>
            </a:r>
            <a:r>
              <a:rPr lang="zh-CN" altLang="en-US"/>
              <a:t>中</a:t>
            </a:r>
            <a:r>
              <a:rPr lang="en-US" altLang="zh-CN"/>
              <a:t>dfn[semi[z]] </a:t>
            </a:r>
            <a:r>
              <a:rPr lang="zh-CN" altLang="en-US"/>
              <a:t>最小的点。</a:t>
            </a:r>
            <a:endParaRPr lang="en-US" altLang="zh-CN"/>
          </a:p>
          <a:p>
            <a:r>
              <a:rPr lang="zh-CN" altLang="en-US"/>
              <a:t>若</a:t>
            </a:r>
            <a:r>
              <a:rPr lang="en-US" altLang="zh-CN"/>
              <a:t>semi[z]=semi[x] </a:t>
            </a:r>
            <a:r>
              <a:rPr lang="zh-CN" altLang="en-US"/>
              <a:t>，则有</a:t>
            </a:r>
            <a:r>
              <a:rPr lang="en-US" altLang="zh-CN"/>
              <a:t>idom[x]=semi[x] </a:t>
            </a:r>
            <a:r>
              <a:rPr lang="zh-CN" altLang="en-US"/>
              <a:t>，否则有</a:t>
            </a:r>
            <a:r>
              <a:rPr lang="en-US" altLang="zh-CN"/>
              <a:t>idom[x]=idom[z] 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0DDF3-8CB5-4F2A-B81C-E6AF69F6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04954-5E8B-488F-9A91-BF5660B4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先求</a:t>
            </a:r>
            <a:r>
              <a:rPr lang="en-US" altLang="zh-CN"/>
              <a:t>dfn</a:t>
            </a:r>
          </a:p>
          <a:p>
            <a:r>
              <a:rPr lang="zh-CN" altLang="en-US"/>
              <a:t>按</a:t>
            </a:r>
            <a:r>
              <a:rPr lang="en-US" altLang="zh-CN"/>
              <a:t>dfn</a:t>
            </a:r>
            <a:r>
              <a:rPr lang="zh-CN" altLang="en-US"/>
              <a:t>从大到小枚举</a:t>
            </a:r>
            <a:r>
              <a:rPr lang="en-US" altLang="zh-CN"/>
              <a:t>u</a:t>
            </a:r>
            <a:r>
              <a:rPr lang="zh-CN" altLang="en-US"/>
              <a:t>，求出半支配点</a:t>
            </a:r>
            <a:r>
              <a:rPr lang="en-US" altLang="zh-CN"/>
              <a:t>semi[u]</a:t>
            </a:r>
          </a:p>
          <a:p>
            <a:r>
              <a:rPr lang="zh-CN" altLang="en-US"/>
              <a:t>根据</a:t>
            </a:r>
            <a:r>
              <a:rPr lang="en-US" altLang="zh-CN"/>
              <a:t>semi</a:t>
            </a:r>
            <a:r>
              <a:rPr lang="zh-CN" altLang="en-US"/>
              <a:t>求出</a:t>
            </a:r>
            <a:r>
              <a:rPr lang="en-US" altLang="zh-CN"/>
              <a:t>idom</a:t>
            </a:r>
          </a:p>
          <a:p>
            <a:r>
              <a:rPr lang="zh-CN" altLang="en-US"/>
              <a:t>根据</a:t>
            </a:r>
            <a:r>
              <a:rPr lang="en-US" altLang="zh-CN"/>
              <a:t>addE(idom[u],u)</a:t>
            </a:r>
            <a:r>
              <a:rPr lang="zh-CN" altLang="en-US"/>
              <a:t>来建树，就是支配树了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2A1CE-C82A-45B2-97B9-8A968801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例题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3C8B7B-BD6D-4DB6-8793-B683B677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77" y="1358179"/>
            <a:ext cx="11575446" cy="31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40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7F033-52C5-4DEC-B3E4-E7535447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支配树</a:t>
            </a:r>
            <a:r>
              <a:rPr lang="en-US" altLang="zh-CN"/>
              <a:t>::</a:t>
            </a:r>
            <a:r>
              <a:rPr lang="zh-CN" altLang="en-US"/>
              <a:t>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46CE21-ECB1-47E4-831B-A3AD143A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180" y="0"/>
            <a:ext cx="7677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90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04B5-B0BC-4EFB-B37A-42F2F26B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4" y="2766218"/>
            <a:ext cx="10515600" cy="1325563"/>
          </a:xfrm>
        </p:spPr>
        <p:txBody>
          <a:bodyPr/>
          <a:lstStyle/>
          <a:p>
            <a:r>
              <a:rPr lang="en-US" altLang="zh-CN"/>
              <a:t>Tarjan</a:t>
            </a:r>
            <a:r>
              <a:rPr lang="zh-CN" altLang="en-US"/>
              <a:t>专题讲完了，谢谢大家</a:t>
            </a:r>
          </a:p>
        </p:txBody>
      </p:sp>
    </p:spTree>
    <p:extLst>
      <p:ext uri="{BB962C8B-B14F-4D97-AF65-F5344CB8AC3E}">
        <p14:creationId xmlns:p14="http://schemas.microsoft.com/office/powerpoint/2010/main" val="28358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强连通</a:t>
            </a:r>
            <a:r>
              <a:rPr lang="en-US" altLang="zh-CN"/>
              <a:t>-SCC ::</a:t>
            </a:r>
            <a:r>
              <a:rPr lang="zh-CN" altLang="en-US"/>
              <a:t> 概念</a:t>
            </a:r>
            <a:endParaRPr lang="en-US" altLang="zh-C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0" y="1949637"/>
            <a:ext cx="986536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强连通</a:t>
            </a:r>
            <a:r>
              <a:rPr lang="en-US" altLang="zh-CN"/>
              <a:t>-SCC::</a:t>
            </a:r>
            <a:r>
              <a:rPr lang="zh-CN" altLang="en-US"/>
              <a:t>比较无聊的概念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强连通图：每个点都能互相到达的有向图</a:t>
            </a:r>
            <a:endParaRPr lang="en-US" altLang="zh-CN"/>
          </a:p>
          <a:p>
            <a:r>
              <a:rPr lang="zh-CN" altLang="en-US"/>
              <a:t>极大强连通子图</a:t>
            </a:r>
            <a:r>
              <a:rPr lang="zh-CN" altLang="en-US">
                <a:sym typeface="Wingdings" panose="05000000000000000000" pitchFamily="2" charset="2"/>
              </a:rPr>
              <a:t>：（子图什么意思不用我多说了吧</a:t>
            </a:r>
            <a:r>
              <a:rPr lang="en-US" altLang="zh-CN">
                <a:sym typeface="Wingdings" panose="05000000000000000000" pitchFamily="2" charset="2"/>
              </a:rPr>
              <a:t>QAQ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一般极大</a:t>
            </a:r>
            <a:r>
              <a:rPr lang="en-US" altLang="zh-CN"/>
              <a:t>XX</a:t>
            </a:r>
            <a:r>
              <a:rPr lang="zh-CN" altLang="en-US"/>
              <a:t>子图都是指满足</a:t>
            </a:r>
            <a:r>
              <a:rPr lang="en-US" altLang="zh-CN"/>
              <a:t>XX</a:t>
            </a:r>
            <a:r>
              <a:rPr lang="zh-CN" altLang="en-US"/>
              <a:t>性质的子图，并且不存在一个真包含它的子图（简单讲就是比这个子图还要大的子图）满足</a:t>
            </a:r>
            <a:r>
              <a:rPr lang="en-US" altLang="zh-CN"/>
              <a:t>XX</a:t>
            </a:r>
            <a:r>
              <a:rPr lang="zh-CN" altLang="en-US"/>
              <a:t>性质</a:t>
            </a:r>
            <a:endParaRPr lang="en-US" altLang="zh-CN"/>
          </a:p>
          <a:p>
            <a:pPr lvl="1"/>
            <a:r>
              <a:rPr lang="zh-CN" altLang="en-US"/>
              <a:t>改编</a:t>
            </a:r>
            <a:r>
              <a:rPr lang="en-US" altLang="zh-CN"/>
              <a:t>!=</a:t>
            </a:r>
            <a:r>
              <a:rPr lang="zh-CN" altLang="en-US"/>
              <a:t>乱编，极大</a:t>
            </a:r>
            <a:r>
              <a:rPr lang="en-US" altLang="zh-CN"/>
              <a:t>!=</a:t>
            </a:r>
            <a:r>
              <a:rPr lang="zh-CN" altLang="en-US"/>
              <a:t>最大，就像极大值一样，它是附近最大的数了，再往左边和右边找都是比自己小的了</a:t>
            </a:r>
            <a:endParaRPr lang="en-US" altLang="zh-CN"/>
          </a:p>
          <a:p>
            <a:pPr lvl="1"/>
            <a:r>
              <a:rPr lang="zh-CN" altLang="en-US"/>
              <a:t>而在图论里，“极大”的意思就是没办法再扩展一条边出去了</a:t>
            </a:r>
            <a:endParaRPr lang="en-US" altLang="zh-CN"/>
          </a:p>
          <a:p>
            <a:r>
              <a:rPr lang="zh-CN" altLang="en-US"/>
              <a:t>强连通分量：就是某个极大强连通子图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强联通</a:t>
            </a:r>
            <a:r>
              <a:rPr lang="en-US" altLang="zh-CN"/>
              <a:t>-SCC ::</a:t>
            </a:r>
            <a:r>
              <a:rPr lang="zh-CN" altLang="en-US"/>
              <a:t> 原理  （</a:t>
            </a:r>
            <a:r>
              <a:rPr lang="en-US" altLang="zh-CN"/>
              <a:t>tarjan</a:t>
            </a:r>
            <a:r>
              <a:rPr lang="zh-CN" altLang="en-US"/>
              <a:t>算法）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4079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/>
              <a:t>用了</a:t>
            </a:r>
            <a:r>
              <a:rPr lang="en-US" altLang="zh-CN" sz="2400"/>
              <a:t>DFS</a:t>
            </a:r>
            <a:r>
              <a:rPr lang="zh-CN" altLang="en-US" sz="2400"/>
              <a:t>序和</a:t>
            </a:r>
            <a:r>
              <a:rPr lang="en-US" altLang="zh-CN" sz="2400"/>
              <a:t>DFS</a:t>
            </a:r>
            <a:r>
              <a:rPr lang="zh-CN" altLang="en-US" sz="2400"/>
              <a:t>树的思想</a:t>
            </a:r>
          </a:p>
          <a:p>
            <a:r>
              <a:rPr lang="zh-CN" altLang="en-US" sz="2400"/>
              <a:t>为了便于理解，可以先把</a:t>
            </a:r>
            <a:r>
              <a:rPr lang="en-US" altLang="zh-CN" sz="2400"/>
              <a:t>DFS</a:t>
            </a:r>
            <a:r>
              <a:rPr lang="zh-CN" altLang="en-US" sz="2400"/>
              <a:t>树抠出来，然后在这个树上求出</a:t>
            </a:r>
            <a:r>
              <a:rPr lang="en-US" altLang="zh-CN" sz="2400"/>
              <a:t>DFS</a:t>
            </a:r>
            <a:r>
              <a:rPr lang="zh-CN" altLang="en-US" sz="2400"/>
              <a:t>序，也就是</a:t>
            </a:r>
            <a:r>
              <a:rPr lang="en-US" altLang="zh-CN" sz="2400"/>
              <a:t>dfn[u]</a:t>
            </a:r>
            <a:r>
              <a:rPr lang="zh-CN" altLang="en-US" sz="2400"/>
              <a:t>，顺便维护一个数组</a:t>
            </a:r>
            <a:r>
              <a:rPr lang="en-US" altLang="zh-CN" sz="2400"/>
              <a:t>low[u]</a:t>
            </a:r>
            <a:r>
              <a:rPr lang="zh-CN" altLang="en-US" sz="2400"/>
              <a:t>，表示：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及其后代指出去的边，能返回到的最浅的点的</a:t>
            </a:r>
            <a:r>
              <a:rPr lang="en-US" altLang="zh-CN">
                <a:sym typeface="+mn-ea"/>
              </a:rPr>
              <a:t>dfn</a:t>
            </a:r>
            <a:r>
              <a:rPr lang="zh-CN" altLang="en-US">
                <a:sym typeface="+mn-ea"/>
              </a:rPr>
              <a:t>的值。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85"/>
            <a:ext cx="1608993" cy="1325563"/>
          </a:xfrm>
        </p:spPr>
        <p:txBody>
          <a:bodyPr/>
          <a:lstStyle/>
          <a:p>
            <a:r>
              <a:rPr lang="zh-CN" altLang="en-US"/>
              <a:t>例子：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4662" y="17585"/>
            <a:ext cx="6547338" cy="1740877"/>
          </a:xfrm>
        </p:spPr>
        <p:txBody>
          <a:bodyPr/>
          <a:lstStyle/>
          <a:p>
            <a:r>
              <a:rPr lang="zh-CN" altLang="en-US" sz="2800"/>
              <a:t>回想一下，有向图上</a:t>
            </a:r>
            <a:r>
              <a:rPr lang="en-US" altLang="zh-CN" sz="2800"/>
              <a:t>DFS</a:t>
            </a:r>
            <a:r>
              <a:rPr lang="zh-CN" altLang="en-US" sz="2800"/>
              <a:t>树的非树边有</a:t>
            </a:r>
            <a:endParaRPr lang="en-US" altLang="zh-CN" sz="2800"/>
          </a:p>
          <a:p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返祖边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rgbClr val="FF0000"/>
                </a:solidFill>
              </a:rPr>
              <a:t>横叉边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rgbClr val="0070C0"/>
                </a:solidFill>
              </a:rPr>
              <a:t>前向边</a:t>
            </a:r>
            <a:r>
              <a:rPr lang="zh-CN" altLang="en-US" sz="2800"/>
              <a:t>三种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其中只有返祖边会产生</a:t>
            </a:r>
            <a:r>
              <a:rPr lang="en-US" altLang="zh-CN" sz="2800">
                <a:sym typeface="+mn-ea"/>
              </a:rPr>
              <a:t>SCC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52" y="0"/>
            <a:ext cx="4016210" cy="58908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强联通</a:t>
            </a:r>
            <a:r>
              <a:rPr lang="en-US" altLang="zh-CN"/>
              <a:t>-SCC  :: </a:t>
            </a:r>
            <a:r>
              <a:rPr lang="zh-CN" altLang="en-US"/>
              <a:t>缩点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5407"/>
            <a:ext cx="4304762" cy="420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5555940" y="3794175"/>
            <a:ext cx="1080120" cy="0"/>
          </a:xfrm>
          <a:prstGeom prst="straightConnector1">
            <a:avLst/>
          </a:prstGeom>
          <a:ln w="127000"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98" y="2947998"/>
            <a:ext cx="2448271" cy="169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634105" y="5826125"/>
            <a:ext cx="333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缩点后的图一定是</a:t>
            </a:r>
            <a:r>
              <a:rPr lang="en-US" altLang="zh-CN" sz="2400"/>
              <a:t>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例题：</a:t>
            </a:r>
            <a:r>
              <a:rPr lang="en-US" altLang="zh-CN" dirty="0">
                <a:sym typeface="+mn-ea"/>
              </a:rPr>
              <a:t>POJ 1236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给定一个有向图，</a:t>
            </a:r>
            <a:r>
              <a:rPr lang="en-US" altLang="zh-CN" b="1" dirty="0">
                <a:sym typeface="+mn-ea"/>
              </a:rPr>
              <a:t>N</a:t>
            </a:r>
            <a:r>
              <a:rPr lang="zh-CN" altLang="en-US" b="1" dirty="0">
                <a:sym typeface="+mn-ea"/>
              </a:rPr>
              <a:t>个点，求： </a:t>
            </a:r>
            <a:endParaRPr lang="zh-CN" altLang="en-US" dirty="0"/>
          </a:p>
          <a:p>
            <a:r>
              <a:rPr lang="en-US" altLang="zh-CN" b="1" dirty="0">
                <a:sym typeface="+mn-ea"/>
              </a:rPr>
              <a:t>1) </a:t>
            </a:r>
            <a:r>
              <a:rPr lang="zh-CN" altLang="en-US" b="1" dirty="0">
                <a:sym typeface="+mn-ea"/>
              </a:rPr>
              <a:t>至少要选几个顶点，才能做到从这些顶点出发，可以到达全部顶点</a:t>
            </a:r>
            <a:endParaRPr lang="zh-CN" altLang="en-US" dirty="0"/>
          </a:p>
          <a:p>
            <a:r>
              <a:rPr lang="en-US" altLang="zh-CN" b="1" dirty="0">
                <a:sym typeface="+mn-ea"/>
              </a:rPr>
              <a:t>2) </a:t>
            </a:r>
            <a:r>
              <a:rPr lang="zh-CN" altLang="en-US" b="1" dirty="0">
                <a:sym typeface="+mn-ea"/>
              </a:rPr>
              <a:t>至少要加多少条边，才能使得从任何一个顶点出发，都能到达全部顶点</a:t>
            </a:r>
            <a:endParaRPr lang="en-US" altLang="zh-CN" dirty="0"/>
          </a:p>
          <a:p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可以出到</a:t>
            </a:r>
            <a:r>
              <a:rPr lang="en-US" altLang="zh-CN"/>
              <a:t>1e6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20,&quot;width&quot;:93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70,&quot;width&quot;:787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1980</Words>
  <Application>Microsoft Office PowerPoint</Application>
  <PresentationFormat>宽屏</PresentationFormat>
  <Paragraphs>157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-apple-system</vt:lpstr>
      <vt:lpstr>KaTeX_Main</vt:lpstr>
      <vt:lpstr>KaTeX_Math</vt:lpstr>
      <vt:lpstr>Arial</vt:lpstr>
      <vt:lpstr>Calibri</vt:lpstr>
      <vt:lpstr>Times New Roman</vt:lpstr>
      <vt:lpstr>Office 主题</vt:lpstr>
      <vt:lpstr>PowerPoint 演示文稿</vt:lpstr>
      <vt:lpstr>树上的DFS序（时间戳）</vt:lpstr>
      <vt:lpstr>图上DFS树</vt:lpstr>
      <vt:lpstr>强连通-SCC :: 概念</vt:lpstr>
      <vt:lpstr>强连通-SCC::比较无聊的概念</vt:lpstr>
      <vt:lpstr>强联通-SCC :: 原理  （tarjan算法）</vt:lpstr>
      <vt:lpstr>例子：</vt:lpstr>
      <vt:lpstr>强联通-SCC  :: 缩点</vt:lpstr>
      <vt:lpstr>例题：POJ 1236</vt:lpstr>
      <vt:lpstr>SCC::代码</vt:lpstr>
      <vt:lpstr>边双和点双连通-BCC::重要概念</vt:lpstr>
      <vt:lpstr>边双和点双连通-BCC::概念</vt:lpstr>
      <vt:lpstr>边双::原理    （tarjan算法）</vt:lpstr>
      <vt:lpstr>边双::例子</vt:lpstr>
      <vt:lpstr>边双::缩点</vt:lpstr>
      <vt:lpstr>边双::例题</vt:lpstr>
      <vt:lpstr>假设某个图缩点后是这样的:</vt:lpstr>
      <vt:lpstr>点双::原理</vt:lpstr>
      <vt:lpstr>点双::例子</vt:lpstr>
      <vt:lpstr>点双::缩点</vt:lpstr>
      <vt:lpstr>点双::特殊例子</vt:lpstr>
      <vt:lpstr>点双::例题</vt:lpstr>
      <vt:lpstr>BCC::代码</vt:lpstr>
      <vt:lpstr>最小树形图::概念</vt:lpstr>
      <vt:lpstr>最小树形图::过程</vt:lpstr>
      <vt:lpstr>最小树形图::例题</vt:lpstr>
      <vt:lpstr>PowerPoint 演示文稿</vt:lpstr>
      <vt:lpstr>支配树::基本概念</vt:lpstr>
      <vt:lpstr>支配树::前置技能</vt:lpstr>
      <vt:lpstr>如果都会带权并查集的话就跳过</vt:lpstr>
      <vt:lpstr>支配树::DAG</vt:lpstr>
      <vt:lpstr>支配树::原理</vt:lpstr>
      <vt:lpstr>支配树::原理</vt:lpstr>
      <vt:lpstr>支配树::例子</vt:lpstr>
      <vt:lpstr>支配树::原理</vt:lpstr>
      <vt:lpstr>支配树::过程</vt:lpstr>
      <vt:lpstr>支配树::例题</vt:lpstr>
      <vt:lpstr>支配树::代码</vt:lpstr>
      <vt:lpstr>Tarjan专题讲完了，谢谢大家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ACM-21</dc:creator>
  <cp:lastModifiedBy>周 天辰</cp:lastModifiedBy>
  <cp:revision>36</cp:revision>
  <dcterms:created xsi:type="dcterms:W3CDTF">2020-07-11T10:28:00Z</dcterms:created>
  <dcterms:modified xsi:type="dcterms:W3CDTF">2020-07-14T18:07:30Z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