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3" r:id="rId4"/>
    <p:sldId id="257" r:id="rId5"/>
    <p:sldId id="259" r:id="rId6"/>
    <p:sldId id="264" r:id="rId7"/>
    <p:sldId id="262"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F90F1-F83B-4945-8743-1B5B4116B45E}" v="213" dt="2020-12-03T15:45:14.7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1188" autoAdjust="0"/>
  </p:normalViewPr>
  <p:slideViewPr>
    <p:cSldViewPr snapToGrid="0">
      <p:cViewPr varScale="1">
        <p:scale>
          <a:sx n="92" d="100"/>
          <a:sy n="92" d="100"/>
        </p:scale>
        <p:origin x="13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nce, Andrew" userId="0b6d1365-19a9-48fc-83e5-a9435ef1aa2c" providerId="ADAL" clId="{6D2B8441-C44C-4EA6-891A-6B1EA56C4793}"/>
    <pc:docChg chg="undo custSel addSld modSld">
      <pc:chgData name="Ponce, Andrew" userId="0b6d1365-19a9-48fc-83e5-a9435ef1aa2c" providerId="ADAL" clId="{6D2B8441-C44C-4EA6-891A-6B1EA56C4793}" dt="2020-12-01T02:38:05.325" v="6740" actId="20577"/>
      <pc:docMkLst>
        <pc:docMk/>
      </pc:docMkLst>
      <pc:sldChg chg="modSp mod">
        <pc:chgData name="Ponce, Andrew" userId="0b6d1365-19a9-48fc-83e5-a9435ef1aa2c" providerId="ADAL" clId="{6D2B8441-C44C-4EA6-891A-6B1EA56C4793}" dt="2020-12-01T02:12:10.559" v="3207" actId="114"/>
        <pc:sldMkLst>
          <pc:docMk/>
          <pc:sldMk cId="20568520" sldId="256"/>
        </pc:sldMkLst>
        <pc:spChg chg="mod">
          <ac:chgData name="Ponce, Andrew" userId="0b6d1365-19a9-48fc-83e5-a9435ef1aa2c" providerId="ADAL" clId="{6D2B8441-C44C-4EA6-891A-6B1EA56C4793}" dt="2020-12-01T01:52:12.572" v="80" actId="20577"/>
          <ac:spMkLst>
            <pc:docMk/>
            <pc:sldMk cId="20568520" sldId="256"/>
            <ac:spMk id="2" creationId="{1C3D9822-C675-4532-A139-3C49159B2CCE}"/>
          </ac:spMkLst>
        </pc:spChg>
        <pc:spChg chg="mod">
          <ac:chgData name="Ponce, Andrew" userId="0b6d1365-19a9-48fc-83e5-a9435ef1aa2c" providerId="ADAL" clId="{6D2B8441-C44C-4EA6-891A-6B1EA56C4793}" dt="2020-12-01T02:12:10.559" v="3207" actId="114"/>
          <ac:spMkLst>
            <pc:docMk/>
            <pc:sldMk cId="20568520" sldId="256"/>
            <ac:spMk id="3" creationId="{327C850F-B27C-4FAF-8BD6-75B962F3D925}"/>
          </ac:spMkLst>
        </pc:spChg>
      </pc:sldChg>
      <pc:sldChg chg="modSp mod modNotesTx">
        <pc:chgData name="Ponce, Andrew" userId="0b6d1365-19a9-48fc-83e5-a9435ef1aa2c" providerId="ADAL" clId="{6D2B8441-C44C-4EA6-891A-6B1EA56C4793}" dt="2020-12-01T02:30:26.046" v="6213" actId="20577"/>
        <pc:sldMkLst>
          <pc:docMk/>
          <pc:sldMk cId="3621027570" sldId="257"/>
        </pc:sldMkLst>
        <pc:spChg chg="mod">
          <ac:chgData name="Ponce, Andrew" userId="0b6d1365-19a9-48fc-83e5-a9435ef1aa2c" providerId="ADAL" clId="{6D2B8441-C44C-4EA6-891A-6B1EA56C4793}" dt="2020-12-01T02:29:10.430" v="5976" actId="20577"/>
          <ac:spMkLst>
            <pc:docMk/>
            <pc:sldMk cId="3621027570" sldId="257"/>
            <ac:spMk id="2" creationId="{D7761D31-8AAA-497A-971E-C86133FC0C0D}"/>
          </ac:spMkLst>
        </pc:spChg>
        <pc:spChg chg="mod">
          <ac:chgData name="Ponce, Andrew" userId="0b6d1365-19a9-48fc-83e5-a9435ef1aa2c" providerId="ADAL" clId="{6D2B8441-C44C-4EA6-891A-6B1EA56C4793}" dt="2020-12-01T02:29:55.138" v="6077" actId="20577"/>
          <ac:spMkLst>
            <pc:docMk/>
            <pc:sldMk cId="3621027570" sldId="257"/>
            <ac:spMk id="3" creationId="{EF4468AE-7881-4AC4-9940-44C3CAD88580}"/>
          </ac:spMkLst>
        </pc:spChg>
      </pc:sldChg>
      <pc:sldChg chg="modSp mod modNotesTx">
        <pc:chgData name="Ponce, Andrew" userId="0b6d1365-19a9-48fc-83e5-a9435ef1aa2c" providerId="ADAL" clId="{6D2B8441-C44C-4EA6-891A-6B1EA56C4793}" dt="2020-12-01T02:38:05.325" v="6740" actId="20577"/>
        <pc:sldMkLst>
          <pc:docMk/>
          <pc:sldMk cId="1462121114" sldId="258"/>
        </pc:sldMkLst>
        <pc:spChg chg="mod">
          <ac:chgData name="Ponce, Andrew" userId="0b6d1365-19a9-48fc-83e5-a9435ef1aa2c" providerId="ADAL" clId="{6D2B8441-C44C-4EA6-891A-6B1EA56C4793}" dt="2020-12-01T02:31:04.640" v="6261" actId="20577"/>
          <ac:spMkLst>
            <pc:docMk/>
            <pc:sldMk cId="1462121114" sldId="258"/>
            <ac:spMk id="2" creationId="{61A252A4-6C93-4213-AD16-6C0694D9DB7D}"/>
          </ac:spMkLst>
        </pc:spChg>
        <pc:spChg chg="mod">
          <ac:chgData name="Ponce, Andrew" userId="0b6d1365-19a9-48fc-83e5-a9435ef1aa2c" providerId="ADAL" clId="{6D2B8441-C44C-4EA6-891A-6B1EA56C4793}" dt="2020-12-01T02:38:05.325" v="6740" actId="20577"/>
          <ac:spMkLst>
            <pc:docMk/>
            <pc:sldMk cId="1462121114" sldId="258"/>
            <ac:spMk id="3" creationId="{3AD7D7E1-1234-487A-B19B-A1E98E7446A1}"/>
          </ac:spMkLst>
        </pc:spChg>
      </pc:sldChg>
      <pc:sldChg chg="modSp new mod modNotesTx">
        <pc:chgData name="Ponce, Andrew" userId="0b6d1365-19a9-48fc-83e5-a9435ef1aa2c" providerId="ADAL" clId="{6D2B8441-C44C-4EA6-891A-6B1EA56C4793}" dt="2020-12-01T02:17:09.020" v="4106" actId="20577"/>
        <pc:sldMkLst>
          <pc:docMk/>
          <pc:sldMk cId="1932435895" sldId="260"/>
        </pc:sldMkLst>
        <pc:spChg chg="mod">
          <ac:chgData name="Ponce, Andrew" userId="0b6d1365-19a9-48fc-83e5-a9435ef1aa2c" providerId="ADAL" clId="{6D2B8441-C44C-4EA6-891A-6B1EA56C4793}" dt="2020-12-01T02:13:08.580" v="3310" actId="20577"/>
          <ac:spMkLst>
            <pc:docMk/>
            <pc:sldMk cId="1932435895" sldId="260"/>
            <ac:spMk id="2" creationId="{931D7797-576C-4869-BEA0-44BEF15837CE}"/>
          </ac:spMkLst>
        </pc:spChg>
        <pc:spChg chg="mod">
          <ac:chgData name="Ponce, Andrew" userId="0b6d1365-19a9-48fc-83e5-a9435ef1aa2c" providerId="ADAL" clId="{6D2B8441-C44C-4EA6-891A-6B1EA56C4793}" dt="2020-12-01T02:12:35.740" v="3240" actId="20577"/>
          <ac:spMkLst>
            <pc:docMk/>
            <pc:sldMk cId="1932435895" sldId="260"/>
            <ac:spMk id="3" creationId="{2C5BDE5E-C7CA-4AE7-98A7-274E35D01A3A}"/>
          </ac:spMkLst>
        </pc:spChg>
      </pc:sldChg>
    </pc:docChg>
  </pc:docChgLst>
  <pc:docChgLst>
    <pc:chgData name="Ponce, Andrew" userId="0b6d1365-19a9-48fc-83e5-a9435ef1aa2c" providerId="ADAL" clId="{007F90F1-F83B-4945-8743-1B5B4116B45E}"/>
    <pc:docChg chg="undo redo custSel mod addSld delSld modSld sldOrd">
      <pc:chgData name="Ponce, Andrew" userId="0b6d1365-19a9-48fc-83e5-a9435ef1aa2c" providerId="ADAL" clId="{007F90F1-F83B-4945-8743-1B5B4116B45E}" dt="2020-12-03T16:04:18.018" v="6521" actId="20577"/>
      <pc:docMkLst>
        <pc:docMk/>
      </pc:docMkLst>
      <pc:sldChg chg="addSp delSp modSp mod setBg setClrOvrMap modNotesTx">
        <pc:chgData name="Ponce, Andrew" userId="0b6d1365-19a9-48fc-83e5-a9435ef1aa2c" providerId="ADAL" clId="{007F90F1-F83B-4945-8743-1B5B4116B45E}" dt="2020-12-03T15:50:25.393" v="6399" actId="20577"/>
        <pc:sldMkLst>
          <pc:docMk/>
          <pc:sldMk cId="20568520" sldId="256"/>
        </pc:sldMkLst>
        <pc:spChg chg="mod">
          <ac:chgData name="Ponce, Andrew" userId="0b6d1365-19a9-48fc-83e5-a9435ef1aa2c" providerId="ADAL" clId="{007F90F1-F83B-4945-8743-1B5B4116B45E}" dt="2020-12-01T07:52:19.320" v="2890" actId="20577"/>
          <ac:spMkLst>
            <pc:docMk/>
            <pc:sldMk cId="20568520" sldId="256"/>
            <ac:spMk id="2" creationId="{1C3D9822-C675-4532-A139-3C49159B2CCE}"/>
          </ac:spMkLst>
        </pc:spChg>
        <pc:spChg chg="mod">
          <ac:chgData name="Ponce, Andrew" userId="0b6d1365-19a9-48fc-83e5-a9435ef1aa2c" providerId="ADAL" clId="{007F90F1-F83B-4945-8743-1B5B4116B45E}" dt="2020-12-01T07:45:51.192" v="2450" actId="20577"/>
          <ac:spMkLst>
            <pc:docMk/>
            <pc:sldMk cId="20568520" sldId="256"/>
            <ac:spMk id="3" creationId="{327C850F-B27C-4FAF-8BD6-75B962F3D925}"/>
          </ac:spMkLst>
        </pc:spChg>
        <pc:spChg chg="add del">
          <ac:chgData name="Ponce, Andrew" userId="0b6d1365-19a9-48fc-83e5-a9435ef1aa2c" providerId="ADAL" clId="{007F90F1-F83B-4945-8743-1B5B4116B45E}" dt="2020-12-01T07:22:43.662" v="536" actId="26606"/>
          <ac:spMkLst>
            <pc:docMk/>
            <pc:sldMk cId="20568520" sldId="256"/>
            <ac:spMk id="10" creationId="{71B2258F-86CA-4D4D-8270-BC05FCDEBFB3}"/>
          </ac:spMkLst>
        </pc:spChg>
        <pc:spChg chg="add">
          <ac:chgData name="Ponce, Andrew" userId="0b6d1365-19a9-48fc-83e5-a9435ef1aa2c" providerId="ADAL" clId="{007F90F1-F83B-4945-8743-1B5B4116B45E}" dt="2020-12-01T07:22:43.662" v="536" actId="26606"/>
          <ac:spMkLst>
            <pc:docMk/>
            <pc:sldMk cId="20568520" sldId="256"/>
            <ac:spMk id="15" creationId="{E49CC64F-7275-4E33-961B-0C5CDC439875}"/>
          </ac:spMkLst>
        </pc:spChg>
        <pc:picChg chg="add mod ord">
          <ac:chgData name="Ponce, Andrew" userId="0b6d1365-19a9-48fc-83e5-a9435ef1aa2c" providerId="ADAL" clId="{007F90F1-F83B-4945-8743-1B5B4116B45E}" dt="2020-12-01T07:22:43.662" v="536" actId="26606"/>
          <ac:picMkLst>
            <pc:docMk/>
            <pc:sldMk cId="20568520" sldId="256"/>
            <ac:picMk id="5" creationId="{D713E058-8822-4B56-AC28-A49610872F74}"/>
          </ac:picMkLst>
        </pc:picChg>
      </pc:sldChg>
      <pc:sldChg chg="addSp delSp modSp new mod ord setBg modNotesTx">
        <pc:chgData name="Ponce, Andrew" userId="0b6d1365-19a9-48fc-83e5-a9435ef1aa2c" providerId="ADAL" clId="{007F90F1-F83B-4945-8743-1B5B4116B45E}" dt="2020-12-01T15:53:36.755" v="5572" actId="20577"/>
        <pc:sldMkLst>
          <pc:docMk/>
          <pc:sldMk cId="3621027570" sldId="257"/>
        </pc:sldMkLst>
        <pc:spChg chg="mod">
          <ac:chgData name="Ponce, Andrew" userId="0b6d1365-19a9-48fc-83e5-a9435ef1aa2c" providerId="ADAL" clId="{007F90F1-F83B-4945-8743-1B5B4116B45E}" dt="2020-12-01T10:57:02.488" v="5040" actId="26606"/>
          <ac:spMkLst>
            <pc:docMk/>
            <pc:sldMk cId="3621027570" sldId="257"/>
            <ac:spMk id="2" creationId="{D7761D31-8AAA-497A-971E-C86133FC0C0D}"/>
          </ac:spMkLst>
        </pc:spChg>
        <pc:spChg chg="add del">
          <ac:chgData name="Ponce, Andrew" userId="0b6d1365-19a9-48fc-83e5-a9435ef1aa2c" providerId="ADAL" clId="{007F90F1-F83B-4945-8743-1B5B4116B45E}" dt="2020-12-01T07:23:50.950" v="547" actId="26606"/>
          <ac:spMkLst>
            <pc:docMk/>
            <pc:sldMk cId="3621027570" sldId="257"/>
            <ac:spMk id="3" creationId="{EF4468AE-7881-4AC4-9940-44C3CAD88580}"/>
          </ac:spMkLst>
        </pc:spChg>
        <pc:spChg chg="add del">
          <ac:chgData name="Ponce, Andrew" userId="0b6d1365-19a9-48fc-83e5-a9435ef1aa2c" providerId="ADAL" clId="{007F90F1-F83B-4945-8743-1B5B4116B45E}" dt="2020-12-01T07:23:25.887" v="538" actId="26606"/>
          <ac:spMkLst>
            <pc:docMk/>
            <pc:sldMk cId="3621027570" sldId="257"/>
            <ac:spMk id="9" creationId="{07E773EB-1EC1-4E49-9DE2-E6F460497242}"/>
          </ac:spMkLst>
        </pc:spChg>
        <pc:spChg chg="add del">
          <ac:chgData name="Ponce, Andrew" userId="0b6d1365-19a9-48fc-83e5-a9435ef1aa2c" providerId="ADAL" clId="{007F90F1-F83B-4945-8743-1B5B4116B45E}" dt="2020-12-01T07:23:40.902" v="540" actId="26606"/>
          <ac:spMkLst>
            <pc:docMk/>
            <pc:sldMk cId="3621027570" sldId="257"/>
            <ac:spMk id="11" creationId="{B2D4AD41-40DA-4A81-92F5-B6E3BA1ED82A}"/>
          </ac:spMkLst>
        </pc:spChg>
        <pc:spChg chg="add del">
          <ac:chgData name="Ponce, Andrew" userId="0b6d1365-19a9-48fc-83e5-a9435ef1aa2c" providerId="ADAL" clId="{007F90F1-F83B-4945-8743-1B5B4116B45E}" dt="2020-12-01T07:23:40.902" v="540" actId="26606"/>
          <ac:spMkLst>
            <pc:docMk/>
            <pc:sldMk cId="3621027570" sldId="257"/>
            <ac:spMk id="12" creationId="{7DA1F35B-C8F7-4A5A-9339-7DA4D785B300}"/>
          </ac:spMkLst>
        </pc:spChg>
        <pc:spChg chg="add del">
          <ac:chgData name="Ponce, Andrew" userId="0b6d1365-19a9-48fc-83e5-a9435ef1aa2c" providerId="ADAL" clId="{007F90F1-F83B-4945-8743-1B5B4116B45E}" dt="2020-12-01T07:23:50.929" v="546" actId="26606"/>
          <ac:spMkLst>
            <pc:docMk/>
            <pc:sldMk cId="3621027570" sldId="257"/>
            <ac:spMk id="19" creationId="{7DA1F35B-C8F7-4A5A-9339-7DA4D785B300}"/>
          </ac:spMkLst>
        </pc:spChg>
        <pc:spChg chg="add del">
          <ac:chgData name="Ponce, Andrew" userId="0b6d1365-19a9-48fc-83e5-a9435ef1aa2c" providerId="ADAL" clId="{007F90F1-F83B-4945-8743-1B5B4116B45E}" dt="2020-12-01T07:23:50.929" v="546" actId="26606"/>
          <ac:spMkLst>
            <pc:docMk/>
            <pc:sldMk cId="3621027570" sldId="257"/>
            <ac:spMk id="20" creationId="{B2D4AD41-40DA-4A81-92F5-B6E3BA1ED82A}"/>
          </ac:spMkLst>
        </pc:spChg>
        <pc:spChg chg="add del">
          <ac:chgData name="Ponce, Andrew" userId="0b6d1365-19a9-48fc-83e5-a9435ef1aa2c" providerId="ADAL" clId="{007F90F1-F83B-4945-8743-1B5B4116B45E}" dt="2020-12-01T08:36:06.542" v="4600" actId="26606"/>
          <ac:spMkLst>
            <pc:docMk/>
            <pc:sldMk cId="3621027570" sldId="257"/>
            <ac:spMk id="23" creationId="{07E773EB-1EC1-4E49-9DE2-E6F460497242}"/>
          </ac:spMkLst>
        </pc:spChg>
        <pc:spChg chg="add del">
          <ac:chgData name="Ponce, Andrew" userId="0b6d1365-19a9-48fc-83e5-a9435ef1aa2c" providerId="ADAL" clId="{007F90F1-F83B-4945-8743-1B5B4116B45E}" dt="2020-12-01T08:35:58.628" v="4593" actId="26606"/>
          <ac:spMkLst>
            <pc:docMk/>
            <pc:sldMk cId="3621027570" sldId="257"/>
            <ac:spMk id="26" creationId="{37E32B78-23DD-4E77-8B9C-7779E3BF20C2}"/>
          </ac:spMkLst>
        </pc:spChg>
        <pc:spChg chg="add del">
          <ac:chgData name="Ponce, Andrew" userId="0b6d1365-19a9-48fc-83e5-a9435ef1aa2c" providerId="ADAL" clId="{007F90F1-F83B-4945-8743-1B5B4116B45E}" dt="2020-12-01T08:36:02.662" v="4595" actId="26606"/>
          <ac:spMkLst>
            <pc:docMk/>
            <pc:sldMk cId="3621027570" sldId="257"/>
            <ac:spMk id="28" creationId="{6C4028FD-8BAA-4A19-BFDE-594D991B7552}"/>
          </ac:spMkLst>
        </pc:spChg>
        <pc:spChg chg="add del">
          <ac:chgData name="Ponce, Andrew" userId="0b6d1365-19a9-48fc-83e5-a9435ef1aa2c" providerId="ADAL" clId="{007F90F1-F83B-4945-8743-1B5B4116B45E}" dt="2020-12-01T08:35:28.686" v="4584" actId="26606"/>
          <ac:spMkLst>
            <pc:docMk/>
            <pc:sldMk cId="3621027570" sldId="257"/>
            <ac:spMk id="29" creationId="{37E32B78-23DD-4E77-8B9C-7779E3BF20C2}"/>
          </ac:spMkLst>
        </pc:spChg>
        <pc:spChg chg="add del">
          <ac:chgData name="Ponce, Andrew" userId="0b6d1365-19a9-48fc-83e5-a9435ef1aa2c" providerId="ADAL" clId="{007F90F1-F83B-4945-8743-1B5B4116B45E}" dt="2020-12-01T08:36:05.195" v="4597" actId="26606"/>
          <ac:spMkLst>
            <pc:docMk/>
            <pc:sldMk cId="3621027570" sldId="257"/>
            <ac:spMk id="30" creationId="{46C2E80F-49A6-4372-B103-219D417A55ED}"/>
          </ac:spMkLst>
        </pc:spChg>
        <pc:spChg chg="add del">
          <ac:chgData name="Ponce, Andrew" userId="0b6d1365-19a9-48fc-83e5-a9435ef1aa2c" providerId="ADAL" clId="{007F90F1-F83B-4945-8743-1B5B4116B45E}" dt="2020-12-01T08:36:06.477" v="4599" actId="26606"/>
          <ac:spMkLst>
            <pc:docMk/>
            <pc:sldMk cId="3621027570" sldId="257"/>
            <ac:spMk id="32" creationId="{37E32B78-23DD-4E77-8B9C-7779E3BF20C2}"/>
          </ac:spMkLst>
        </pc:spChg>
        <pc:spChg chg="add del">
          <ac:chgData name="Ponce, Andrew" userId="0b6d1365-19a9-48fc-83e5-a9435ef1aa2c" providerId="ADAL" clId="{007F90F1-F83B-4945-8743-1B5B4116B45E}" dt="2020-12-01T08:42:28.626" v="4646" actId="26606"/>
          <ac:spMkLst>
            <pc:docMk/>
            <pc:sldMk cId="3621027570" sldId="257"/>
            <ac:spMk id="34" creationId="{3A5B4632-C963-4296-86F0-79AA9EA5AE98}"/>
          </ac:spMkLst>
        </pc:spChg>
        <pc:spChg chg="add del">
          <ac:chgData name="Ponce, Andrew" userId="0b6d1365-19a9-48fc-83e5-a9435ef1aa2c" providerId="ADAL" clId="{007F90F1-F83B-4945-8743-1B5B4116B45E}" dt="2020-12-01T08:42:28.552" v="4645" actId="26606"/>
          <ac:spMkLst>
            <pc:docMk/>
            <pc:sldMk cId="3621027570" sldId="257"/>
            <ac:spMk id="39" creationId="{3A5B4632-C963-4296-86F0-79AA9EA5AE98}"/>
          </ac:spMkLst>
        </pc:spChg>
        <pc:spChg chg="add del">
          <ac:chgData name="Ponce, Andrew" userId="0b6d1365-19a9-48fc-83e5-a9435ef1aa2c" providerId="ADAL" clId="{007F90F1-F83B-4945-8743-1B5B4116B45E}" dt="2020-12-01T08:43:30.752" v="4651" actId="26606"/>
          <ac:spMkLst>
            <pc:docMk/>
            <pc:sldMk cId="3621027570" sldId="257"/>
            <ac:spMk id="41" creationId="{6C4028FD-8BAA-4A19-BFDE-594D991B7552}"/>
          </ac:spMkLst>
        </pc:spChg>
        <pc:spChg chg="add del">
          <ac:chgData name="Ponce, Andrew" userId="0b6d1365-19a9-48fc-83e5-a9435ef1aa2c" providerId="ADAL" clId="{007F90F1-F83B-4945-8743-1B5B4116B45E}" dt="2020-12-01T08:43:30.724" v="4650" actId="26606"/>
          <ac:spMkLst>
            <pc:docMk/>
            <pc:sldMk cId="3621027570" sldId="257"/>
            <ac:spMk id="46" creationId="{122F9423-F4B1-45D4-8445-E9991ECCBCCF}"/>
          </ac:spMkLst>
        </pc:spChg>
        <pc:spChg chg="add del">
          <ac:chgData name="Ponce, Andrew" userId="0b6d1365-19a9-48fc-83e5-a9435ef1aa2c" providerId="ADAL" clId="{007F90F1-F83B-4945-8743-1B5B4116B45E}" dt="2020-12-01T08:46:26.313" v="4657" actId="26606"/>
          <ac:spMkLst>
            <pc:docMk/>
            <pc:sldMk cId="3621027570" sldId="257"/>
            <ac:spMk id="52" creationId="{6C4028FD-8BAA-4A19-BFDE-594D991B7552}"/>
          </ac:spMkLst>
        </pc:spChg>
        <pc:spChg chg="add del">
          <ac:chgData name="Ponce, Andrew" userId="0b6d1365-19a9-48fc-83e5-a9435ef1aa2c" providerId="ADAL" clId="{007F90F1-F83B-4945-8743-1B5B4116B45E}" dt="2020-12-01T10:57:02.488" v="5040" actId="26606"/>
          <ac:spMkLst>
            <pc:docMk/>
            <pc:sldMk cId="3621027570" sldId="257"/>
            <ac:spMk id="57" creationId="{DCC231C8-C761-4B31-9B1C-C6D19248C6B3}"/>
          </ac:spMkLst>
        </pc:spChg>
        <pc:spChg chg="add del">
          <ac:chgData name="Ponce, Andrew" userId="0b6d1365-19a9-48fc-83e5-a9435ef1aa2c" providerId="ADAL" clId="{007F90F1-F83B-4945-8743-1B5B4116B45E}" dt="2020-12-01T10:57:02.488" v="5040" actId="26606"/>
          <ac:spMkLst>
            <pc:docMk/>
            <pc:sldMk cId="3621027570" sldId="257"/>
            <ac:spMk id="62" creationId="{E4505C23-674B-4195-81D6-0C127FEAE3F8}"/>
          </ac:spMkLst>
        </pc:spChg>
        <pc:spChg chg="add del">
          <ac:chgData name="Ponce, Andrew" userId="0b6d1365-19a9-48fc-83e5-a9435ef1aa2c" providerId="ADAL" clId="{007F90F1-F83B-4945-8743-1B5B4116B45E}" dt="2020-12-01T10:57:02.488" v="5040" actId="26606"/>
          <ac:spMkLst>
            <pc:docMk/>
            <pc:sldMk cId="3621027570" sldId="257"/>
            <ac:spMk id="64" creationId="{65C9B8F0-FF66-4C15-BD05-E86B87331846}"/>
          </ac:spMkLst>
        </pc:spChg>
        <pc:grpChg chg="add del">
          <ac:chgData name="Ponce, Andrew" userId="0b6d1365-19a9-48fc-83e5-a9435ef1aa2c" providerId="ADAL" clId="{007F90F1-F83B-4945-8743-1B5B4116B45E}" dt="2020-12-01T08:43:30.724" v="4650" actId="26606"/>
          <ac:grpSpMkLst>
            <pc:docMk/>
            <pc:sldMk cId="3621027570" sldId="257"/>
            <ac:grpSpMk id="48" creationId="{770AE191-D2EA-45C9-A44D-830C188F74CB}"/>
          </ac:grpSpMkLst>
        </pc:grpChg>
        <pc:graphicFrameChg chg="add del">
          <ac:chgData name="Ponce, Andrew" userId="0b6d1365-19a9-48fc-83e5-a9435ef1aa2c" providerId="ADAL" clId="{007F90F1-F83B-4945-8743-1B5B4116B45E}" dt="2020-12-01T07:23:25.887" v="538" actId="26606"/>
          <ac:graphicFrameMkLst>
            <pc:docMk/>
            <pc:sldMk cId="3621027570" sldId="257"/>
            <ac:graphicFrameMk id="5" creationId="{F914BAE7-7747-410B-B485-CD5FD57E0135}"/>
          </ac:graphicFrameMkLst>
        </pc:graphicFrameChg>
        <pc:graphicFrameChg chg="add del">
          <ac:chgData name="Ponce, Andrew" userId="0b6d1365-19a9-48fc-83e5-a9435ef1aa2c" providerId="ADAL" clId="{007F90F1-F83B-4945-8743-1B5B4116B45E}" dt="2020-12-01T07:23:40.902" v="540" actId="26606"/>
          <ac:graphicFrameMkLst>
            <pc:docMk/>
            <pc:sldMk cId="3621027570" sldId="257"/>
            <ac:graphicFrameMk id="13" creationId="{078A58FC-25AF-49CB-86EE-B19957997B40}"/>
          </ac:graphicFrameMkLst>
        </pc:graphicFrameChg>
        <pc:graphicFrameChg chg="add del">
          <ac:chgData name="Ponce, Andrew" userId="0b6d1365-19a9-48fc-83e5-a9435ef1aa2c" providerId="ADAL" clId="{007F90F1-F83B-4945-8743-1B5B4116B45E}" dt="2020-12-01T07:23:42.791" v="542" actId="26606"/>
          <ac:graphicFrameMkLst>
            <pc:docMk/>
            <pc:sldMk cId="3621027570" sldId="257"/>
            <ac:graphicFrameMk id="15" creationId="{2F775667-D032-4B66-8563-6EA442FBD438}"/>
          </ac:graphicFrameMkLst>
        </pc:graphicFrameChg>
        <pc:graphicFrameChg chg="add del">
          <ac:chgData name="Ponce, Andrew" userId="0b6d1365-19a9-48fc-83e5-a9435ef1aa2c" providerId="ADAL" clId="{007F90F1-F83B-4945-8743-1B5B4116B45E}" dt="2020-12-01T07:23:46.260" v="544" actId="26606"/>
          <ac:graphicFrameMkLst>
            <pc:docMk/>
            <pc:sldMk cId="3621027570" sldId="257"/>
            <ac:graphicFrameMk id="17" creationId="{BD624946-4538-43FF-8613-018DEA3A40D3}"/>
          </ac:graphicFrameMkLst>
        </pc:graphicFrameChg>
        <pc:graphicFrameChg chg="add del">
          <ac:chgData name="Ponce, Andrew" userId="0b6d1365-19a9-48fc-83e5-a9435ef1aa2c" providerId="ADAL" clId="{007F90F1-F83B-4945-8743-1B5B4116B45E}" dt="2020-12-01T07:23:50.929" v="546" actId="26606"/>
          <ac:graphicFrameMkLst>
            <pc:docMk/>
            <pc:sldMk cId="3621027570" sldId="257"/>
            <ac:graphicFrameMk id="21" creationId="{078A58FC-25AF-49CB-86EE-B19957997B40}"/>
          </ac:graphicFrameMkLst>
        </pc:graphicFrameChg>
        <pc:graphicFrameChg chg="add mod modGraphic">
          <ac:chgData name="Ponce, Andrew" userId="0b6d1365-19a9-48fc-83e5-a9435ef1aa2c" providerId="ADAL" clId="{007F90F1-F83B-4945-8743-1B5B4116B45E}" dt="2020-12-01T10:57:02.488" v="5040" actId="26606"/>
          <ac:graphicFrameMkLst>
            <pc:docMk/>
            <pc:sldMk cId="3621027570" sldId="257"/>
            <ac:graphicFrameMk id="24" creationId="{F914BAE7-7747-410B-B485-CD5FD57E0135}"/>
          </ac:graphicFrameMkLst>
        </pc:graphicFrameChg>
      </pc:sldChg>
      <pc:sldChg chg="addSp delSp modSp new del mod setBg setClrOvrMap">
        <pc:chgData name="Ponce, Andrew" userId="0b6d1365-19a9-48fc-83e5-a9435ef1aa2c" providerId="ADAL" clId="{007F90F1-F83B-4945-8743-1B5B4116B45E}" dt="2020-12-01T08:08:58.067" v="4064" actId="47"/>
        <pc:sldMkLst>
          <pc:docMk/>
          <pc:sldMk cId="1462121114" sldId="258"/>
        </pc:sldMkLst>
        <pc:spChg chg="mod">
          <ac:chgData name="Ponce, Andrew" userId="0b6d1365-19a9-48fc-83e5-a9435ef1aa2c" providerId="ADAL" clId="{007F90F1-F83B-4945-8743-1B5B4116B45E}" dt="2020-12-01T07:32:48.425" v="1558" actId="20577"/>
          <ac:spMkLst>
            <pc:docMk/>
            <pc:sldMk cId="1462121114" sldId="258"/>
            <ac:spMk id="2" creationId="{61A252A4-6C93-4213-AD16-6C0694D9DB7D}"/>
          </ac:spMkLst>
        </pc:spChg>
        <pc:spChg chg="add del mod">
          <ac:chgData name="Ponce, Andrew" userId="0b6d1365-19a9-48fc-83e5-a9435ef1aa2c" providerId="ADAL" clId="{007F90F1-F83B-4945-8743-1B5B4116B45E}" dt="2020-12-01T08:05:39.682" v="3992" actId="20577"/>
          <ac:spMkLst>
            <pc:docMk/>
            <pc:sldMk cId="1462121114" sldId="258"/>
            <ac:spMk id="3" creationId="{3AD7D7E1-1234-487A-B19B-A1E98E7446A1}"/>
          </ac:spMkLst>
        </pc:spChg>
        <pc:spChg chg="add del">
          <ac:chgData name="Ponce, Andrew" userId="0b6d1365-19a9-48fc-83e5-a9435ef1aa2c" providerId="ADAL" clId="{007F90F1-F83B-4945-8743-1B5B4116B45E}" dt="2020-12-01T07:25:48.295" v="696" actId="26606"/>
          <ac:spMkLst>
            <pc:docMk/>
            <pc:sldMk cId="1462121114" sldId="258"/>
            <ac:spMk id="8" creationId="{AD21898E-86C0-4C8A-A76C-DF33E844C87A}"/>
          </ac:spMkLst>
        </pc:spChg>
        <pc:spChg chg="add del">
          <ac:chgData name="Ponce, Andrew" userId="0b6d1365-19a9-48fc-83e5-a9435ef1aa2c" providerId="ADAL" clId="{007F90F1-F83B-4945-8743-1B5B4116B45E}" dt="2020-12-01T07:26:21.235" v="698" actId="26606"/>
          <ac:spMkLst>
            <pc:docMk/>
            <pc:sldMk cId="1462121114" sldId="258"/>
            <ac:spMk id="9" creationId="{D5F2E7E6-0185-44B7-851D-B22EE2A0DEF5}"/>
          </ac:spMkLst>
        </pc:spChg>
        <pc:spChg chg="add del">
          <ac:chgData name="Ponce, Andrew" userId="0b6d1365-19a9-48fc-83e5-a9435ef1aa2c" providerId="ADAL" clId="{007F90F1-F83B-4945-8743-1B5B4116B45E}" dt="2020-12-01T07:25:48.295" v="696" actId="26606"/>
          <ac:spMkLst>
            <pc:docMk/>
            <pc:sldMk cId="1462121114" sldId="258"/>
            <ac:spMk id="10" creationId="{5C8F04BD-D093-45D0-B54C-50FDB308B4EE}"/>
          </ac:spMkLst>
        </pc:spChg>
        <pc:graphicFrameChg chg="add del">
          <ac:chgData name="Ponce, Andrew" userId="0b6d1365-19a9-48fc-83e5-a9435ef1aa2c" providerId="ADAL" clId="{007F90F1-F83B-4945-8743-1B5B4116B45E}" dt="2020-12-01T07:26:21.235" v="698" actId="26606"/>
          <ac:graphicFrameMkLst>
            <pc:docMk/>
            <pc:sldMk cId="1462121114" sldId="258"/>
            <ac:graphicFrameMk id="5" creationId="{78B23E37-DE3E-4AF5-A42D-1B4246A18104}"/>
          </ac:graphicFrameMkLst>
        </pc:graphicFrameChg>
      </pc:sldChg>
      <pc:sldChg chg="addSp delSp modSp new mod ord setBg modNotesTx">
        <pc:chgData name="Ponce, Andrew" userId="0b6d1365-19a9-48fc-83e5-a9435ef1aa2c" providerId="ADAL" clId="{007F90F1-F83B-4945-8743-1B5B4116B45E}" dt="2020-12-01T15:54:15.502" v="5573" actId="20577"/>
        <pc:sldMkLst>
          <pc:docMk/>
          <pc:sldMk cId="399619877" sldId="259"/>
        </pc:sldMkLst>
        <pc:spChg chg="mod">
          <ac:chgData name="Ponce, Andrew" userId="0b6d1365-19a9-48fc-83e5-a9435ef1aa2c" providerId="ADAL" clId="{007F90F1-F83B-4945-8743-1B5B4116B45E}" dt="2020-12-01T10:53:24.460" v="5038" actId="26606"/>
          <ac:spMkLst>
            <pc:docMk/>
            <pc:sldMk cId="399619877" sldId="259"/>
            <ac:spMk id="2" creationId="{F3D40B98-2E9C-4B7C-968B-0B908D587DC6}"/>
          </ac:spMkLst>
        </pc:spChg>
        <pc:spChg chg="mod">
          <ac:chgData name="Ponce, Andrew" userId="0b6d1365-19a9-48fc-83e5-a9435ef1aa2c" providerId="ADAL" clId="{007F90F1-F83B-4945-8743-1B5B4116B45E}" dt="2020-12-01T10:53:24.460" v="5038" actId="26606"/>
          <ac:spMkLst>
            <pc:docMk/>
            <pc:sldMk cId="399619877" sldId="259"/>
            <ac:spMk id="3" creationId="{E23AA856-57B4-455D-84F1-805BF181B8A0}"/>
          </ac:spMkLst>
        </pc:spChg>
        <pc:spChg chg="add del">
          <ac:chgData name="Ponce, Andrew" userId="0b6d1365-19a9-48fc-83e5-a9435ef1aa2c" providerId="ADAL" clId="{007F90F1-F83B-4945-8743-1B5B4116B45E}" dt="2020-12-01T08:33:28.915" v="4574" actId="26606"/>
          <ac:spMkLst>
            <pc:docMk/>
            <pc:sldMk cId="399619877" sldId="259"/>
            <ac:spMk id="5" creationId="{8D70B121-56F4-4848-B38B-182089D909FA}"/>
          </ac:spMkLst>
        </pc:spChg>
        <pc:spChg chg="add del">
          <ac:chgData name="Ponce, Andrew" userId="0b6d1365-19a9-48fc-83e5-a9435ef1aa2c" providerId="ADAL" clId="{007F90F1-F83B-4945-8743-1B5B4116B45E}" dt="2020-12-01T08:38:47.166" v="4606" actId="26606"/>
          <ac:spMkLst>
            <pc:docMk/>
            <pc:sldMk cId="399619877" sldId="259"/>
            <ac:spMk id="7" creationId="{B775CD93-9DF2-48CB-9F57-1BCA9A46C7FA}"/>
          </ac:spMkLst>
        </pc:spChg>
        <pc:spChg chg="add del">
          <ac:chgData name="Ponce, Andrew" userId="0b6d1365-19a9-48fc-83e5-a9435ef1aa2c" providerId="ADAL" clId="{007F90F1-F83B-4945-8743-1B5B4116B45E}" dt="2020-12-01T08:31:58.694" v="4558" actId="26606"/>
          <ac:spMkLst>
            <pc:docMk/>
            <pc:sldMk cId="399619877" sldId="259"/>
            <ac:spMk id="8" creationId="{B775CD93-9DF2-48CB-9F57-1BCA9A46C7FA}"/>
          </ac:spMkLst>
        </pc:spChg>
        <pc:spChg chg="add del">
          <ac:chgData name="Ponce, Andrew" userId="0b6d1365-19a9-48fc-83e5-a9435ef1aa2c" providerId="ADAL" clId="{007F90F1-F83B-4945-8743-1B5B4116B45E}" dt="2020-12-01T08:38:47.166" v="4606" actId="26606"/>
          <ac:spMkLst>
            <pc:docMk/>
            <pc:sldMk cId="399619877" sldId="259"/>
            <ac:spMk id="9" creationId="{6166C6D1-23AC-49C4-BA07-238E4E9F8CEB}"/>
          </ac:spMkLst>
        </pc:spChg>
        <pc:spChg chg="add del">
          <ac:chgData name="Ponce, Andrew" userId="0b6d1365-19a9-48fc-83e5-a9435ef1aa2c" providerId="ADAL" clId="{007F90F1-F83B-4945-8743-1B5B4116B45E}" dt="2020-12-01T08:31:58.694" v="4558" actId="26606"/>
          <ac:spMkLst>
            <pc:docMk/>
            <pc:sldMk cId="399619877" sldId="259"/>
            <ac:spMk id="10" creationId="{6166C6D1-23AC-49C4-BA07-238E4E9F8CEB}"/>
          </ac:spMkLst>
        </pc:spChg>
        <pc:spChg chg="add del">
          <ac:chgData name="Ponce, Andrew" userId="0b6d1365-19a9-48fc-83e5-a9435ef1aa2c" providerId="ADAL" clId="{007F90F1-F83B-4945-8743-1B5B4116B45E}" dt="2020-12-01T08:38:47.166" v="4606" actId="26606"/>
          <ac:spMkLst>
            <pc:docMk/>
            <pc:sldMk cId="399619877" sldId="259"/>
            <ac:spMk id="11" creationId="{1C091803-41C2-48E0-9228-5148460C7479}"/>
          </ac:spMkLst>
        </pc:spChg>
        <pc:spChg chg="add del">
          <ac:chgData name="Ponce, Andrew" userId="0b6d1365-19a9-48fc-83e5-a9435ef1aa2c" providerId="ADAL" clId="{007F90F1-F83B-4945-8743-1B5B4116B45E}" dt="2020-12-01T08:31:58.694" v="4558" actId="26606"/>
          <ac:spMkLst>
            <pc:docMk/>
            <pc:sldMk cId="399619877" sldId="259"/>
            <ac:spMk id="12" creationId="{1C091803-41C2-48E0-9228-5148460C7479}"/>
          </ac:spMkLst>
        </pc:spChg>
        <pc:spChg chg="add del">
          <ac:chgData name="Ponce, Andrew" userId="0b6d1365-19a9-48fc-83e5-a9435ef1aa2c" providerId="ADAL" clId="{007F90F1-F83B-4945-8743-1B5B4116B45E}" dt="2020-12-01T08:40:34.566" v="4639" actId="26606"/>
          <ac:spMkLst>
            <pc:docMk/>
            <pc:sldMk cId="399619877" sldId="259"/>
            <ac:spMk id="16" creationId="{6A1473A6-3F22-483E-8A30-80B9D2B14592}"/>
          </ac:spMkLst>
        </pc:spChg>
        <pc:spChg chg="add del">
          <ac:chgData name="Ponce, Andrew" userId="0b6d1365-19a9-48fc-83e5-a9435ef1aa2c" providerId="ADAL" clId="{007F90F1-F83B-4945-8743-1B5B4116B45E}" dt="2020-12-01T08:31:57.177" v="4556" actId="26606"/>
          <ac:spMkLst>
            <pc:docMk/>
            <pc:sldMk cId="399619877" sldId="259"/>
            <ac:spMk id="17" creationId="{B775CD93-9DF2-48CB-9F57-1BCA9A46C7FA}"/>
          </ac:spMkLst>
        </pc:spChg>
        <pc:spChg chg="add del">
          <ac:chgData name="Ponce, Andrew" userId="0b6d1365-19a9-48fc-83e5-a9435ef1aa2c" providerId="ADAL" clId="{007F90F1-F83B-4945-8743-1B5B4116B45E}" dt="2020-12-01T08:31:57.177" v="4556" actId="26606"/>
          <ac:spMkLst>
            <pc:docMk/>
            <pc:sldMk cId="399619877" sldId="259"/>
            <ac:spMk id="19" creationId="{6166C6D1-23AC-49C4-BA07-238E4E9F8CEB}"/>
          </ac:spMkLst>
        </pc:spChg>
        <pc:spChg chg="add del">
          <ac:chgData name="Ponce, Andrew" userId="0b6d1365-19a9-48fc-83e5-a9435ef1aa2c" providerId="ADAL" clId="{007F90F1-F83B-4945-8743-1B5B4116B45E}" dt="2020-12-01T08:31:57.177" v="4556" actId="26606"/>
          <ac:spMkLst>
            <pc:docMk/>
            <pc:sldMk cId="399619877" sldId="259"/>
            <ac:spMk id="21" creationId="{1C091803-41C2-48E0-9228-5148460C7479}"/>
          </ac:spMkLst>
        </pc:spChg>
        <pc:spChg chg="add del">
          <ac:chgData name="Ponce, Andrew" userId="0b6d1365-19a9-48fc-83e5-a9435ef1aa2c" providerId="ADAL" clId="{007F90F1-F83B-4945-8743-1B5B4116B45E}" dt="2020-12-01T08:41:02.017" v="4643" actId="26606"/>
          <ac:spMkLst>
            <pc:docMk/>
            <pc:sldMk cId="399619877" sldId="259"/>
            <ac:spMk id="25" creationId="{B775CD93-9DF2-48CB-9F57-1BCA9A46C7FA}"/>
          </ac:spMkLst>
        </pc:spChg>
        <pc:spChg chg="add del">
          <ac:chgData name="Ponce, Andrew" userId="0b6d1365-19a9-48fc-83e5-a9435ef1aa2c" providerId="ADAL" clId="{007F90F1-F83B-4945-8743-1B5B4116B45E}" dt="2020-12-01T08:41:02.017" v="4643" actId="26606"/>
          <ac:spMkLst>
            <pc:docMk/>
            <pc:sldMk cId="399619877" sldId="259"/>
            <ac:spMk id="27" creationId="{6166C6D1-23AC-49C4-BA07-238E4E9F8CEB}"/>
          </ac:spMkLst>
        </pc:spChg>
        <pc:spChg chg="add del">
          <ac:chgData name="Ponce, Andrew" userId="0b6d1365-19a9-48fc-83e5-a9435ef1aa2c" providerId="ADAL" clId="{007F90F1-F83B-4945-8743-1B5B4116B45E}" dt="2020-12-01T08:41:02.017" v="4643" actId="26606"/>
          <ac:spMkLst>
            <pc:docMk/>
            <pc:sldMk cId="399619877" sldId="259"/>
            <ac:spMk id="29" creationId="{1C091803-41C2-48E0-9228-5148460C7479}"/>
          </ac:spMkLst>
        </pc:spChg>
        <pc:spChg chg="add del">
          <ac:chgData name="Ponce, Andrew" userId="0b6d1365-19a9-48fc-83e5-a9435ef1aa2c" providerId="ADAL" clId="{007F90F1-F83B-4945-8743-1B5B4116B45E}" dt="2020-12-01T08:41:02.009" v="4642" actId="26606"/>
          <ac:spMkLst>
            <pc:docMk/>
            <pc:sldMk cId="399619877" sldId="259"/>
            <ac:spMk id="34" creationId="{15911E3A-C35B-4EF7-A355-B84E9A14AF4D}"/>
          </ac:spMkLst>
        </pc:spChg>
        <pc:spChg chg="add del">
          <ac:chgData name="Ponce, Andrew" userId="0b6d1365-19a9-48fc-83e5-a9435ef1aa2c" providerId="ADAL" clId="{007F90F1-F83B-4945-8743-1B5B4116B45E}" dt="2020-12-01T10:37:19.935" v="5020" actId="26606"/>
          <ac:spMkLst>
            <pc:docMk/>
            <pc:sldMk cId="399619877" sldId="259"/>
            <ac:spMk id="64" creationId="{6A1473A6-3F22-483E-8A30-80B9D2B14592}"/>
          </ac:spMkLst>
        </pc:spChg>
        <pc:spChg chg="add del">
          <ac:chgData name="Ponce, Andrew" userId="0b6d1365-19a9-48fc-83e5-a9435ef1aa2c" providerId="ADAL" clId="{007F90F1-F83B-4945-8743-1B5B4116B45E}" dt="2020-12-01T10:53:24.460" v="5038" actId="26606"/>
          <ac:spMkLst>
            <pc:docMk/>
            <pc:sldMk cId="399619877" sldId="259"/>
            <ac:spMk id="70" creationId="{B775CD93-9DF2-48CB-9F57-1BCA9A46C7FA}"/>
          </ac:spMkLst>
        </pc:spChg>
        <pc:spChg chg="add del">
          <ac:chgData name="Ponce, Andrew" userId="0b6d1365-19a9-48fc-83e5-a9435ef1aa2c" providerId="ADAL" clId="{007F90F1-F83B-4945-8743-1B5B4116B45E}" dt="2020-12-01T10:53:24.460" v="5038" actId="26606"/>
          <ac:spMkLst>
            <pc:docMk/>
            <pc:sldMk cId="399619877" sldId="259"/>
            <ac:spMk id="72" creationId="{6166C6D1-23AC-49C4-BA07-238E4E9F8CEB}"/>
          </ac:spMkLst>
        </pc:spChg>
        <pc:spChg chg="add del">
          <ac:chgData name="Ponce, Andrew" userId="0b6d1365-19a9-48fc-83e5-a9435ef1aa2c" providerId="ADAL" clId="{007F90F1-F83B-4945-8743-1B5B4116B45E}" dt="2020-12-01T10:53:24.460" v="5038" actId="26606"/>
          <ac:spMkLst>
            <pc:docMk/>
            <pc:sldMk cId="399619877" sldId="259"/>
            <ac:spMk id="74" creationId="{1C091803-41C2-48E0-9228-5148460C7479}"/>
          </ac:spMkLst>
        </pc:spChg>
        <pc:spChg chg="add">
          <ac:chgData name="Ponce, Andrew" userId="0b6d1365-19a9-48fc-83e5-a9435ef1aa2c" providerId="ADAL" clId="{007F90F1-F83B-4945-8743-1B5B4116B45E}" dt="2020-12-01T10:53:24.460" v="5038" actId="26606"/>
          <ac:spMkLst>
            <pc:docMk/>
            <pc:sldMk cId="399619877" sldId="259"/>
            <ac:spMk id="79" creationId="{6A1473A6-3F22-483E-8A30-80B9D2B14592}"/>
          </ac:spMkLst>
        </pc:spChg>
        <pc:grpChg chg="add del">
          <ac:chgData name="Ponce, Andrew" userId="0b6d1365-19a9-48fc-83e5-a9435ef1aa2c" providerId="ADAL" clId="{007F90F1-F83B-4945-8743-1B5B4116B45E}" dt="2020-12-01T08:40:34.566" v="4639" actId="26606"/>
          <ac:grpSpMkLst>
            <pc:docMk/>
            <pc:sldMk cId="399619877" sldId="259"/>
            <ac:grpSpMk id="18" creationId="{AA1375E3-3E53-4D75-BAB7-E5929BFCB25F}"/>
          </ac:grpSpMkLst>
        </pc:grpChg>
        <pc:grpChg chg="add del">
          <ac:chgData name="Ponce, Andrew" userId="0b6d1365-19a9-48fc-83e5-a9435ef1aa2c" providerId="ADAL" clId="{007F90F1-F83B-4945-8743-1B5B4116B45E}" dt="2020-12-01T08:41:02.009" v="4642" actId="26606"/>
          <ac:grpSpMkLst>
            <pc:docMk/>
            <pc:sldMk cId="399619877" sldId="259"/>
            <ac:grpSpMk id="36" creationId="{E21ADB3D-AD65-44B4-847D-5E90E90A5D16}"/>
          </ac:grpSpMkLst>
        </pc:grpChg>
        <pc:grpChg chg="add del">
          <ac:chgData name="Ponce, Andrew" userId="0b6d1365-19a9-48fc-83e5-a9435ef1aa2c" providerId="ADAL" clId="{007F90F1-F83B-4945-8743-1B5B4116B45E}" dt="2020-12-01T08:41:02.009" v="4642" actId="26606"/>
          <ac:grpSpMkLst>
            <pc:docMk/>
            <pc:sldMk cId="399619877" sldId="259"/>
            <ac:grpSpMk id="59" creationId="{5F8A7F7F-DD1A-4F41-98AC-B9CE2A620CDC}"/>
          </ac:grpSpMkLst>
        </pc:grpChg>
        <pc:grpChg chg="add del">
          <ac:chgData name="Ponce, Andrew" userId="0b6d1365-19a9-48fc-83e5-a9435ef1aa2c" providerId="ADAL" clId="{007F90F1-F83B-4945-8743-1B5B4116B45E}" dt="2020-12-01T10:37:19.935" v="5020" actId="26606"/>
          <ac:grpSpMkLst>
            <pc:docMk/>
            <pc:sldMk cId="399619877" sldId="259"/>
            <ac:grpSpMk id="65" creationId="{AA1375E3-3E53-4D75-BAB7-E5929BFCB25F}"/>
          </ac:grpSpMkLst>
        </pc:grpChg>
        <pc:grpChg chg="add">
          <ac:chgData name="Ponce, Andrew" userId="0b6d1365-19a9-48fc-83e5-a9435ef1aa2c" providerId="ADAL" clId="{007F90F1-F83B-4945-8743-1B5B4116B45E}" dt="2020-12-01T10:53:24.460" v="5038" actId="26606"/>
          <ac:grpSpMkLst>
            <pc:docMk/>
            <pc:sldMk cId="399619877" sldId="259"/>
            <ac:grpSpMk id="81" creationId="{AA1375E3-3E53-4D75-BAB7-E5929BFCB25F}"/>
          </ac:grpSpMkLst>
        </pc:grpChg>
        <pc:cxnChg chg="add del">
          <ac:chgData name="Ponce, Andrew" userId="0b6d1365-19a9-48fc-83e5-a9435ef1aa2c" providerId="ADAL" clId="{007F90F1-F83B-4945-8743-1B5B4116B45E}" dt="2020-12-01T08:33:28.915" v="4574" actId="26606"/>
          <ac:cxnSpMkLst>
            <pc:docMk/>
            <pc:sldMk cId="399619877" sldId="259"/>
            <ac:cxnSpMk id="6" creationId="{2D72A2C9-F3CA-4216-8BAD-FA4C970C3C4E}"/>
          </ac:cxnSpMkLst>
        </pc:cxnChg>
      </pc:sldChg>
      <pc:sldChg chg="addSp delSp modSp mod setBg modClrScheme setClrOvrMap delDesignElem chgLayout modNotesTx">
        <pc:chgData name="Ponce, Andrew" userId="0b6d1365-19a9-48fc-83e5-a9435ef1aa2c" providerId="ADAL" clId="{007F90F1-F83B-4945-8743-1B5B4116B45E}" dt="2020-12-03T16:04:18.018" v="6521" actId="20577"/>
        <pc:sldMkLst>
          <pc:docMk/>
          <pc:sldMk cId="1932435895" sldId="260"/>
        </pc:sldMkLst>
        <pc:spChg chg="mod ord">
          <ac:chgData name="Ponce, Andrew" userId="0b6d1365-19a9-48fc-83e5-a9435ef1aa2c" providerId="ADAL" clId="{007F90F1-F83B-4945-8743-1B5B4116B45E}" dt="2020-12-01T08:27:09.637" v="4540" actId="26606"/>
          <ac:spMkLst>
            <pc:docMk/>
            <pc:sldMk cId="1932435895" sldId="260"/>
            <ac:spMk id="2" creationId="{931D7797-576C-4869-BEA0-44BEF15837CE}"/>
          </ac:spMkLst>
        </pc:spChg>
        <pc:spChg chg="del mod ord">
          <ac:chgData name="Ponce, Andrew" userId="0b6d1365-19a9-48fc-83e5-a9435ef1aa2c" providerId="ADAL" clId="{007F90F1-F83B-4945-8743-1B5B4116B45E}" dt="2020-12-01T07:39:01.342" v="1780" actId="478"/>
          <ac:spMkLst>
            <pc:docMk/>
            <pc:sldMk cId="1932435895" sldId="260"/>
            <ac:spMk id="3" creationId="{2C5BDE5E-C7CA-4AE7-98A7-274E35D01A3A}"/>
          </ac:spMkLst>
        </pc:spChg>
        <pc:spChg chg="add mod ord">
          <ac:chgData name="Ponce, Andrew" userId="0b6d1365-19a9-48fc-83e5-a9435ef1aa2c" providerId="ADAL" clId="{007F90F1-F83B-4945-8743-1B5B4116B45E}" dt="2020-12-01T08:27:09.637" v="4540" actId="26606"/>
          <ac:spMkLst>
            <pc:docMk/>
            <pc:sldMk cId="1932435895" sldId="260"/>
            <ac:spMk id="4" creationId="{6586F49C-9134-4CCB-86BC-50313CCFA575}"/>
          </ac:spMkLst>
        </pc:spChg>
        <pc:spChg chg="add del mod ord">
          <ac:chgData name="Ponce, Andrew" userId="0b6d1365-19a9-48fc-83e5-a9435ef1aa2c" providerId="ADAL" clId="{007F90F1-F83B-4945-8743-1B5B4116B45E}" dt="2020-12-01T08:15:39.714" v="4145" actId="700"/>
          <ac:spMkLst>
            <pc:docMk/>
            <pc:sldMk cId="1932435895" sldId="260"/>
            <ac:spMk id="5" creationId="{67D8E7C0-34CC-4800-AE70-0EDF37DBD97A}"/>
          </ac:spMkLst>
        </pc:spChg>
        <pc:spChg chg="add del mod ord">
          <ac:chgData name="Ponce, Andrew" userId="0b6d1365-19a9-48fc-83e5-a9435ef1aa2c" providerId="ADAL" clId="{007F90F1-F83B-4945-8743-1B5B4116B45E}" dt="2020-12-01T08:18:41.596" v="4171" actId="478"/>
          <ac:spMkLst>
            <pc:docMk/>
            <pc:sldMk cId="1932435895" sldId="260"/>
            <ac:spMk id="7" creationId="{B2507DDE-F5F1-491D-8FEB-D1C561E9BB78}"/>
          </ac:spMkLst>
        </pc:spChg>
        <pc:spChg chg="add del">
          <ac:chgData name="Ponce, Andrew" userId="0b6d1365-19a9-48fc-83e5-a9435ef1aa2c" providerId="ADAL" clId="{007F90F1-F83B-4945-8743-1B5B4116B45E}" dt="2020-12-01T07:37:12.162" v="1690" actId="26606"/>
          <ac:spMkLst>
            <pc:docMk/>
            <pc:sldMk cId="1932435895" sldId="260"/>
            <ac:spMk id="8" creationId="{E8A8EAB8-D2FF-444D-B34B-7D32F106AD0E}"/>
          </ac:spMkLst>
        </pc:spChg>
        <pc:spChg chg="add del">
          <ac:chgData name="Ponce, Andrew" userId="0b6d1365-19a9-48fc-83e5-a9435ef1aa2c" providerId="ADAL" clId="{007F90F1-F83B-4945-8743-1B5B4116B45E}" dt="2020-12-01T08:24:48.383" v="4439" actId="26606"/>
          <ac:spMkLst>
            <pc:docMk/>
            <pc:sldMk cId="1932435895" sldId="260"/>
            <ac:spMk id="9" creationId="{CF62D2A7-8207-488C-9F46-316BA81A16C8}"/>
          </ac:spMkLst>
        </pc:spChg>
        <pc:spChg chg="add del">
          <ac:chgData name="Ponce, Andrew" userId="0b6d1365-19a9-48fc-83e5-a9435ef1aa2c" providerId="ADAL" clId="{007F90F1-F83B-4945-8743-1B5B4116B45E}" dt="2020-12-01T08:24:40.409" v="4437" actId="26606"/>
          <ac:spMkLst>
            <pc:docMk/>
            <pc:sldMk cId="1932435895" sldId="260"/>
            <ac:spMk id="11" creationId="{C0DB9C61-90E0-484F-8602-02F49EDC1B70}"/>
          </ac:spMkLst>
        </pc:spChg>
        <pc:spChg chg="add del">
          <ac:chgData name="Ponce, Andrew" userId="0b6d1365-19a9-48fc-83e5-a9435ef1aa2c" providerId="ADAL" clId="{007F90F1-F83B-4945-8743-1B5B4116B45E}" dt="2020-12-01T08:24:40.409" v="4437" actId="26606"/>
          <ac:spMkLst>
            <pc:docMk/>
            <pc:sldMk cId="1932435895" sldId="260"/>
            <ac:spMk id="13" creationId="{3F7ED563-E5DB-4937-BF78-7893C4DC92A0}"/>
          </ac:spMkLst>
        </pc:spChg>
        <pc:spChg chg="add del">
          <ac:chgData name="Ponce, Andrew" userId="0b6d1365-19a9-48fc-83e5-a9435ef1aa2c" providerId="ADAL" clId="{007F90F1-F83B-4945-8743-1B5B4116B45E}" dt="2020-12-01T08:24:40.409" v="4437" actId="26606"/>
          <ac:spMkLst>
            <pc:docMk/>
            <pc:sldMk cId="1932435895" sldId="260"/>
            <ac:spMk id="15" creationId="{2306B647-FE95-4550-8350-3D2180C62211}"/>
          </ac:spMkLst>
        </pc:spChg>
        <pc:spChg chg="add del">
          <ac:chgData name="Ponce, Andrew" userId="0b6d1365-19a9-48fc-83e5-a9435ef1aa2c" providerId="ADAL" clId="{007F90F1-F83B-4945-8743-1B5B4116B45E}" dt="2020-12-01T08:24:58.618" v="4443" actId="26606"/>
          <ac:spMkLst>
            <pc:docMk/>
            <pc:sldMk cId="1932435895" sldId="260"/>
            <ac:spMk id="17" creationId="{7A5F0580-5EE9-419F-96EE-B6529EF6E7D0}"/>
          </ac:spMkLst>
        </pc:spChg>
        <pc:spChg chg="add del">
          <ac:chgData name="Ponce, Andrew" userId="0b6d1365-19a9-48fc-83e5-a9435ef1aa2c" providerId="ADAL" clId="{007F90F1-F83B-4945-8743-1B5B4116B45E}" dt="2020-12-01T08:24:58.618" v="4443" actId="26606"/>
          <ac:spMkLst>
            <pc:docMk/>
            <pc:sldMk cId="1932435895" sldId="260"/>
            <ac:spMk id="18" creationId="{8FC9BE17-9A7B-462D-AE50-3D8777387304}"/>
          </ac:spMkLst>
        </pc:spChg>
        <pc:spChg chg="add del">
          <ac:chgData name="Ponce, Andrew" userId="0b6d1365-19a9-48fc-83e5-a9435ef1aa2c" providerId="ADAL" clId="{007F90F1-F83B-4945-8743-1B5B4116B45E}" dt="2020-12-01T07:37:28.125" v="1691" actId="700"/>
          <ac:spMkLst>
            <pc:docMk/>
            <pc:sldMk cId="1932435895" sldId="260"/>
            <ac:spMk id="19" creationId="{59A309A7-1751-4ABE-A3C1-EEC40366AD89}"/>
          </ac:spMkLst>
        </pc:spChg>
        <pc:spChg chg="add del">
          <ac:chgData name="Ponce, Andrew" userId="0b6d1365-19a9-48fc-83e5-a9435ef1aa2c" providerId="ADAL" clId="{007F90F1-F83B-4945-8743-1B5B4116B45E}" dt="2020-12-01T08:24:58.618" v="4443" actId="26606"/>
          <ac:spMkLst>
            <pc:docMk/>
            <pc:sldMk cId="1932435895" sldId="260"/>
            <ac:spMk id="20" creationId="{3EBE8569-6AEC-4B8C-8D53-2DE337CDBA65}"/>
          </ac:spMkLst>
        </pc:spChg>
        <pc:spChg chg="add del">
          <ac:chgData name="Ponce, Andrew" userId="0b6d1365-19a9-48fc-83e5-a9435ef1aa2c" providerId="ADAL" clId="{007F90F1-F83B-4945-8743-1B5B4116B45E}" dt="2020-12-01T07:37:28.125" v="1691" actId="700"/>
          <ac:spMkLst>
            <pc:docMk/>
            <pc:sldMk cId="1932435895" sldId="260"/>
            <ac:spMk id="21" creationId="{967D8EB6-EAE1-4F9C-B398-83321E287204}"/>
          </ac:spMkLst>
        </pc:spChg>
        <pc:spChg chg="add del">
          <ac:chgData name="Ponce, Andrew" userId="0b6d1365-19a9-48fc-83e5-a9435ef1aa2c" providerId="ADAL" clId="{007F90F1-F83B-4945-8743-1B5B4116B45E}" dt="2020-12-01T08:24:58.618" v="4443" actId="26606"/>
          <ac:spMkLst>
            <pc:docMk/>
            <pc:sldMk cId="1932435895" sldId="260"/>
            <ac:spMk id="22" creationId="{55D4142C-5077-457F-A6AD-3FECFDB39685}"/>
          </ac:spMkLst>
        </pc:spChg>
        <pc:spChg chg="add del">
          <ac:chgData name="Ponce, Andrew" userId="0b6d1365-19a9-48fc-83e5-a9435ef1aa2c" providerId="ADAL" clId="{007F90F1-F83B-4945-8743-1B5B4116B45E}" dt="2020-12-01T08:26:57.640" v="4539" actId="26606"/>
          <ac:spMkLst>
            <pc:docMk/>
            <pc:sldMk cId="1932435895" sldId="260"/>
            <ac:spMk id="24" creationId="{4038CB10-1F5C-4D54-9DF7-12586DE5B007}"/>
          </ac:spMkLst>
        </pc:spChg>
        <pc:spChg chg="add del">
          <ac:chgData name="Ponce, Andrew" userId="0b6d1365-19a9-48fc-83e5-a9435ef1aa2c" providerId="ADAL" clId="{007F90F1-F83B-4945-8743-1B5B4116B45E}" dt="2020-12-01T08:26:57.640" v="4539" actId="26606"/>
          <ac:spMkLst>
            <pc:docMk/>
            <pc:sldMk cId="1932435895" sldId="260"/>
            <ac:spMk id="25" creationId="{73ED6512-6858-4552-B699-9A97FE9A4EA2}"/>
          </ac:spMkLst>
        </pc:spChg>
        <pc:spChg chg="add del">
          <ac:chgData name="Ponce, Andrew" userId="0b6d1365-19a9-48fc-83e5-a9435ef1aa2c" providerId="ADAL" clId="{007F90F1-F83B-4945-8743-1B5B4116B45E}" dt="2020-12-01T08:26:46.986" v="4534" actId="26606"/>
          <ac:spMkLst>
            <pc:docMk/>
            <pc:sldMk cId="1932435895" sldId="260"/>
            <ac:spMk id="30" creationId="{3D5FBB81-B61B-416A-8F5D-A8DDF62530F1}"/>
          </ac:spMkLst>
        </pc:spChg>
        <pc:spChg chg="add del">
          <ac:chgData name="Ponce, Andrew" userId="0b6d1365-19a9-48fc-83e5-a9435ef1aa2c" providerId="ADAL" clId="{007F90F1-F83B-4945-8743-1B5B4116B45E}" dt="2020-12-01T08:26:46.986" v="4534" actId="26606"/>
          <ac:spMkLst>
            <pc:docMk/>
            <pc:sldMk cId="1932435895" sldId="260"/>
            <ac:spMk id="32" creationId="{40C0D7D4-D83D-4C58-87D1-955F0A9173D7}"/>
          </ac:spMkLst>
        </pc:spChg>
        <pc:spChg chg="add del">
          <ac:chgData name="Ponce, Andrew" userId="0b6d1365-19a9-48fc-83e5-a9435ef1aa2c" providerId="ADAL" clId="{007F90F1-F83B-4945-8743-1B5B4116B45E}" dt="2020-12-01T08:26:46.986" v="4534" actId="26606"/>
          <ac:spMkLst>
            <pc:docMk/>
            <pc:sldMk cId="1932435895" sldId="260"/>
            <ac:spMk id="34" creationId="{CA35125A-A1A4-40EB-B5EE-4371BC4DD441}"/>
          </ac:spMkLst>
        </pc:spChg>
        <pc:spChg chg="add del">
          <ac:chgData name="Ponce, Andrew" userId="0b6d1365-19a9-48fc-83e5-a9435ef1aa2c" providerId="ADAL" clId="{007F90F1-F83B-4945-8743-1B5B4116B45E}" dt="2020-12-01T08:26:46.986" v="4534" actId="26606"/>
          <ac:spMkLst>
            <pc:docMk/>
            <pc:sldMk cId="1932435895" sldId="260"/>
            <ac:spMk id="36" creationId="{15F9A324-404E-4C5D-AFF0-C5D0D84182B0}"/>
          </ac:spMkLst>
        </pc:spChg>
        <pc:spChg chg="add del">
          <ac:chgData name="Ponce, Andrew" userId="0b6d1365-19a9-48fc-83e5-a9435ef1aa2c" providerId="ADAL" clId="{007F90F1-F83B-4945-8743-1B5B4116B45E}" dt="2020-12-01T08:26:53.626" v="4536" actId="26606"/>
          <ac:spMkLst>
            <pc:docMk/>
            <pc:sldMk cId="1932435895" sldId="260"/>
            <ac:spMk id="38" creationId="{84ECDE7A-6944-466D-8FFE-149A29BA6BAE}"/>
          </ac:spMkLst>
        </pc:spChg>
        <pc:spChg chg="add del">
          <ac:chgData name="Ponce, Andrew" userId="0b6d1365-19a9-48fc-83e5-a9435ef1aa2c" providerId="ADAL" clId="{007F90F1-F83B-4945-8743-1B5B4116B45E}" dt="2020-12-01T08:26:53.626" v="4536" actId="26606"/>
          <ac:spMkLst>
            <pc:docMk/>
            <pc:sldMk cId="1932435895" sldId="260"/>
            <ac:spMk id="39" creationId="{B3420082-9415-44EC-802E-C77D71D59C57}"/>
          </ac:spMkLst>
        </pc:spChg>
        <pc:spChg chg="add del">
          <ac:chgData name="Ponce, Andrew" userId="0b6d1365-19a9-48fc-83e5-a9435ef1aa2c" providerId="ADAL" clId="{007F90F1-F83B-4945-8743-1B5B4116B45E}" dt="2020-12-01T08:26:53.626" v="4536" actId="26606"/>
          <ac:spMkLst>
            <pc:docMk/>
            <pc:sldMk cId="1932435895" sldId="260"/>
            <ac:spMk id="40" creationId="{55A52C45-1FCB-4636-A80F-2849B8226C01}"/>
          </ac:spMkLst>
        </pc:spChg>
        <pc:spChg chg="add del">
          <ac:chgData name="Ponce, Andrew" userId="0b6d1365-19a9-48fc-83e5-a9435ef1aa2c" providerId="ADAL" clId="{007F90F1-F83B-4945-8743-1B5B4116B45E}" dt="2020-12-01T08:26:53.626" v="4536" actId="26606"/>
          <ac:spMkLst>
            <pc:docMk/>
            <pc:sldMk cId="1932435895" sldId="260"/>
            <ac:spMk id="41" creationId="{768EB4DD-3704-43AD-92B3-C4E0C6EA92CB}"/>
          </ac:spMkLst>
        </pc:spChg>
        <pc:spChg chg="add del">
          <ac:chgData name="Ponce, Andrew" userId="0b6d1365-19a9-48fc-83e5-a9435ef1aa2c" providerId="ADAL" clId="{007F90F1-F83B-4945-8743-1B5B4116B45E}" dt="2020-12-01T08:26:57.633" v="4538" actId="26606"/>
          <ac:spMkLst>
            <pc:docMk/>
            <pc:sldMk cId="1932435895" sldId="260"/>
            <ac:spMk id="43" creationId="{B775CD93-9DF2-48CB-9F57-1BCA9A46C7FA}"/>
          </ac:spMkLst>
        </pc:spChg>
        <pc:spChg chg="add del">
          <ac:chgData name="Ponce, Andrew" userId="0b6d1365-19a9-48fc-83e5-a9435ef1aa2c" providerId="ADAL" clId="{007F90F1-F83B-4945-8743-1B5B4116B45E}" dt="2020-12-01T08:26:57.633" v="4538" actId="26606"/>
          <ac:spMkLst>
            <pc:docMk/>
            <pc:sldMk cId="1932435895" sldId="260"/>
            <ac:spMk id="44" creationId="{E186B68C-84BC-4A6E-99D1-EE87483C1349}"/>
          </ac:spMkLst>
        </pc:spChg>
        <pc:spChg chg="add del">
          <ac:chgData name="Ponce, Andrew" userId="0b6d1365-19a9-48fc-83e5-a9435ef1aa2c" providerId="ADAL" clId="{007F90F1-F83B-4945-8743-1B5B4116B45E}" dt="2020-12-01T08:26:57.633" v="4538" actId="26606"/>
          <ac:spMkLst>
            <pc:docMk/>
            <pc:sldMk cId="1932435895" sldId="260"/>
            <ac:spMk id="45" creationId="{6166C6D1-23AC-49C4-BA07-238E4E9F8CEB}"/>
          </ac:spMkLst>
        </pc:spChg>
        <pc:spChg chg="add del">
          <ac:chgData name="Ponce, Andrew" userId="0b6d1365-19a9-48fc-83e5-a9435ef1aa2c" providerId="ADAL" clId="{007F90F1-F83B-4945-8743-1B5B4116B45E}" dt="2020-12-01T08:26:57.633" v="4538" actId="26606"/>
          <ac:spMkLst>
            <pc:docMk/>
            <pc:sldMk cId="1932435895" sldId="260"/>
            <ac:spMk id="46" creationId="{1C091803-41C2-48E0-9228-5148460C7479}"/>
          </ac:spMkLst>
        </pc:spChg>
        <pc:spChg chg="add del">
          <ac:chgData name="Ponce, Andrew" userId="0b6d1365-19a9-48fc-83e5-a9435ef1aa2c" providerId="ADAL" clId="{007F90F1-F83B-4945-8743-1B5B4116B45E}" dt="2020-12-01T08:27:09.637" v="4540" actId="26606"/>
          <ac:spMkLst>
            <pc:docMk/>
            <pc:sldMk cId="1932435895" sldId="260"/>
            <ac:spMk id="48" creationId="{9B76D444-2756-434F-AE61-96D69830C13E}"/>
          </ac:spMkLst>
        </pc:spChg>
        <pc:spChg chg="add">
          <ac:chgData name="Ponce, Andrew" userId="0b6d1365-19a9-48fc-83e5-a9435ef1aa2c" providerId="ADAL" clId="{007F90F1-F83B-4945-8743-1B5B4116B45E}" dt="2020-12-01T08:27:09.637" v="4540" actId="26606"/>
          <ac:spMkLst>
            <pc:docMk/>
            <pc:sldMk cId="1932435895" sldId="260"/>
            <ac:spMk id="54" creationId="{4038CB10-1F5C-4D54-9DF7-12586DE5B007}"/>
          </ac:spMkLst>
        </pc:spChg>
        <pc:spChg chg="add">
          <ac:chgData name="Ponce, Andrew" userId="0b6d1365-19a9-48fc-83e5-a9435ef1aa2c" providerId="ADAL" clId="{007F90F1-F83B-4945-8743-1B5B4116B45E}" dt="2020-12-01T08:27:09.637" v="4540" actId="26606"/>
          <ac:spMkLst>
            <pc:docMk/>
            <pc:sldMk cId="1932435895" sldId="260"/>
            <ac:spMk id="56" creationId="{73ED6512-6858-4552-B699-9A97FE9A4EA2}"/>
          </ac:spMkLst>
        </pc:spChg>
        <pc:picChg chg="add mod ord modCrop">
          <ac:chgData name="Ponce, Andrew" userId="0b6d1365-19a9-48fc-83e5-a9435ef1aa2c" providerId="ADAL" clId="{007F90F1-F83B-4945-8743-1B5B4116B45E}" dt="2020-12-01T08:28:37.947" v="4550" actId="14100"/>
          <ac:picMkLst>
            <pc:docMk/>
            <pc:sldMk cId="1932435895" sldId="260"/>
            <ac:picMk id="6" creationId="{6FB82F30-FD6F-498B-8691-2B3E7665659F}"/>
          </ac:picMkLst>
        </pc:picChg>
        <pc:picChg chg="add del">
          <ac:chgData name="Ponce, Andrew" userId="0b6d1365-19a9-48fc-83e5-a9435ef1aa2c" providerId="ADAL" clId="{007F90F1-F83B-4945-8743-1B5B4116B45E}" dt="2020-12-01T07:37:31.204" v="1692" actId="478"/>
          <ac:picMkLst>
            <pc:docMk/>
            <pc:sldMk cId="1932435895" sldId="260"/>
            <ac:picMk id="16" creationId="{0FD2F2FC-FC1B-46F5-93E5-4F4897915125}"/>
          </ac:picMkLst>
        </pc:picChg>
        <pc:cxnChg chg="add del">
          <ac:chgData name="Ponce, Andrew" userId="0b6d1365-19a9-48fc-83e5-a9435ef1aa2c" providerId="ADAL" clId="{007F90F1-F83B-4945-8743-1B5B4116B45E}" dt="2020-12-01T07:37:12.162" v="1690" actId="26606"/>
          <ac:cxnSpMkLst>
            <pc:docMk/>
            <pc:sldMk cId="1932435895" sldId="260"/>
            <ac:cxnSpMk id="10" creationId="{067633D1-6EE6-4118-B9F0-B363477BEE7A}"/>
          </ac:cxnSpMkLst>
        </pc:cxnChg>
        <pc:cxnChg chg="add del">
          <ac:chgData name="Ponce, Andrew" userId="0b6d1365-19a9-48fc-83e5-a9435ef1aa2c" providerId="ADAL" clId="{007F90F1-F83B-4945-8743-1B5B4116B45E}" dt="2020-12-01T07:37:12.162" v="1690" actId="26606"/>
          <ac:cxnSpMkLst>
            <pc:docMk/>
            <pc:sldMk cId="1932435895" sldId="260"/>
            <ac:cxnSpMk id="12" creationId="{4AD7FFC6-42A9-49CB-B5E9-B3F6B038331B}"/>
          </ac:cxnSpMkLst>
        </pc:cxnChg>
        <pc:cxnChg chg="add del">
          <ac:chgData name="Ponce, Andrew" userId="0b6d1365-19a9-48fc-83e5-a9435ef1aa2c" providerId="ADAL" clId="{007F90F1-F83B-4945-8743-1B5B4116B45E}" dt="2020-12-01T08:24:50.217" v="4441" actId="26606"/>
          <ac:cxnSpMkLst>
            <pc:docMk/>
            <pc:sldMk cId="1932435895" sldId="260"/>
            <ac:cxnSpMk id="14" creationId="{A7F400EE-A8A5-48AF-B4D6-291B52C6F0B0}"/>
          </ac:cxnSpMkLst>
        </pc:cxnChg>
        <pc:cxnChg chg="add del">
          <ac:chgData name="Ponce, Andrew" userId="0b6d1365-19a9-48fc-83e5-a9435ef1aa2c" providerId="ADAL" clId="{007F90F1-F83B-4945-8743-1B5B4116B45E}" dt="2020-12-01T08:27:09.637" v="4540" actId="26606"/>
          <ac:cxnSpMkLst>
            <pc:docMk/>
            <pc:sldMk cId="1932435895" sldId="260"/>
            <ac:cxnSpMk id="49" creationId="{EDF5FE34-0A41-407A-8D94-10FCF68F1D0B}"/>
          </ac:cxnSpMkLst>
        </pc:cxnChg>
      </pc:sldChg>
      <pc:sldChg chg="addSp delSp modSp new add del mod setBg delDesignElem chgLayout modNotesTx">
        <pc:chgData name="Ponce, Andrew" userId="0b6d1365-19a9-48fc-83e5-a9435ef1aa2c" providerId="ADAL" clId="{007F90F1-F83B-4945-8743-1B5B4116B45E}" dt="2020-12-01T10:26:33.777" v="4691" actId="47"/>
        <pc:sldMkLst>
          <pc:docMk/>
          <pc:sldMk cId="2283891898" sldId="261"/>
        </pc:sldMkLst>
        <pc:spChg chg="mod ord">
          <ac:chgData name="Ponce, Andrew" userId="0b6d1365-19a9-48fc-83e5-a9435ef1aa2c" providerId="ADAL" clId="{007F90F1-F83B-4945-8743-1B5B4116B45E}" dt="2020-12-01T10:26:00.354" v="4686" actId="20577"/>
          <ac:spMkLst>
            <pc:docMk/>
            <pc:sldMk cId="2283891898" sldId="261"/>
            <ac:spMk id="2" creationId="{DFBC9309-53DD-4011-8BAB-8708916EB0DA}"/>
          </ac:spMkLst>
        </pc:spChg>
        <pc:spChg chg="add del mod">
          <ac:chgData name="Ponce, Andrew" userId="0b6d1365-19a9-48fc-83e5-a9435ef1aa2c" providerId="ADAL" clId="{007F90F1-F83B-4945-8743-1B5B4116B45E}" dt="2020-12-01T08:35:34.631" v="4588" actId="26606"/>
          <ac:spMkLst>
            <pc:docMk/>
            <pc:sldMk cId="2283891898" sldId="261"/>
            <ac:spMk id="3" creationId="{22E625F1-A69C-40FB-AD2D-5E0B3F9AFBC2}"/>
          </ac:spMkLst>
        </pc:spChg>
        <pc:spChg chg="add del">
          <ac:chgData name="Ponce, Andrew" userId="0b6d1365-19a9-48fc-83e5-a9435ef1aa2c" providerId="ADAL" clId="{007F90F1-F83B-4945-8743-1B5B4116B45E}" dt="2020-12-01T08:33:00.061" v="4571" actId="26606"/>
          <ac:spMkLst>
            <pc:docMk/>
            <pc:sldMk cId="2283891898" sldId="261"/>
            <ac:spMk id="6" creationId="{B775CD93-9DF2-48CB-9F57-1BCA9A46C7FA}"/>
          </ac:spMkLst>
        </pc:spChg>
        <pc:spChg chg="add del">
          <ac:chgData name="Ponce, Andrew" userId="0b6d1365-19a9-48fc-83e5-a9435ef1aa2c" providerId="ADAL" clId="{007F90F1-F83B-4945-8743-1B5B4116B45E}" dt="2020-12-01T08:33:00.061" v="4571" actId="26606"/>
          <ac:spMkLst>
            <pc:docMk/>
            <pc:sldMk cId="2283891898" sldId="261"/>
            <ac:spMk id="7" creationId="{6166C6D1-23AC-49C4-BA07-238E4E9F8CEB}"/>
          </ac:spMkLst>
        </pc:spChg>
        <pc:spChg chg="add del">
          <ac:chgData name="Ponce, Andrew" userId="0b6d1365-19a9-48fc-83e5-a9435ef1aa2c" providerId="ADAL" clId="{007F90F1-F83B-4945-8743-1B5B4116B45E}" dt="2020-12-01T08:31:02.989" v="4553" actId="26606"/>
          <ac:spMkLst>
            <pc:docMk/>
            <pc:sldMk cId="2283891898" sldId="261"/>
            <ac:spMk id="8" creationId="{B775CD93-9DF2-48CB-9F57-1BCA9A46C7FA}"/>
          </ac:spMkLst>
        </pc:spChg>
        <pc:spChg chg="add del">
          <ac:chgData name="Ponce, Andrew" userId="0b6d1365-19a9-48fc-83e5-a9435ef1aa2c" providerId="ADAL" clId="{007F90F1-F83B-4945-8743-1B5B4116B45E}" dt="2020-12-01T08:31:57.853" v="4557" actId="26606"/>
          <ac:spMkLst>
            <pc:docMk/>
            <pc:sldMk cId="2283891898" sldId="261"/>
            <ac:spMk id="9" creationId="{B775CD93-9DF2-48CB-9F57-1BCA9A46C7FA}"/>
          </ac:spMkLst>
        </pc:spChg>
        <pc:spChg chg="add del">
          <ac:chgData name="Ponce, Andrew" userId="0b6d1365-19a9-48fc-83e5-a9435ef1aa2c" providerId="ADAL" clId="{007F90F1-F83B-4945-8743-1B5B4116B45E}" dt="2020-12-01T08:31:02.989" v="4553" actId="26606"/>
          <ac:spMkLst>
            <pc:docMk/>
            <pc:sldMk cId="2283891898" sldId="261"/>
            <ac:spMk id="10" creationId="{6166C6D1-23AC-49C4-BA07-238E4E9F8CEB}"/>
          </ac:spMkLst>
        </pc:spChg>
        <pc:spChg chg="add del">
          <ac:chgData name="Ponce, Andrew" userId="0b6d1365-19a9-48fc-83e5-a9435ef1aa2c" providerId="ADAL" clId="{007F90F1-F83B-4945-8743-1B5B4116B45E}" dt="2020-12-01T08:31:57.853" v="4557" actId="26606"/>
          <ac:spMkLst>
            <pc:docMk/>
            <pc:sldMk cId="2283891898" sldId="261"/>
            <ac:spMk id="11" creationId="{6166C6D1-23AC-49C4-BA07-238E4E9F8CEB}"/>
          </ac:spMkLst>
        </pc:spChg>
        <pc:spChg chg="add del">
          <ac:chgData name="Ponce, Andrew" userId="0b6d1365-19a9-48fc-83e5-a9435ef1aa2c" providerId="ADAL" clId="{007F90F1-F83B-4945-8743-1B5B4116B45E}" dt="2020-12-01T08:31:02.989" v="4553" actId="26606"/>
          <ac:spMkLst>
            <pc:docMk/>
            <pc:sldMk cId="2283891898" sldId="261"/>
            <ac:spMk id="12" creationId="{1C091803-41C2-48E0-9228-5148460C7479}"/>
          </ac:spMkLst>
        </pc:spChg>
        <pc:spChg chg="add del">
          <ac:chgData name="Ponce, Andrew" userId="0b6d1365-19a9-48fc-83e5-a9435ef1aa2c" providerId="ADAL" clId="{007F90F1-F83B-4945-8743-1B5B4116B45E}" dt="2020-12-01T08:31:57.853" v="4557" actId="26606"/>
          <ac:spMkLst>
            <pc:docMk/>
            <pc:sldMk cId="2283891898" sldId="261"/>
            <ac:spMk id="13" creationId="{1C091803-41C2-48E0-9228-5148460C7479}"/>
          </ac:spMkLst>
        </pc:spChg>
        <pc:spChg chg="add del">
          <ac:chgData name="Ponce, Andrew" userId="0b6d1365-19a9-48fc-83e5-a9435ef1aa2c" providerId="ADAL" clId="{007F90F1-F83B-4945-8743-1B5B4116B45E}" dt="2020-12-01T08:33:00.061" v="4571" actId="26606"/>
          <ac:spMkLst>
            <pc:docMk/>
            <pc:sldMk cId="2283891898" sldId="261"/>
            <ac:spMk id="14" creationId="{1C091803-41C2-48E0-9228-5148460C7479}"/>
          </ac:spMkLst>
        </pc:spChg>
        <pc:spChg chg="add del">
          <ac:chgData name="Ponce, Andrew" userId="0b6d1365-19a9-48fc-83e5-a9435ef1aa2c" providerId="ADAL" clId="{007F90F1-F83B-4945-8743-1B5B4116B45E}" dt="2020-12-01T08:33:47.985" v="4577" actId="26606"/>
          <ac:spMkLst>
            <pc:docMk/>
            <pc:sldMk cId="2283891898" sldId="261"/>
            <ac:spMk id="16" creationId="{B775CD93-9DF2-48CB-9F57-1BCA9A46C7FA}"/>
          </ac:spMkLst>
        </pc:spChg>
        <pc:spChg chg="add del">
          <ac:chgData name="Ponce, Andrew" userId="0b6d1365-19a9-48fc-83e5-a9435ef1aa2c" providerId="ADAL" clId="{007F90F1-F83B-4945-8743-1B5B4116B45E}" dt="2020-12-01T08:33:47.985" v="4577" actId="26606"/>
          <ac:spMkLst>
            <pc:docMk/>
            <pc:sldMk cId="2283891898" sldId="261"/>
            <ac:spMk id="17" creationId="{6166C6D1-23AC-49C4-BA07-238E4E9F8CEB}"/>
          </ac:spMkLst>
        </pc:spChg>
        <pc:spChg chg="add del">
          <ac:chgData name="Ponce, Andrew" userId="0b6d1365-19a9-48fc-83e5-a9435ef1aa2c" providerId="ADAL" clId="{007F90F1-F83B-4945-8743-1B5B4116B45E}" dt="2020-12-01T08:33:47.985" v="4577" actId="26606"/>
          <ac:spMkLst>
            <pc:docMk/>
            <pc:sldMk cId="2283891898" sldId="261"/>
            <ac:spMk id="18" creationId="{1C091803-41C2-48E0-9228-5148460C7479}"/>
          </ac:spMkLst>
        </pc:spChg>
        <pc:spChg chg="add del">
          <ac:chgData name="Ponce, Andrew" userId="0b6d1365-19a9-48fc-83e5-a9435ef1aa2c" providerId="ADAL" clId="{007F90F1-F83B-4945-8743-1B5B4116B45E}" dt="2020-12-01T08:36:45.430" v="4603" actId="26606"/>
          <ac:spMkLst>
            <pc:docMk/>
            <pc:sldMk cId="2283891898" sldId="261"/>
            <ac:spMk id="20" creationId="{B775CD93-9DF2-48CB-9F57-1BCA9A46C7FA}"/>
          </ac:spMkLst>
        </pc:spChg>
        <pc:spChg chg="add del">
          <ac:chgData name="Ponce, Andrew" userId="0b6d1365-19a9-48fc-83e5-a9435ef1aa2c" providerId="ADAL" clId="{007F90F1-F83B-4945-8743-1B5B4116B45E}" dt="2020-12-01T08:36:45.430" v="4603" actId="26606"/>
          <ac:spMkLst>
            <pc:docMk/>
            <pc:sldMk cId="2283891898" sldId="261"/>
            <ac:spMk id="21" creationId="{6166C6D1-23AC-49C4-BA07-238E4E9F8CEB}"/>
          </ac:spMkLst>
        </pc:spChg>
        <pc:spChg chg="add del">
          <ac:chgData name="Ponce, Andrew" userId="0b6d1365-19a9-48fc-83e5-a9435ef1aa2c" providerId="ADAL" clId="{007F90F1-F83B-4945-8743-1B5B4116B45E}" dt="2020-12-01T08:36:45.430" v="4603" actId="26606"/>
          <ac:spMkLst>
            <pc:docMk/>
            <pc:sldMk cId="2283891898" sldId="261"/>
            <ac:spMk id="22" creationId="{1C091803-41C2-48E0-9228-5148460C7479}"/>
          </ac:spMkLst>
        </pc:spChg>
        <pc:spChg chg="add del">
          <ac:chgData name="Ponce, Andrew" userId="0b6d1365-19a9-48fc-83e5-a9435ef1aa2c" providerId="ADAL" clId="{007F90F1-F83B-4945-8743-1B5B4116B45E}" dt="2020-12-01T10:22:49.138" v="4662" actId="26606"/>
          <ac:spMkLst>
            <pc:docMk/>
            <pc:sldMk cId="2283891898" sldId="261"/>
            <ac:spMk id="28" creationId="{6C4028FD-8BAA-4A19-BFDE-594D991B7552}"/>
          </ac:spMkLst>
        </pc:spChg>
        <pc:spChg chg="add del">
          <ac:chgData name="Ponce, Andrew" userId="0b6d1365-19a9-48fc-83e5-a9435ef1aa2c" providerId="ADAL" clId="{007F90F1-F83B-4945-8743-1B5B4116B45E}" dt="2020-12-01T10:25:47.061" v="4674" actId="700"/>
          <ac:spMkLst>
            <pc:docMk/>
            <pc:sldMk cId="2283891898" sldId="261"/>
            <ac:spMk id="33" creationId="{46C2E80F-49A6-4372-B103-219D417A55ED}"/>
          </ac:spMkLst>
        </pc:spChg>
        <pc:graphicFrameChg chg="add del">
          <ac:chgData name="Ponce, Andrew" userId="0b6d1365-19a9-48fc-83e5-a9435ef1aa2c" providerId="ADAL" clId="{007F90F1-F83B-4945-8743-1B5B4116B45E}" dt="2020-12-01T08:31:57.853" v="4557" actId="26606"/>
          <ac:graphicFrameMkLst>
            <pc:docMk/>
            <pc:sldMk cId="2283891898" sldId="261"/>
            <ac:graphicFrameMk id="5" creationId="{BB4D2939-0AE1-46FF-986D-B0CF25EA97F1}"/>
          </ac:graphicFrameMkLst>
        </pc:graphicFrameChg>
        <pc:graphicFrameChg chg="add del">
          <ac:chgData name="Ponce, Andrew" userId="0b6d1365-19a9-48fc-83e5-a9435ef1aa2c" providerId="ADAL" clId="{007F90F1-F83B-4945-8743-1B5B4116B45E}" dt="2020-12-01T08:33:00.061" v="4571" actId="26606"/>
          <ac:graphicFrameMkLst>
            <pc:docMk/>
            <pc:sldMk cId="2283891898" sldId="261"/>
            <ac:graphicFrameMk id="15" creationId="{92CD2CA7-AAC8-4F7C-B7CA-FAAA8B57DDD0}"/>
          </ac:graphicFrameMkLst>
        </pc:graphicFrameChg>
        <pc:graphicFrameChg chg="add del mod ord modGraphic">
          <ac:chgData name="Ponce, Andrew" userId="0b6d1365-19a9-48fc-83e5-a9435ef1aa2c" providerId="ADAL" clId="{007F90F1-F83B-4945-8743-1B5B4116B45E}" dt="2020-12-01T10:25:47.061" v="4674" actId="700"/>
          <ac:graphicFrameMkLst>
            <pc:docMk/>
            <pc:sldMk cId="2283891898" sldId="261"/>
            <ac:graphicFrameMk id="23" creationId="{CEBE7526-2BBC-45AC-8417-CE266C0C382A}"/>
          </ac:graphicFrameMkLst>
        </pc:graphicFrameChg>
      </pc:sldChg>
      <pc:sldChg chg="addSp delSp modSp new mod modNotesTx">
        <pc:chgData name="Ponce, Andrew" userId="0b6d1365-19a9-48fc-83e5-a9435ef1aa2c" providerId="ADAL" clId="{007F90F1-F83B-4945-8743-1B5B4116B45E}" dt="2020-12-01T10:52:27.713" v="5036" actId="14100"/>
        <pc:sldMkLst>
          <pc:docMk/>
          <pc:sldMk cId="1972856607" sldId="262"/>
        </pc:sldMkLst>
        <pc:spChg chg="mod">
          <ac:chgData name="Ponce, Andrew" userId="0b6d1365-19a9-48fc-83e5-a9435ef1aa2c" providerId="ADAL" clId="{007F90F1-F83B-4945-8743-1B5B4116B45E}" dt="2020-12-01T10:52:15.847" v="5033" actId="14100"/>
          <ac:spMkLst>
            <pc:docMk/>
            <pc:sldMk cId="1972856607" sldId="262"/>
            <ac:spMk id="2" creationId="{2B082191-60D0-4F45-BB69-A5BD0185B32E}"/>
          </ac:spMkLst>
        </pc:spChg>
        <pc:spChg chg="del">
          <ac:chgData name="Ponce, Andrew" userId="0b6d1365-19a9-48fc-83e5-a9435ef1aa2c" providerId="ADAL" clId="{007F90F1-F83B-4945-8743-1B5B4116B45E}" dt="2020-12-01T07:14:25.871" v="301" actId="931"/>
          <ac:spMkLst>
            <pc:docMk/>
            <pc:sldMk cId="1972856607" sldId="262"/>
            <ac:spMk id="3" creationId="{72CA0CCB-4A6E-4ED7-ACE4-C2FE312EBD1F}"/>
          </ac:spMkLst>
        </pc:spChg>
        <pc:spChg chg="add del mod">
          <ac:chgData name="Ponce, Andrew" userId="0b6d1365-19a9-48fc-83e5-a9435ef1aa2c" providerId="ADAL" clId="{007F90F1-F83B-4945-8743-1B5B4116B45E}" dt="2020-12-01T10:51:48.006" v="5025"/>
          <ac:spMkLst>
            <pc:docMk/>
            <pc:sldMk cId="1972856607" sldId="262"/>
            <ac:spMk id="7" creationId="{094A1980-9782-4EB7-8BFC-F07BE8EC5FFC}"/>
          </ac:spMkLst>
        </pc:spChg>
        <pc:picChg chg="add del mod">
          <ac:chgData name="Ponce, Andrew" userId="0b6d1365-19a9-48fc-83e5-a9435ef1aa2c" providerId="ADAL" clId="{007F90F1-F83B-4945-8743-1B5B4116B45E}" dt="2020-12-01T10:51:44.983" v="5024" actId="478"/>
          <ac:picMkLst>
            <pc:docMk/>
            <pc:sldMk cId="1972856607" sldId="262"/>
            <ac:picMk id="5" creationId="{CA0B2F1E-5800-4857-80C4-C538A9810D3B}"/>
          </ac:picMkLst>
        </pc:picChg>
        <pc:picChg chg="add mod">
          <ac:chgData name="Ponce, Andrew" userId="0b6d1365-19a9-48fc-83e5-a9435ef1aa2c" providerId="ADAL" clId="{007F90F1-F83B-4945-8743-1B5B4116B45E}" dt="2020-12-01T10:52:27.713" v="5036" actId="14100"/>
          <ac:picMkLst>
            <pc:docMk/>
            <pc:sldMk cId="1972856607" sldId="262"/>
            <ac:picMk id="9" creationId="{837D3F2E-57CE-4A16-BEFA-3B9E3EC60682}"/>
          </ac:picMkLst>
        </pc:picChg>
      </pc:sldChg>
      <pc:sldChg chg="addSp delSp modSp new mod setBg modNotesTx">
        <pc:chgData name="Ponce, Andrew" userId="0b6d1365-19a9-48fc-83e5-a9435ef1aa2c" providerId="ADAL" clId="{007F90F1-F83B-4945-8743-1B5B4116B45E}" dt="2020-12-01T15:52:44.973" v="5446" actId="20577"/>
        <pc:sldMkLst>
          <pc:docMk/>
          <pc:sldMk cId="3364564745" sldId="263"/>
        </pc:sldMkLst>
        <pc:spChg chg="mod">
          <ac:chgData name="Ponce, Andrew" userId="0b6d1365-19a9-48fc-83e5-a9435ef1aa2c" providerId="ADAL" clId="{007F90F1-F83B-4945-8743-1B5B4116B45E}" dt="2020-12-01T10:37:54.420" v="5023" actId="26606"/>
          <ac:spMkLst>
            <pc:docMk/>
            <pc:sldMk cId="3364564745" sldId="263"/>
            <ac:spMk id="2" creationId="{A3D8D642-4F43-4EAB-A7E7-E9D94F143350}"/>
          </ac:spMkLst>
        </pc:spChg>
        <pc:spChg chg="add del mod">
          <ac:chgData name="Ponce, Andrew" userId="0b6d1365-19a9-48fc-83e5-a9435ef1aa2c" providerId="ADAL" clId="{007F90F1-F83B-4945-8743-1B5B4116B45E}" dt="2020-12-01T08:35:35.328" v="4589" actId="26606"/>
          <ac:spMkLst>
            <pc:docMk/>
            <pc:sldMk cId="3364564745" sldId="263"/>
            <ac:spMk id="3" creationId="{56A8F421-73C0-4960-80CD-9D482B7FDA60}"/>
          </ac:spMkLst>
        </pc:spChg>
        <pc:spChg chg="add del">
          <ac:chgData name="Ponce, Andrew" userId="0b6d1365-19a9-48fc-83e5-a9435ef1aa2c" providerId="ADAL" clId="{007F90F1-F83B-4945-8743-1B5B4116B45E}" dt="2020-12-01T10:37:54.420" v="5023" actId="26606"/>
          <ac:spMkLst>
            <pc:docMk/>
            <pc:sldMk cId="3364564745" sldId="263"/>
            <ac:spMk id="8" creationId="{B775CD93-9DF2-48CB-9F57-1BCA9A46C7FA}"/>
          </ac:spMkLst>
        </pc:spChg>
        <pc:spChg chg="add del">
          <ac:chgData name="Ponce, Andrew" userId="0b6d1365-19a9-48fc-83e5-a9435ef1aa2c" providerId="ADAL" clId="{007F90F1-F83B-4945-8743-1B5B4116B45E}" dt="2020-12-01T08:34:20.800" v="4580" actId="26606"/>
          <ac:spMkLst>
            <pc:docMk/>
            <pc:sldMk cId="3364564745" sldId="263"/>
            <ac:spMk id="9" creationId="{B775CD93-9DF2-48CB-9F57-1BCA9A46C7FA}"/>
          </ac:spMkLst>
        </pc:spChg>
        <pc:spChg chg="add del">
          <ac:chgData name="Ponce, Andrew" userId="0b6d1365-19a9-48fc-83e5-a9435ef1aa2c" providerId="ADAL" clId="{007F90F1-F83B-4945-8743-1B5B4116B45E}" dt="2020-12-01T10:37:54.420" v="5023" actId="26606"/>
          <ac:spMkLst>
            <pc:docMk/>
            <pc:sldMk cId="3364564745" sldId="263"/>
            <ac:spMk id="10" creationId="{6166C6D1-23AC-49C4-BA07-238E4E9F8CEB}"/>
          </ac:spMkLst>
        </pc:spChg>
        <pc:spChg chg="add del">
          <ac:chgData name="Ponce, Andrew" userId="0b6d1365-19a9-48fc-83e5-a9435ef1aa2c" providerId="ADAL" clId="{007F90F1-F83B-4945-8743-1B5B4116B45E}" dt="2020-12-01T08:34:20.800" v="4580" actId="26606"/>
          <ac:spMkLst>
            <pc:docMk/>
            <pc:sldMk cId="3364564745" sldId="263"/>
            <ac:spMk id="11" creationId="{6166C6D1-23AC-49C4-BA07-238E4E9F8CEB}"/>
          </ac:spMkLst>
        </pc:spChg>
        <pc:spChg chg="add del">
          <ac:chgData name="Ponce, Andrew" userId="0b6d1365-19a9-48fc-83e5-a9435ef1aa2c" providerId="ADAL" clId="{007F90F1-F83B-4945-8743-1B5B4116B45E}" dt="2020-12-01T10:37:54.420" v="5023" actId="26606"/>
          <ac:spMkLst>
            <pc:docMk/>
            <pc:sldMk cId="3364564745" sldId="263"/>
            <ac:spMk id="12" creationId="{1C091803-41C2-48E0-9228-5148460C7479}"/>
          </ac:spMkLst>
        </pc:spChg>
        <pc:spChg chg="add del">
          <ac:chgData name="Ponce, Andrew" userId="0b6d1365-19a9-48fc-83e5-a9435ef1aa2c" providerId="ADAL" clId="{007F90F1-F83B-4945-8743-1B5B4116B45E}" dt="2020-12-01T08:34:20.800" v="4580" actId="26606"/>
          <ac:spMkLst>
            <pc:docMk/>
            <pc:sldMk cId="3364564745" sldId="263"/>
            <ac:spMk id="13" creationId="{1C091803-41C2-48E0-9228-5148460C7479}"/>
          </ac:spMkLst>
        </pc:spChg>
        <pc:spChg chg="add del mod">
          <ac:chgData name="Ponce, Andrew" userId="0b6d1365-19a9-48fc-83e5-a9435ef1aa2c" providerId="ADAL" clId="{007F90F1-F83B-4945-8743-1B5B4116B45E}" dt="2020-12-01T10:37:54.420" v="5023" actId="26606"/>
          <ac:spMkLst>
            <pc:docMk/>
            <pc:sldMk cId="3364564745" sldId="263"/>
            <ac:spMk id="15" creationId="{56A8F421-73C0-4960-80CD-9D482B7FDA60}"/>
          </ac:spMkLst>
        </pc:spChg>
        <pc:spChg chg="add del">
          <ac:chgData name="Ponce, Andrew" userId="0b6d1365-19a9-48fc-83e5-a9435ef1aa2c" providerId="ADAL" clId="{007F90F1-F83B-4945-8743-1B5B4116B45E}" dt="2020-12-01T08:35:30.326" v="4585" actId="26606"/>
          <ac:spMkLst>
            <pc:docMk/>
            <pc:sldMk cId="3364564745" sldId="263"/>
            <ac:spMk id="21" creationId="{7DA1F35B-C8F7-4A5A-9339-7DA4D785B300}"/>
          </ac:spMkLst>
        </pc:spChg>
        <pc:spChg chg="add del">
          <ac:chgData name="Ponce, Andrew" userId="0b6d1365-19a9-48fc-83e5-a9435ef1aa2c" providerId="ADAL" clId="{007F90F1-F83B-4945-8743-1B5B4116B45E}" dt="2020-12-01T10:37:54.420" v="5023" actId="26606"/>
          <ac:spMkLst>
            <pc:docMk/>
            <pc:sldMk cId="3364564745" sldId="263"/>
            <ac:spMk id="22" creationId="{6166C6D1-23AC-49C4-BA07-238E4E9F8CEB}"/>
          </ac:spMkLst>
        </pc:spChg>
        <pc:spChg chg="add del">
          <ac:chgData name="Ponce, Andrew" userId="0b6d1365-19a9-48fc-83e5-a9435ef1aa2c" providerId="ADAL" clId="{007F90F1-F83B-4945-8743-1B5B4116B45E}" dt="2020-12-01T08:35:30.326" v="4585" actId="26606"/>
          <ac:spMkLst>
            <pc:docMk/>
            <pc:sldMk cId="3364564745" sldId="263"/>
            <ac:spMk id="23" creationId="{B2D4AD41-40DA-4A81-92F5-B6E3BA1ED82A}"/>
          </ac:spMkLst>
        </pc:spChg>
        <pc:spChg chg="add del">
          <ac:chgData name="Ponce, Andrew" userId="0b6d1365-19a9-48fc-83e5-a9435ef1aa2c" providerId="ADAL" clId="{007F90F1-F83B-4945-8743-1B5B4116B45E}" dt="2020-12-01T10:37:54.420" v="5023" actId="26606"/>
          <ac:spMkLst>
            <pc:docMk/>
            <pc:sldMk cId="3364564745" sldId="263"/>
            <ac:spMk id="24" creationId="{E186B68C-84BC-4A6E-99D1-EE87483C1349}"/>
          </ac:spMkLst>
        </pc:spChg>
        <pc:spChg chg="add del">
          <ac:chgData name="Ponce, Andrew" userId="0b6d1365-19a9-48fc-83e5-a9435ef1aa2c" providerId="ADAL" clId="{007F90F1-F83B-4945-8743-1B5B4116B45E}" dt="2020-12-01T10:37:54.420" v="5023" actId="26606"/>
          <ac:spMkLst>
            <pc:docMk/>
            <pc:sldMk cId="3364564745" sldId="263"/>
            <ac:spMk id="26" creationId="{5F218A6E-A365-45D3-80AE-344CE856136E}"/>
          </ac:spMkLst>
        </pc:spChg>
        <pc:spChg chg="add del">
          <ac:chgData name="Ponce, Andrew" userId="0b6d1365-19a9-48fc-83e5-a9435ef1aa2c" providerId="ADAL" clId="{007F90F1-F83B-4945-8743-1B5B4116B45E}" dt="2020-12-01T10:37:54.420" v="5023" actId="26606"/>
          <ac:spMkLst>
            <pc:docMk/>
            <pc:sldMk cId="3364564745" sldId="263"/>
            <ac:spMk id="28" creationId="{B775CD93-9DF2-48CB-9F57-1BCA9A46C7FA}"/>
          </ac:spMkLst>
        </pc:spChg>
        <pc:spChg chg="add del">
          <ac:chgData name="Ponce, Andrew" userId="0b6d1365-19a9-48fc-83e5-a9435ef1aa2c" providerId="ADAL" clId="{007F90F1-F83B-4945-8743-1B5B4116B45E}" dt="2020-12-01T10:37:54.420" v="5023" actId="26606"/>
          <ac:spMkLst>
            <pc:docMk/>
            <pc:sldMk cId="3364564745" sldId="263"/>
            <ac:spMk id="30" creationId="{1C091803-41C2-48E0-9228-5148460C7479}"/>
          </ac:spMkLst>
        </pc:spChg>
        <pc:graphicFrameChg chg="add del">
          <ac:chgData name="Ponce, Andrew" userId="0b6d1365-19a9-48fc-83e5-a9435ef1aa2c" providerId="ADAL" clId="{007F90F1-F83B-4945-8743-1B5B4116B45E}" dt="2020-12-01T08:34:20.800" v="4580" actId="26606"/>
          <ac:graphicFrameMkLst>
            <pc:docMk/>
            <pc:sldMk cId="3364564745" sldId="263"/>
            <ac:graphicFrameMk id="5" creationId="{C23EF1C4-7B96-4E2C-9899-A139284B6365}"/>
          </ac:graphicFrameMkLst>
        </pc:graphicFrameChg>
        <pc:graphicFrameChg chg="add del">
          <ac:chgData name="Ponce, Andrew" userId="0b6d1365-19a9-48fc-83e5-a9435ef1aa2c" providerId="ADAL" clId="{007F90F1-F83B-4945-8743-1B5B4116B45E}" dt="2020-12-01T08:35:30.326" v="4585" actId="26606"/>
          <ac:graphicFrameMkLst>
            <pc:docMk/>
            <pc:sldMk cId="3364564745" sldId="263"/>
            <ac:graphicFrameMk id="17" creationId="{F73D95F7-11A3-4238-989D-72A46145EC0D}"/>
          </ac:graphicFrameMkLst>
        </pc:graphicFrameChg>
        <pc:picChg chg="add del">
          <ac:chgData name="Ponce, Andrew" userId="0b6d1365-19a9-48fc-83e5-a9435ef1aa2c" providerId="ADAL" clId="{007F90F1-F83B-4945-8743-1B5B4116B45E}" dt="2020-12-01T10:37:54.420" v="5023" actId="26606"/>
          <ac:picMkLst>
            <pc:docMk/>
            <pc:sldMk cId="3364564745" sldId="263"/>
            <ac:picMk id="19" creationId="{4B7CEB95-0CFC-4FB1-AE4C-BA9A124141EF}"/>
          </ac:picMkLst>
        </pc:picChg>
      </pc:sldChg>
      <pc:sldChg chg="addSp delSp modSp new mod setBg">
        <pc:chgData name="Ponce, Andrew" userId="0b6d1365-19a9-48fc-83e5-a9435ef1aa2c" providerId="ADAL" clId="{007F90F1-F83B-4945-8743-1B5B4116B45E}" dt="2020-12-01T11:02:59.059" v="5051" actId="20577"/>
        <pc:sldMkLst>
          <pc:docMk/>
          <pc:sldMk cId="529297654" sldId="264"/>
        </pc:sldMkLst>
        <pc:spChg chg="mod">
          <ac:chgData name="Ponce, Andrew" userId="0b6d1365-19a9-48fc-83e5-a9435ef1aa2c" providerId="ADAL" clId="{007F90F1-F83B-4945-8743-1B5B4116B45E}" dt="2020-12-01T10:53:19.874" v="5037" actId="26606"/>
          <ac:spMkLst>
            <pc:docMk/>
            <pc:sldMk cId="529297654" sldId="264"/>
            <ac:spMk id="2" creationId="{912E54BF-29EE-4ECB-9210-41620F7772A8}"/>
          </ac:spMkLst>
        </pc:spChg>
        <pc:spChg chg="mod">
          <ac:chgData name="Ponce, Andrew" userId="0b6d1365-19a9-48fc-83e5-a9435ef1aa2c" providerId="ADAL" clId="{007F90F1-F83B-4945-8743-1B5B4116B45E}" dt="2020-12-01T11:02:59.059" v="5051" actId="20577"/>
          <ac:spMkLst>
            <pc:docMk/>
            <pc:sldMk cId="529297654" sldId="264"/>
            <ac:spMk id="3" creationId="{75AB54B4-EE2C-4698-994C-7057238E4D27}"/>
          </ac:spMkLst>
        </pc:spChg>
        <pc:spChg chg="add del">
          <ac:chgData name="Ponce, Andrew" userId="0b6d1365-19a9-48fc-83e5-a9435ef1aa2c" providerId="ADAL" clId="{007F90F1-F83B-4945-8743-1B5B4116B45E}" dt="2020-12-01T10:53:19.874" v="5037" actId="26606"/>
          <ac:spMkLst>
            <pc:docMk/>
            <pc:sldMk cId="529297654" sldId="264"/>
            <ac:spMk id="8" creationId="{B775CD93-9DF2-48CB-9F57-1BCA9A46C7FA}"/>
          </ac:spMkLst>
        </pc:spChg>
        <pc:spChg chg="add del">
          <ac:chgData name="Ponce, Andrew" userId="0b6d1365-19a9-48fc-83e5-a9435ef1aa2c" providerId="ADAL" clId="{007F90F1-F83B-4945-8743-1B5B4116B45E}" dt="2020-12-01T10:53:19.874" v="5037" actId="26606"/>
          <ac:spMkLst>
            <pc:docMk/>
            <pc:sldMk cId="529297654" sldId="264"/>
            <ac:spMk id="10" creationId="{6166C6D1-23AC-49C4-BA07-238E4E9F8CEB}"/>
          </ac:spMkLst>
        </pc:spChg>
        <pc:spChg chg="add del">
          <ac:chgData name="Ponce, Andrew" userId="0b6d1365-19a9-48fc-83e5-a9435ef1aa2c" providerId="ADAL" clId="{007F90F1-F83B-4945-8743-1B5B4116B45E}" dt="2020-12-01T10:53:19.874" v="5037" actId="26606"/>
          <ac:spMkLst>
            <pc:docMk/>
            <pc:sldMk cId="529297654" sldId="264"/>
            <ac:spMk id="12" creationId="{1C091803-41C2-48E0-9228-5148460C7479}"/>
          </ac:spMkLst>
        </pc:spChg>
        <pc:spChg chg="add">
          <ac:chgData name="Ponce, Andrew" userId="0b6d1365-19a9-48fc-83e5-a9435ef1aa2c" providerId="ADAL" clId="{007F90F1-F83B-4945-8743-1B5B4116B45E}" dt="2020-12-01T10:53:19.874" v="5037" actId="26606"/>
          <ac:spMkLst>
            <pc:docMk/>
            <pc:sldMk cId="529297654" sldId="264"/>
            <ac:spMk id="17" creationId="{6A1473A6-3F22-483E-8A30-80B9D2B14592}"/>
          </ac:spMkLst>
        </pc:spChg>
        <pc:grpChg chg="add">
          <ac:chgData name="Ponce, Andrew" userId="0b6d1365-19a9-48fc-83e5-a9435ef1aa2c" providerId="ADAL" clId="{007F90F1-F83B-4945-8743-1B5B4116B45E}" dt="2020-12-01T10:53:19.874" v="5037" actId="26606"/>
          <ac:grpSpMkLst>
            <pc:docMk/>
            <pc:sldMk cId="529297654" sldId="264"/>
            <ac:grpSpMk id="19" creationId="{AA1375E3-3E53-4D75-BAB7-E5929BFCB25F}"/>
          </ac:grpSpMkLst>
        </pc:grpChg>
      </pc:sldChg>
      <pc:sldChg chg="new del">
        <pc:chgData name="Ponce, Andrew" userId="0b6d1365-19a9-48fc-83e5-a9435ef1aa2c" providerId="ADAL" clId="{007F90F1-F83B-4945-8743-1B5B4116B45E}" dt="2020-12-01T10:26:24.701" v="4689" actId="680"/>
        <pc:sldMkLst>
          <pc:docMk/>
          <pc:sldMk cId="3181574106" sldId="264"/>
        </pc:sldMkLst>
      </pc:sldChg>
      <pc:sldChg chg="addSp delSp modSp new mod">
        <pc:chgData name="Ponce, Andrew" userId="0b6d1365-19a9-48fc-83e5-a9435ef1aa2c" providerId="ADAL" clId="{007F90F1-F83B-4945-8743-1B5B4116B45E}" dt="2020-12-03T15:20:08.798" v="5591" actId="20577"/>
        <pc:sldMkLst>
          <pc:docMk/>
          <pc:sldMk cId="659321164" sldId="265"/>
        </pc:sldMkLst>
        <pc:spChg chg="mod">
          <ac:chgData name="Ponce, Andrew" userId="0b6d1365-19a9-48fc-83e5-a9435ef1aa2c" providerId="ADAL" clId="{007F90F1-F83B-4945-8743-1B5B4116B45E}" dt="2020-12-03T15:20:08.798" v="5591" actId="20577"/>
          <ac:spMkLst>
            <pc:docMk/>
            <pc:sldMk cId="659321164" sldId="265"/>
            <ac:spMk id="2" creationId="{4BD0D137-7141-4609-BC87-5B8702895A01}"/>
          </ac:spMkLst>
        </pc:spChg>
        <pc:spChg chg="del mod">
          <ac:chgData name="Ponce, Andrew" userId="0b6d1365-19a9-48fc-83e5-a9435ef1aa2c" providerId="ADAL" clId="{007F90F1-F83B-4945-8743-1B5B4116B45E}" dt="2020-12-01T14:57:50.440" v="5070"/>
          <ac:spMkLst>
            <pc:docMk/>
            <pc:sldMk cId="659321164" sldId="265"/>
            <ac:spMk id="3" creationId="{7FAC75AC-B50B-4B09-9142-036206F3CFB9}"/>
          </ac:spMkLst>
        </pc:spChg>
        <pc:spChg chg="add del mod">
          <ac:chgData name="Ponce, Andrew" userId="0b6d1365-19a9-48fc-83e5-a9435ef1aa2c" providerId="ADAL" clId="{007F90F1-F83B-4945-8743-1B5B4116B45E}" dt="2020-12-01T15:03:25.776" v="5095"/>
          <ac:spMkLst>
            <pc:docMk/>
            <pc:sldMk cId="659321164" sldId="265"/>
            <ac:spMk id="9" creationId="{BCF91066-B64C-4042-BE11-60195EA50F7F}"/>
          </ac:spMkLst>
        </pc:spChg>
        <pc:graphicFrameChg chg="add mod modGraphic">
          <ac:chgData name="Ponce, Andrew" userId="0b6d1365-19a9-48fc-83e5-a9435ef1aa2c" providerId="ADAL" clId="{007F90F1-F83B-4945-8743-1B5B4116B45E}" dt="2020-12-01T15:05:58.057" v="5111" actId="14100"/>
          <ac:graphicFrameMkLst>
            <pc:docMk/>
            <pc:sldMk cId="659321164" sldId="265"/>
            <ac:graphicFrameMk id="10" creationId="{2EB2F702-77CA-4CA9-B083-77B2266BFD25}"/>
          </ac:graphicFrameMkLst>
        </pc:graphicFrameChg>
        <pc:graphicFrameChg chg="add mod modGraphic">
          <ac:chgData name="Ponce, Andrew" userId="0b6d1365-19a9-48fc-83e5-a9435ef1aa2c" providerId="ADAL" clId="{007F90F1-F83B-4945-8743-1B5B4116B45E}" dt="2020-12-01T15:06:19.718" v="5116" actId="14100"/>
          <ac:graphicFrameMkLst>
            <pc:docMk/>
            <pc:sldMk cId="659321164" sldId="265"/>
            <ac:graphicFrameMk id="11" creationId="{E32656BB-894F-4DFE-83B2-AF5E52F633B7}"/>
          </ac:graphicFrameMkLst>
        </pc:graphicFrameChg>
        <pc:graphicFrameChg chg="add mod modGraphic">
          <ac:chgData name="Ponce, Andrew" userId="0b6d1365-19a9-48fc-83e5-a9435ef1aa2c" providerId="ADAL" clId="{007F90F1-F83B-4945-8743-1B5B4116B45E}" dt="2020-12-01T15:06:43.646" v="5120" actId="14100"/>
          <ac:graphicFrameMkLst>
            <pc:docMk/>
            <pc:sldMk cId="659321164" sldId="265"/>
            <ac:graphicFrameMk id="12" creationId="{42426424-7F14-4BCE-8AF3-E838C45F747E}"/>
          </ac:graphicFrameMkLst>
        </pc:graphicFrameChg>
        <pc:graphicFrameChg chg="add mod modGraphic">
          <ac:chgData name="Ponce, Andrew" userId="0b6d1365-19a9-48fc-83e5-a9435ef1aa2c" providerId="ADAL" clId="{007F90F1-F83B-4945-8743-1B5B4116B45E}" dt="2020-12-01T15:07:04.652" v="5122"/>
          <ac:graphicFrameMkLst>
            <pc:docMk/>
            <pc:sldMk cId="659321164" sldId="265"/>
            <ac:graphicFrameMk id="13" creationId="{B119286C-6C8A-4094-9D34-0D7DA6B92D4C}"/>
          </ac:graphicFrameMkLst>
        </pc:graphicFrameChg>
        <pc:picChg chg="add del mod modCrop">
          <ac:chgData name="Ponce, Andrew" userId="0b6d1365-19a9-48fc-83e5-a9435ef1aa2c" providerId="ADAL" clId="{007F90F1-F83B-4945-8743-1B5B4116B45E}" dt="2020-12-01T15:01:42.610" v="5093" actId="478"/>
          <ac:picMkLst>
            <pc:docMk/>
            <pc:sldMk cId="659321164" sldId="265"/>
            <ac:picMk id="4" creationId="{75953AA4-FFAA-4A0C-9BBD-35B2226107D4}"/>
          </ac:picMkLst>
        </pc:picChg>
        <pc:picChg chg="add del mod modCrop">
          <ac:chgData name="Ponce, Andrew" userId="0b6d1365-19a9-48fc-83e5-a9435ef1aa2c" providerId="ADAL" clId="{007F90F1-F83B-4945-8743-1B5B4116B45E}" dt="2020-12-01T15:01:41.906" v="5092" actId="478"/>
          <ac:picMkLst>
            <pc:docMk/>
            <pc:sldMk cId="659321164" sldId="265"/>
            <ac:picMk id="5" creationId="{65C14B07-F821-45B0-9ACF-C0C21804C183}"/>
          </ac:picMkLst>
        </pc:picChg>
        <pc:picChg chg="add del mod modCrop">
          <ac:chgData name="Ponce, Andrew" userId="0b6d1365-19a9-48fc-83e5-a9435ef1aa2c" providerId="ADAL" clId="{007F90F1-F83B-4945-8743-1B5B4116B45E}" dt="2020-12-01T15:01:41.196" v="5091" actId="478"/>
          <ac:picMkLst>
            <pc:docMk/>
            <pc:sldMk cId="659321164" sldId="265"/>
            <ac:picMk id="6" creationId="{6CD962B7-6AF3-4910-A891-7DABAC9338F6}"/>
          </ac:picMkLst>
        </pc:picChg>
        <pc:picChg chg="add del mod modCrop">
          <ac:chgData name="Ponce, Andrew" userId="0b6d1365-19a9-48fc-83e5-a9435ef1aa2c" providerId="ADAL" clId="{007F90F1-F83B-4945-8743-1B5B4116B45E}" dt="2020-12-01T15:01:44.533" v="5094" actId="478"/>
          <ac:picMkLst>
            <pc:docMk/>
            <pc:sldMk cId="659321164" sldId="265"/>
            <ac:picMk id="7" creationId="{8E55EE7B-234E-462E-9F07-9C67637B3702}"/>
          </ac:picMkLst>
        </pc:picChg>
      </pc:sldChg>
      <pc:sldChg chg="addSp delSp modSp new mod">
        <pc:chgData name="Ponce, Andrew" userId="0b6d1365-19a9-48fc-83e5-a9435ef1aa2c" providerId="ADAL" clId="{007F90F1-F83B-4945-8743-1B5B4116B45E}" dt="2020-12-03T15:24:19.691" v="5655" actId="27636"/>
        <pc:sldMkLst>
          <pc:docMk/>
          <pc:sldMk cId="4028943586" sldId="266"/>
        </pc:sldMkLst>
        <pc:spChg chg="mod">
          <ac:chgData name="Ponce, Andrew" userId="0b6d1365-19a9-48fc-83e5-a9435ef1aa2c" providerId="ADAL" clId="{007F90F1-F83B-4945-8743-1B5B4116B45E}" dt="2020-12-03T15:24:19.691" v="5655" actId="27636"/>
          <ac:spMkLst>
            <pc:docMk/>
            <pc:sldMk cId="4028943586" sldId="266"/>
            <ac:spMk id="2" creationId="{E131F40F-E4A5-4006-AE00-1EFCB4CA35BD}"/>
          </ac:spMkLst>
        </pc:spChg>
        <pc:spChg chg="del mod">
          <ac:chgData name="Ponce, Andrew" userId="0b6d1365-19a9-48fc-83e5-a9435ef1aa2c" providerId="ADAL" clId="{007F90F1-F83B-4945-8743-1B5B4116B45E}" dt="2020-12-03T15:23:26.760" v="5628"/>
          <ac:spMkLst>
            <pc:docMk/>
            <pc:sldMk cId="4028943586" sldId="266"/>
            <ac:spMk id="3" creationId="{02D5D32A-FF83-4C13-BEED-6AA1D88F3B49}"/>
          </ac:spMkLst>
        </pc:spChg>
        <pc:picChg chg="add mod">
          <ac:chgData name="Ponce, Andrew" userId="0b6d1365-19a9-48fc-83e5-a9435ef1aa2c" providerId="ADAL" clId="{007F90F1-F83B-4945-8743-1B5B4116B45E}" dt="2020-12-03T15:23:57.230" v="5634" actId="14100"/>
          <ac:picMkLst>
            <pc:docMk/>
            <pc:sldMk cId="4028943586" sldId="266"/>
            <ac:picMk id="4" creationId="{9E019D70-504D-4A66-BBE7-C795126D0A5B}"/>
          </ac:picMkLst>
        </pc:picChg>
      </pc:sldChg>
      <pc:sldChg chg="addSp delSp modSp new mod modNotesTx">
        <pc:chgData name="Ponce, Andrew" userId="0b6d1365-19a9-48fc-83e5-a9435ef1aa2c" providerId="ADAL" clId="{007F90F1-F83B-4945-8743-1B5B4116B45E}" dt="2020-12-03T15:38:19.489" v="6332" actId="20577"/>
        <pc:sldMkLst>
          <pc:docMk/>
          <pc:sldMk cId="1077946406" sldId="267"/>
        </pc:sldMkLst>
        <pc:spChg chg="mod">
          <ac:chgData name="Ponce, Andrew" userId="0b6d1365-19a9-48fc-83e5-a9435ef1aa2c" providerId="ADAL" clId="{007F90F1-F83B-4945-8743-1B5B4116B45E}" dt="2020-12-03T15:26:17.863" v="5680" actId="27636"/>
          <ac:spMkLst>
            <pc:docMk/>
            <pc:sldMk cId="1077946406" sldId="267"/>
            <ac:spMk id="2" creationId="{6E4AA383-E593-47F5-9BB2-ED08194DF3EE}"/>
          </ac:spMkLst>
        </pc:spChg>
        <pc:spChg chg="del mod">
          <ac:chgData name="Ponce, Andrew" userId="0b6d1365-19a9-48fc-83e5-a9435ef1aa2c" providerId="ADAL" clId="{007F90F1-F83B-4945-8743-1B5B4116B45E}" dt="2020-12-03T15:26:07.478" v="5676"/>
          <ac:spMkLst>
            <pc:docMk/>
            <pc:sldMk cId="1077946406" sldId="267"/>
            <ac:spMk id="3" creationId="{B4E4398F-0AE3-4842-835E-892257DF4971}"/>
          </ac:spMkLst>
        </pc:spChg>
        <pc:picChg chg="add mod">
          <ac:chgData name="Ponce, Andrew" userId="0b6d1365-19a9-48fc-83e5-a9435ef1aa2c" providerId="ADAL" clId="{007F90F1-F83B-4945-8743-1B5B4116B45E}" dt="2020-12-03T15:26:24.102" v="5682" actId="14100"/>
          <ac:picMkLst>
            <pc:docMk/>
            <pc:sldMk cId="1077946406" sldId="267"/>
            <ac:picMk id="4" creationId="{8D99D9EF-4CAD-4761-995F-E82CB25CDAA4}"/>
          </ac:picMkLst>
        </pc:picChg>
      </pc:sldChg>
      <pc:sldChg chg="modSp new del mod">
        <pc:chgData name="Ponce, Andrew" userId="0b6d1365-19a9-48fc-83e5-a9435ef1aa2c" providerId="ADAL" clId="{007F90F1-F83B-4945-8743-1B5B4116B45E}" dt="2020-12-03T15:22:46.385" v="5624" actId="680"/>
        <pc:sldMkLst>
          <pc:docMk/>
          <pc:sldMk cId="1474386823" sldId="267"/>
        </pc:sldMkLst>
        <pc:spChg chg="mod">
          <ac:chgData name="Ponce, Andrew" userId="0b6d1365-19a9-48fc-83e5-a9435ef1aa2c" providerId="ADAL" clId="{007F90F1-F83B-4945-8743-1B5B4116B45E}" dt="2020-12-03T15:22:45.943" v="5623" actId="5793"/>
          <ac:spMkLst>
            <pc:docMk/>
            <pc:sldMk cId="1474386823" sldId="267"/>
            <ac:spMk id="3" creationId="{E0198D2E-74FF-4BEF-85D0-D9879D8976F6}"/>
          </ac:spMkLst>
        </pc:spChg>
      </pc:sldChg>
      <pc:sldChg chg="addSp delSp modSp new mod">
        <pc:chgData name="Ponce, Andrew" userId="0b6d1365-19a9-48fc-83e5-a9435ef1aa2c" providerId="ADAL" clId="{007F90F1-F83B-4945-8743-1B5B4116B45E}" dt="2020-12-03T15:45:14.731" v="6389"/>
        <pc:sldMkLst>
          <pc:docMk/>
          <pc:sldMk cId="3160263968" sldId="268"/>
        </pc:sldMkLst>
        <pc:spChg chg="mod">
          <ac:chgData name="Ponce, Andrew" userId="0b6d1365-19a9-48fc-83e5-a9435ef1aa2c" providerId="ADAL" clId="{007F90F1-F83B-4945-8743-1B5B4116B45E}" dt="2020-12-03T15:45:02.662" v="6383" actId="20577"/>
          <ac:spMkLst>
            <pc:docMk/>
            <pc:sldMk cId="3160263968" sldId="268"/>
            <ac:spMk id="2" creationId="{430EC146-BA42-406C-AC5D-317E8202FEA4}"/>
          </ac:spMkLst>
        </pc:spChg>
        <pc:spChg chg="add del">
          <ac:chgData name="Ponce, Andrew" userId="0b6d1365-19a9-48fc-83e5-a9435ef1aa2c" providerId="ADAL" clId="{007F90F1-F83B-4945-8743-1B5B4116B45E}" dt="2020-12-03T15:45:14.731" v="6389"/>
          <ac:spMkLst>
            <pc:docMk/>
            <pc:sldMk cId="3160263968" sldId="268"/>
            <ac:spMk id="3" creationId="{7C8193F3-8ACE-4F68-BE56-E2589367F7FD}"/>
          </ac:spMkLst>
        </pc:spChg>
        <pc:picChg chg="add del mod">
          <ac:chgData name="Ponce, Andrew" userId="0b6d1365-19a9-48fc-83e5-a9435ef1aa2c" providerId="ADAL" clId="{007F90F1-F83B-4945-8743-1B5B4116B45E}" dt="2020-12-03T15:45:14.731" v="6389"/>
          <ac:picMkLst>
            <pc:docMk/>
            <pc:sldMk cId="3160263968" sldId="268"/>
            <ac:picMk id="5" creationId="{011F1A8F-5033-4709-BF1B-C8E1501C1BB1}"/>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8D89A9-B2F4-458B-8673-ACB23FFE4D0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6E44E12-EB2D-4DFF-91B1-F48010C52148}">
      <dgm:prSet/>
      <dgm:spPr/>
      <dgm:t>
        <a:bodyPr/>
        <a:lstStyle/>
        <a:p>
          <a:pPr>
            <a:lnSpc>
              <a:spcPct val="100000"/>
            </a:lnSpc>
          </a:pPr>
          <a:r>
            <a:rPr lang="en-US"/>
            <a:t>The idea for this project was taken from my experience as a Help Desk Technician, mostly from my use of ticketing system called ServiceNow </a:t>
          </a:r>
          <a:endParaRPr lang="en-US" dirty="0"/>
        </a:p>
      </dgm:t>
    </dgm:pt>
    <dgm:pt modelId="{C74CC16C-58E7-4E83-AD09-31A45ABCA5CD}" type="parTrans" cxnId="{D5BD3486-24DD-4950-B129-9CCA688D6D73}">
      <dgm:prSet/>
      <dgm:spPr/>
      <dgm:t>
        <a:bodyPr/>
        <a:lstStyle/>
        <a:p>
          <a:endParaRPr lang="en-US"/>
        </a:p>
      </dgm:t>
    </dgm:pt>
    <dgm:pt modelId="{605AAAE6-AC44-4F26-A1C2-98016B2CD040}" type="sibTrans" cxnId="{D5BD3486-24DD-4950-B129-9CCA688D6D73}">
      <dgm:prSet/>
      <dgm:spPr/>
      <dgm:t>
        <a:bodyPr/>
        <a:lstStyle/>
        <a:p>
          <a:endParaRPr lang="en-US"/>
        </a:p>
      </dgm:t>
    </dgm:pt>
    <dgm:pt modelId="{1089DF1E-8090-4A7D-9887-20CF85C2429E}">
      <dgm:prSet/>
      <dgm:spPr/>
      <dgm:t>
        <a:bodyPr/>
        <a:lstStyle/>
        <a:p>
          <a:pPr>
            <a:lnSpc>
              <a:spcPct val="100000"/>
            </a:lnSpc>
          </a:pPr>
          <a:r>
            <a:rPr lang="en-US"/>
            <a:t>ServiceNow happens to be built on a relational database model, so the design was easy to fit into the project specifications</a:t>
          </a:r>
        </a:p>
      </dgm:t>
    </dgm:pt>
    <dgm:pt modelId="{821DC4FE-BE17-466C-A17E-54C7082025B7}" type="parTrans" cxnId="{3D13A1C1-2D4D-4F09-858D-F4FF3097C2B5}">
      <dgm:prSet/>
      <dgm:spPr/>
      <dgm:t>
        <a:bodyPr/>
        <a:lstStyle/>
        <a:p>
          <a:endParaRPr lang="en-US"/>
        </a:p>
      </dgm:t>
    </dgm:pt>
    <dgm:pt modelId="{C8C9D466-D95C-4C6E-90DF-83B2323F607E}" type="sibTrans" cxnId="{3D13A1C1-2D4D-4F09-858D-F4FF3097C2B5}">
      <dgm:prSet/>
      <dgm:spPr/>
      <dgm:t>
        <a:bodyPr/>
        <a:lstStyle/>
        <a:p>
          <a:endParaRPr lang="en-US"/>
        </a:p>
      </dgm:t>
    </dgm:pt>
    <dgm:pt modelId="{4A5E6F8A-E945-45A8-898C-D1FE26E2F995}">
      <dgm:prSet/>
      <dgm:spPr/>
      <dgm:t>
        <a:bodyPr/>
        <a:lstStyle/>
        <a:p>
          <a:pPr>
            <a:lnSpc>
              <a:spcPct val="100000"/>
            </a:lnSpc>
          </a:pPr>
          <a:r>
            <a:rPr lang="en-US"/>
            <a:t>I decided to model my system after the ServiceNow system, but scaled down to where the project wasn’t too complicated</a:t>
          </a:r>
        </a:p>
      </dgm:t>
    </dgm:pt>
    <dgm:pt modelId="{F5D025E6-9A35-42F0-9ABF-EAF95069D668}" type="parTrans" cxnId="{06D18FF2-FFBE-4B0B-B91A-413672DECC9A}">
      <dgm:prSet/>
      <dgm:spPr/>
      <dgm:t>
        <a:bodyPr/>
        <a:lstStyle/>
        <a:p>
          <a:endParaRPr lang="en-US"/>
        </a:p>
      </dgm:t>
    </dgm:pt>
    <dgm:pt modelId="{686868B2-2603-4BA7-97FA-ADD16B8555A0}" type="sibTrans" cxnId="{06D18FF2-FFBE-4B0B-B91A-413672DECC9A}">
      <dgm:prSet/>
      <dgm:spPr/>
      <dgm:t>
        <a:bodyPr/>
        <a:lstStyle/>
        <a:p>
          <a:endParaRPr lang="en-US"/>
        </a:p>
      </dgm:t>
    </dgm:pt>
    <dgm:pt modelId="{DA9E46DB-A183-4B90-8EB3-053426E3A2E0}" type="pres">
      <dgm:prSet presAssocID="{CF8D89A9-B2F4-458B-8673-ACB23FFE4D06}" presName="root" presStyleCnt="0">
        <dgm:presLayoutVars>
          <dgm:dir/>
          <dgm:resizeHandles val="exact"/>
        </dgm:presLayoutVars>
      </dgm:prSet>
      <dgm:spPr/>
    </dgm:pt>
    <dgm:pt modelId="{BA4C4FAF-1B4A-41A5-A2E9-F13F51A08474}" type="pres">
      <dgm:prSet presAssocID="{86E44E12-EB2D-4DFF-91B1-F48010C52148}" presName="compNode" presStyleCnt="0"/>
      <dgm:spPr/>
    </dgm:pt>
    <dgm:pt modelId="{6D815CA0-DB7B-46CD-978C-ED29FF95F639}" type="pres">
      <dgm:prSet presAssocID="{86E44E12-EB2D-4DFF-91B1-F48010C52148}" presName="bgRect" presStyleLbl="bgShp" presStyleIdx="0" presStyleCnt="3"/>
      <dgm:spPr/>
    </dgm:pt>
    <dgm:pt modelId="{6AC36C07-AFEB-4D38-B856-928EC8E5A047}" type="pres">
      <dgm:prSet presAssocID="{86E44E12-EB2D-4DFF-91B1-F48010C52148}" presName="iconRect" presStyleLbl="node1" presStyleIdx="0" presStyleCnt="3" custLinFactNeighborX="-4718" custLinFactNeighborY="-498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l center"/>
        </a:ext>
      </dgm:extLst>
    </dgm:pt>
    <dgm:pt modelId="{A4438018-ED75-434B-9EF7-B4F5B835C78E}" type="pres">
      <dgm:prSet presAssocID="{86E44E12-EB2D-4DFF-91B1-F48010C52148}" presName="spaceRect" presStyleCnt="0"/>
      <dgm:spPr/>
    </dgm:pt>
    <dgm:pt modelId="{98F0AF87-EFFF-43EF-9560-329D670DACDF}" type="pres">
      <dgm:prSet presAssocID="{86E44E12-EB2D-4DFF-91B1-F48010C52148}" presName="parTx" presStyleLbl="revTx" presStyleIdx="0" presStyleCnt="3">
        <dgm:presLayoutVars>
          <dgm:chMax val="0"/>
          <dgm:chPref val="0"/>
        </dgm:presLayoutVars>
      </dgm:prSet>
      <dgm:spPr/>
    </dgm:pt>
    <dgm:pt modelId="{2B35CFD8-FECF-4C6D-8FBA-11B92F274CF5}" type="pres">
      <dgm:prSet presAssocID="{605AAAE6-AC44-4F26-A1C2-98016B2CD040}" presName="sibTrans" presStyleCnt="0"/>
      <dgm:spPr/>
    </dgm:pt>
    <dgm:pt modelId="{8529A11A-EE90-41BC-818C-B3E69DDD78B8}" type="pres">
      <dgm:prSet presAssocID="{1089DF1E-8090-4A7D-9887-20CF85C2429E}" presName="compNode" presStyleCnt="0"/>
      <dgm:spPr/>
    </dgm:pt>
    <dgm:pt modelId="{7122D606-C49E-4286-A633-BE5FA0870831}" type="pres">
      <dgm:prSet presAssocID="{1089DF1E-8090-4A7D-9887-20CF85C2429E}" presName="bgRect" presStyleLbl="bgShp" presStyleIdx="1" presStyleCnt="3"/>
      <dgm:spPr/>
    </dgm:pt>
    <dgm:pt modelId="{4AD93276-D333-4856-AB09-A82C97019E02}" type="pres">
      <dgm:prSet presAssocID="{1089DF1E-8090-4A7D-9887-20CF85C242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2D625A2-5C6D-489E-A0EA-366D28A621BB}" type="pres">
      <dgm:prSet presAssocID="{1089DF1E-8090-4A7D-9887-20CF85C2429E}" presName="spaceRect" presStyleCnt="0"/>
      <dgm:spPr/>
    </dgm:pt>
    <dgm:pt modelId="{083D627E-A7B0-4ABD-822D-F14E20CA3FFB}" type="pres">
      <dgm:prSet presAssocID="{1089DF1E-8090-4A7D-9887-20CF85C2429E}" presName="parTx" presStyleLbl="revTx" presStyleIdx="1" presStyleCnt="3">
        <dgm:presLayoutVars>
          <dgm:chMax val="0"/>
          <dgm:chPref val="0"/>
        </dgm:presLayoutVars>
      </dgm:prSet>
      <dgm:spPr/>
    </dgm:pt>
    <dgm:pt modelId="{63148848-E446-44C8-A33C-488786216F06}" type="pres">
      <dgm:prSet presAssocID="{C8C9D466-D95C-4C6E-90DF-83B2323F607E}" presName="sibTrans" presStyleCnt="0"/>
      <dgm:spPr/>
    </dgm:pt>
    <dgm:pt modelId="{9D378C8B-A189-4A6C-9B79-CB21E0B22B18}" type="pres">
      <dgm:prSet presAssocID="{4A5E6F8A-E945-45A8-898C-D1FE26E2F995}" presName="compNode" presStyleCnt="0"/>
      <dgm:spPr/>
    </dgm:pt>
    <dgm:pt modelId="{0087F444-2A7B-4B5A-A324-24F3283F45AE}" type="pres">
      <dgm:prSet presAssocID="{4A5E6F8A-E945-45A8-898C-D1FE26E2F995}" presName="bgRect" presStyleLbl="bgShp" presStyleIdx="2" presStyleCnt="3"/>
      <dgm:spPr/>
    </dgm:pt>
    <dgm:pt modelId="{090E9278-DB31-4326-95EE-691950AE67A3}" type="pres">
      <dgm:prSet presAssocID="{4A5E6F8A-E945-45A8-898C-D1FE26E2F9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EEB8B780-BFED-4FF8-8807-288873C80D77}" type="pres">
      <dgm:prSet presAssocID="{4A5E6F8A-E945-45A8-898C-D1FE26E2F995}" presName="spaceRect" presStyleCnt="0"/>
      <dgm:spPr/>
    </dgm:pt>
    <dgm:pt modelId="{3AFFFD43-9193-46F8-BBFD-FC234C33AA25}" type="pres">
      <dgm:prSet presAssocID="{4A5E6F8A-E945-45A8-898C-D1FE26E2F995}" presName="parTx" presStyleLbl="revTx" presStyleIdx="2" presStyleCnt="3">
        <dgm:presLayoutVars>
          <dgm:chMax val="0"/>
          <dgm:chPref val="0"/>
        </dgm:presLayoutVars>
      </dgm:prSet>
      <dgm:spPr/>
    </dgm:pt>
  </dgm:ptLst>
  <dgm:cxnLst>
    <dgm:cxn modelId="{D5BD3486-24DD-4950-B129-9CCA688D6D73}" srcId="{CF8D89A9-B2F4-458B-8673-ACB23FFE4D06}" destId="{86E44E12-EB2D-4DFF-91B1-F48010C52148}" srcOrd="0" destOrd="0" parTransId="{C74CC16C-58E7-4E83-AD09-31A45ABCA5CD}" sibTransId="{605AAAE6-AC44-4F26-A1C2-98016B2CD040}"/>
    <dgm:cxn modelId="{6F224797-F4FF-466D-AC36-30FB53EFF21F}" type="presOf" srcId="{CF8D89A9-B2F4-458B-8673-ACB23FFE4D06}" destId="{DA9E46DB-A183-4B90-8EB3-053426E3A2E0}" srcOrd="0" destOrd="0" presId="urn:microsoft.com/office/officeart/2018/2/layout/IconVerticalSolidList"/>
    <dgm:cxn modelId="{3D13A1C1-2D4D-4F09-858D-F4FF3097C2B5}" srcId="{CF8D89A9-B2F4-458B-8673-ACB23FFE4D06}" destId="{1089DF1E-8090-4A7D-9887-20CF85C2429E}" srcOrd="1" destOrd="0" parTransId="{821DC4FE-BE17-466C-A17E-54C7082025B7}" sibTransId="{C8C9D466-D95C-4C6E-90DF-83B2323F607E}"/>
    <dgm:cxn modelId="{A2BCA6C1-B6A6-4D43-8BFE-4B7FB56D9CAE}" type="presOf" srcId="{4A5E6F8A-E945-45A8-898C-D1FE26E2F995}" destId="{3AFFFD43-9193-46F8-BBFD-FC234C33AA25}" srcOrd="0" destOrd="0" presId="urn:microsoft.com/office/officeart/2018/2/layout/IconVerticalSolidList"/>
    <dgm:cxn modelId="{C40BADCD-DAF0-4937-A0BA-967511B51433}" type="presOf" srcId="{1089DF1E-8090-4A7D-9887-20CF85C2429E}" destId="{083D627E-A7B0-4ABD-822D-F14E20CA3FFB}" srcOrd="0" destOrd="0" presId="urn:microsoft.com/office/officeart/2018/2/layout/IconVerticalSolidList"/>
    <dgm:cxn modelId="{06D18FF2-FFBE-4B0B-B91A-413672DECC9A}" srcId="{CF8D89A9-B2F4-458B-8673-ACB23FFE4D06}" destId="{4A5E6F8A-E945-45A8-898C-D1FE26E2F995}" srcOrd="2" destOrd="0" parTransId="{F5D025E6-9A35-42F0-9ABF-EAF95069D668}" sibTransId="{686868B2-2603-4BA7-97FA-ADD16B8555A0}"/>
    <dgm:cxn modelId="{2F1571F4-0B07-47C2-9F85-C0F6B5753EA7}" type="presOf" srcId="{86E44E12-EB2D-4DFF-91B1-F48010C52148}" destId="{98F0AF87-EFFF-43EF-9560-329D670DACDF}" srcOrd="0" destOrd="0" presId="urn:microsoft.com/office/officeart/2018/2/layout/IconVerticalSolidList"/>
    <dgm:cxn modelId="{C06CB8BF-D84A-496C-844E-85A38F4B2A81}" type="presParOf" srcId="{DA9E46DB-A183-4B90-8EB3-053426E3A2E0}" destId="{BA4C4FAF-1B4A-41A5-A2E9-F13F51A08474}" srcOrd="0" destOrd="0" presId="urn:microsoft.com/office/officeart/2018/2/layout/IconVerticalSolidList"/>
    <dgm:cxn modelId="{2057B156-6BF2-4190-93DC-336BF6CC6284}" type="presParOf" srcId="{BA4C4FAF-1B4A-41A5-A2E9-F13F51A08474}" destId="{6D815CA0-DB7B-46CD-978C-ED29FF95F639}" srcOrd="0" destOrd="0" presId="urn:microsoft.com/office/officeart/2018/2/layout/IconVerticalSolidList"/>
    <dgm:cxn modelId="{FED9FA60-9470-4312-A10A-FE138995DCD2}" type="presParOf" srcId="{BA4C4FAF-1B4A-41A5-A2E9-F13F51A08474}" destId="{6AC36C07-AFEB-4D38-B856-928EC8E5A047}" srcOrd="1" destOrd="0" presId="urn:microsoft.com/office/officeart/2018/2/layout/IconVerticalSolidList"/>
    <dgm:cxn modelId="{12FAEB10-4CCE-4B73-8CD0-E760401CAFCE}" type="presParOf" srcId="{BA4C4FAF-1B4A-41A5-A2E9-F13F51A08474}" destId="{A4438018-ED75-434B-9EF7-B4F5B835C78E}" srcOrd="2" destOrd="0" presId="urn:microsoft.com/office/officeart/2018/2/layout/IconVerticalSolidList"/>
    <dgm:cxn modelId="{8D5E4F48-F67A-40E1-806A-9C177FA41E59}" type="presParOf" srcId="{BA4C4FAF-1B4A-41A5-A2E9-F13F51A08474}" destId="{98F0AF87-EFFF-43EF-9560-329D670DACDF}" srcOrd="3" destOrd="0" presId="urn:microsoft.com/office/officeart/2018/2/layout/IconVerticalSolidList"/>
    <dgm:cxn modelId="{42AB526C-791C-4577-865F-45AF21734E5C}" type="presParOf" srcId="{DA9E46DB-A183-4B90-8EB3-053426E3A2E0}" destId="{2B35CFD8-FECF-4C6D-8FBA-11B92F274CF5}" srcOrd="1" destOrd="0" presId="urn:microsoft.com/office/officeart/2018/2/layout/IconVerticalSolidList"/>
    <dgm:cxn modelId="{E53BA9E1-E2B1-4520-BE26-6E7C96430EB5}" type="presParOf" srcId="{DA9E46DB-A183-4B90-8EB3-053426E3A2E0}" destId="{8529A11A-EE90-41BC-818C-B3E69DDD78B8}" srcOrd="2" destOrd="0" presId="urn:microsoft.com/office/officeart/2018/2/layout/IconVerticalSolidList"/>
    <dgm:cxn modelId="{1AEDDE7A-7660-4A52-A5AE-6AB634DB4B78}" type="presParOf" srcId="{8529A11A-EE90-41BC-818C-B3E69DDD78B8}" destId="{7122D606-C49E-4286-A633-BE5FA0870831}" srcOrd="0" destOrd="0" presId="urn:microsoft.com/office/officeart/2018/2/layout/IconVerticalSolidList"/>
    <dgm:cxn modelId="{D04D032F-4E49-454D-81B2-5C034C9717E8}" type="presParOf" srcId="{8529A11A-EE90-41BC-818C-B3E69DDD78B8}" destId="{4AD93276-D333-4856-AB09-A82C97019E02}" srcOrd="1" destOrd="0" presId="urn:microsoft.com/office/officeart/2018/2/layout/IconVerticalSolidList"/>
    <dgm:cxn modelId="{A20F7EE6-8F92-48CF-8E50-3FC36B345D70}" type="presParOf" srcId="{8529A11A-EE90-41BC-818C-B3E69DDD78B8}" destId="{12D625A2-5C6D-489E-A0EA-366D28A621BB}" srcOrd="2" destOrd="0" presId="urn:microsoft.com/office/officeart/2018/2/layout/IconVerticalSolidList"/>
    <dgm:cxn modelId="{814FBADB-4625-42E2-B8B7-5582C0AB8C5A}" type="presParOf" srcId="{8529A11A-EE90-41BC-818C-B3E69DDD78B8}" destId="{083D627E-A7B0-4ABD-822D-F14E20CA3FFB}" srcOrd="3" destOrd="0" presId="urn:microsoft.com/office/officeart/2018/2/layout/IconVerticalSolidList"/>
    <dgm:cxn modelId="{90EF4841-78CE-4BE3-ACBC-E29CD522ECD6}" type="presParOf" srcId="{DA9E46DB-A183-4B90-8EB3-053426E3A2E0}" destId="{63148848-E446-44C8-A33C-488786216F06}" srcOrd="3" destOrd="0" presId="urn:microsoft.com/office/officeart/2018/2/layout/IconVerticalSolidList"/>
    <dgm:cxn modelId="{04FE2B21-EEC7-4BC2-A8B8-E33AFCDB00F2}" type="presParOf" srcId="{DA9E46DB-A183-4B90-8EB3-053426E3A2E0}" destId="{9D378C8B-A189-4A6C-9B79-CB21E0B22B18}" srcOrd="4" destOrd="0" presId="urn:microsoft.com/office/officeart/2018/2/layout/IconVerticalSolidList"/>
    <dgm:cxn modelId="{5BB26436-CE99-4B08-B94C-4E394F0044F6}" type="presParOf" srcId="{9D378C8B-A189-4A6C-9B79-CB21E0B22B18}" destId="{0087F444-2A7B-4B5A-A324-24F3283F45AE}" srcOrd="0" destOrd="0" presId="urn:microsoft.com/office/officeart/2018/2/layout/IconVerticalSolidList"/>
    <dgm:cxn modelId="{D42B6E75-54A2-4954-A707-49D01D32D568}" type="presParOf" srcId="{9D378C8B-A189-4A6C-9B79-CB21E0B22B18}" destId="{090E9278-DB31-4326-95EE-691950AE67A3}" srcOrd="1" destOrd="0" presId="urn:microsoft.com/office/officeart/2018/2/layout/IconVerticalSolidList"/>
    <dgm:cxn modelId="{EFD3F26B-182F-4F90-AC1C-22B55774651C}" type="presParOf" srcId="{9D378C8B-A189-4A6C-9B79-CB21E0B22B18}" destId="{EEB8B780-BFED-4FF8-8807-288873C80D77}" srcOrd="2" destOrd="0" presId="urn:microsoft.com/office/officeart/2018/2/layout/IconVerticalSolidList"/>
    <dgm:cxn modelId="{679F849E-7B2C-45E4-A3FF-1F2CBEB44EEB}" type="presParOf" srcId="{9D378C8B-A189-4A6C-9B79-CB21E0B22B18}" destId="{3AFFFD43-9193-46F8-BBFD-FC234C33AA2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15CA0-DB7B-46CD-978C-ED29FF95F639}">
      <dsp:nvSpPr>
        <dsp:cNvPr id="0" name=""/>
        <dsp:cNvSpPr/>
      </dsp:nvSpPr>
      <dsp:spPr>
        <a:xfrm>
          <a:off x="0" y="671"/>
          <a:ext cx="6263640" cy="1572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C36C07-AFEB-4D38-B856-928EC8E5A047}">
      <dsp:nvSpPr>
        <dsp:cNvPr id="0" name=""/>
        <dsp:cNvSpPr/>
      </dsp:nvSpPr>
      <dsp:spPr>
        <a:xfrm>
          <a:off x="434844" y="311356"/>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F0AF87-EFFF-43EF-9560-329D670DACDF}">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100000"/>
            </a:lnSpc>
            <a:spcBef>
              <a:spcPct val="0"/>
            </a:spcBef>
            <a:spcAft>
              <a:spcPct val="35000"/>
            </a:spcAft>
            <a:buNone/>
          </a:pPr>
          <a:r>
            <a:rPr lang="en-US" sz="1900" kern="1200"/>
            <a:t>The idea for this project was taken from my experience as a Help Desk Technician, mostly from my use of ticketing system called ServiceNow </a:t>
          </a:r>
          <a:endParaRPr lang="en-US" sz="1900" kern="1200" dirty="0"/>
        </a:p>
      </dsp:txBody>
      <dsp:txXfrm>
        <a:off x="1816103" y="671"/>
        <a:ext cx="4447536" cy="1572384"/>
      </dsp:txXfrm>
    </dsp:sp>
    <dsp:sp modelId="{7122D606-C49E-4286-A633-BE5FA0870831}">
      <dsp:nvSpPr>
        <dsp:cNvPr id="0" name=""/>
        <dsp:cNvSpPr/>
      </dsp:nvSpPr>
      <dsp:spPr>
        <a:xfrm>
          <a:off x="0" y="1966151"/>
          <a:ext cx="6263640" cy="1572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D93276-D333-4856-AB09-A82C97019E02}">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3D627E-A7B0-4ABD-822D-F14E20CA3FFB}">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100000"/>
            </a:lnSpc>
            <a:spcBef>
              <a:spcPct val="0"/>
            </a:spcBef>
            <a:spcAft>
              <a:spcPct val="35000"/>
            </a:spcAft>
            <a:buNone/>
          </a:pPr>
          <a:r>
            <a:rPr lang="en-US" sz="1900" kern="1200"/>
            <a:t>ServiceNow happens to be built on a relational database model, so the design was easy to fit into the project specifications</a:t>
          </a:r>
        </a:p>
      </dsp:txBody>
      <dsp:txXfrm>
        <a:off x="1816103" y="1966151"/>
        <a:ext cx="4447536" cy="1572384"/>
      </dsp:txXfrm>
    </dsp:sp>
    <dsp:sp modelId="{0087F444-2A7B-4B5A-A324-24F3283F45AE}">
      <dsp:nvSpPr>
        <dsp:cNvPr id="0" name=""/>
        <dsp:cNvSpPr/>
      </dsp:nvSpPr>
      <dsp:spPr>
        <a:xfrm>
          <a:off x="0" y="3931632"/>
          <a:ext cx="6263640" cy="1572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E9278-DB31-4326-95EE-691950AE67A3}">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FFD43-9193-46F8-BBFD-FC234C33AA25}">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44550">
            <a:lnSpc>
              <a:spcPct val="100000"/>
            </a:lnSpc>
            <a:spcBef>
              <a:spcPct val="0"/>
            </a:spcBef>
            <a:spcAft>
              <a:spcPct val="35000"/>
            </a:spcAft>
            <a:buNone/>
          </a:pPr>
          <a:r>
            <a:rPr lang="en-US" sz="1900" kern="1200"/>
            <a:t>I decided to model my system after the ServiceNow system, but scaled down to where the project wasn’t too complicated</a:t>
          </a:r>
        </a:p>
      </dsp:txBody>
      <dsp:txXfrm>
        <a:off x="1816103" y="3931632"/>
        <a:ext cx="4447536" cy="15723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9D113B-73BD-42DA-BD19-7F7EA7E214A4}"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EE3F3-2A52-4CAB-8FAB-AE65EF8A7148}" type="slidenum">
              <a:rPr lang="en-US" smtClean="0"/>
              <a:t>‹#›</a:t>
            </a:fld>
            <a:endParaRPr lang="en-US"/>
          </a:p>
        </p:txBody>
      </p:sp>
    </p:spTree>
    <p:extLst>
      <p:ext uri="{BB962C8B-B14F-4D97-AF65-F5344CB8AC3E}">
        <p14:creationId xmlns:p14="http://schemas.microsoft.com/office/powerpoint/2010/main" val="375649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Also, you might think my group name is a little off. Well there is a reason for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a:t>
                </a:r>
                <a:r>
                  <a:rPr lang="en-US" sz="1200" dirty="0"/>
                  <a:t>original idea was to create an IT Help Desk Knowledge Base System for users to query. </a:t>
                </a:r>
                <a:r>
                  <a:rPr lang="en-US" dirty="0"/>
                  <a:t>a knowledge base is a knowledge repository,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usually designed for a Help Desk or Tech Support company to use to find information on troubleshooting and specific topics.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Usually this information is stored as knowledge base articles that the user can search for by inputting in specific keywords or phrases found in the article</a:t>
                </a:r>
              </a:p>
              <a:p>
                <a:r>
                  <a:rPr lang="en-US" sz="1200" dirty="0"/>
                  <a:t>That idea was not going to work unfortunately, because a Knowledge Base </a:t>
                </a:r>
                <a14:m>
                  <m:oMath xmlns:m="http://schemas.openxmlformats.org/officeDocument/2006/math">
                    <m:r>
                      <a:rPr lang="en-US" sz="1200" b="0" i="1">
                        <a:latin typeface="Cambria Math" panose="02040503050406030204" pitchFamily="18" charset="0"/>
                      </a:rPr>
                      <m:t>≠</m:t>
                    </m:r>
                  </m:oMath>
                </a14:m>
                <a:r>
                  <a:rPr lang="en-US" sz="1200" dirty="0"/>
                  <a:t> Database</a:t>
                </a:r>
              </a:p>
              <a:p>
                <a:r>
                  <a:rPr lang="en-US" sz="1200" dirty="0"/>
                  <a:t>The term “knowledge base” was actually coined to be a type of knowledge store that was distinctly different in structure and form to databases. </a:t>
                </a:r>
              </a:p>
              <a:p>
                <a:r>
                  <a:rPr lang="en-US" sz="1200" dirty="0"/>
                  <a:t>A knowledge base can’t be represented in tabular format, in the same way a relational database can. Thus creating tables for this was not possible. </a:t>
                </a:r>
              </a:p>
              <a:p>
                <a:r>
                  <a:rPr lang="en-US" sz="1200" dirty="0"/>
                  <a:t>A knowledge base follows an object model, NOT a relational model, so creating a relational diagram model wasn’t possible either</a:t>
                </a:r>
              </a:p>
              <a:p>
                <a:endParaRPr lang="en-US" dirty="0"/>
              </a:p>
            </p:txBody>
          </p:sp>
        </mc:Choice>
        <mc:Fallback xmlns="">
          <p:sp>
            <p:nvSpPr>
              <p:cNvPr id="3" name="Notes Placeholder 2"/>
              <p:cNvSpPr>
                <a:spLocks noGrp="1"/>
              </p:cNvSpPr>
              <p:nvPr>
                <p:ph type="body" idx="1"/>
              </p:nvPr>
            </p:nvSpPr>
            <p:spPr/>
            <p:txBody>
              <a:bodyPr/>
              <a:lstStyle/>
              <a:p>
                <a:r>
                  <a:rPr lang="en-US" dirty="0"/>
                  <a:t>Also, you might think my group name is a little off. Well there is actually a reason for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a:t>
                </a:r>
                <a:r>
                  <a:rPr lang="en-US" sz="1200" dirty="0"/>
                  <a:t>original idea was to create an IT Help Desk Knowledge Base System for users to query. </a:t>
                </a:r>
                <a:r>
                  <a:rPr lang="en-US" dirty="0"/>
                  <a:t>a knowledge base is a knowledge repository,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usually designed for a Help Desk or Tech Support company to use to find information on troubleshooting and specific topics.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Usually this information is stored as knowledge base articles that the user can search for by </a:t>
                </a:r>
                <a:r>
                  <a:rPr lang="en-US" dirty="0" err="1"/>
                  <a:t>inputing</a:t>
                </a:r>
                <a:r>
                  <a:rPr lang="en-US" dirty="0"/>
                  <a:t> in specific keywords or phrases found in the article</a:t>
                </a:r>
              </a:p>
              <a:p>
                <a:r>
                  <a:rPr lang="en-US" sz="1200" dirty="0"/>
                  <a:t>That idea was not going to work unfortunately, because a Knowledge Base </a:t>
                </a:r>
                <a:r>
                  <a:rPr lang="en-US" sz="1200" b="0" i="0">
                    <a:latin typeface="Cambria Math" panose="02040503050406030204" pitchFamily="18" charset="0"/>
                  </a:rPr>
                  <a:t>≠</a:t>
                </a:r>
                <a:r>
                  <a:rPr lang="en-US" sz="1200" dirty="0"/>
                  <a:t> Database</a:t>
                </a:r>
              </a:p>
              <a:p>
                <a:r>
                  <a:rPr lang="en-US" sz="1200" dirty="0"/>
                  <a:t>The term “knowledge base” was actually coined to be a type of knowledge store that was distinctly different in structure and form to databases. </a:t>
                </a:r>
              </a:p>
              <a:p>
                <a:r>
                  <a:rPr lang="en-US" sz="1200" dirty="0"/>
                  <a:t>A knowledge base can’t be represented in tabular format, in the same way a relational database can. Thus creating tables for this was not possible. </a:t>
                </a:r>
              </a:p>
              <a:p>
                <a:r>
                  <a:rPr lang="en-US" sz="1200" dirty="0"/>
                  <a:t>A knowledge base follows an object model, NOT a relational model, so creating a relational diagram model wasn’t possible either</a:t>
                </a:r>
              </a:p>
              <a:p>
                <a:endParaRPr lang="en-US" dirty="0"/>
              </a:p>
            </p:txBody>
          </p:sp>
        </mc:Fallback>
      </mc:AlternateContent>
      <p:sp>
        <p:nvSpPr>
          <p:cNvPr id="4" name="Slide Number Placeholder 3"/>
          <p:cNvSpPr>
            <a:spLocks noGrp="1"/>
          </p:cNvSpPr>
          <p:nvPr>
            <p:ph type="sldNum" sz="quarter" idx="5"/>
          </p:nvPr>
        </p:nvSpPr>
        <p:spPr/>
        <p:txBody>
          <a:bodyPr/>
          <a:lstStyle/>
          <a:p>
            <a:fld id="{757EE3F3-2A52-4CAB-8FAB-AE65EF8A7148}" type="slidenum">
              <a:rPr lang="en-US" smtClean="0"/>
              <a:t>1</a:t>
            </a:fld>
            <a:endParaRPr lang="en-US"/>
          </a:p>
        </p:txBody>
      </p:sp>
    </p:spTree>
    <p:extLst>
      <p:ext uri="{BB962C8B-B14F-4D97-AF65-F5344CB8AC3E}">
        <p14:creationId xmlns:p14="http://schemas.microsoft.com/office/powerpoint/2010/main" val="2882843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7EE3F3-2A52-4CAB-8FAB-AE65EF8A7148}" type="slidenum">
              <a:rPr lang="en-US" smtClean="0"/>
              <a:t>11</a:t>
            </a:fld>
            <a:endParaRPr lang="en-US"/>
          </a:p>
        </p:txBody>
      </p:sp>
    </p:spTree>
    <p:extLst>
      <p:ext uri="{BB962C8B-B14F-4D97-AF65-F5344CB8AC3E}">
        <p14:creationId xmlns:p14="http://schemas.microsoft.com/office/powerpoint/2010/main" val="1677203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Before I dive deep into my project, there’s a couple of things I need to explain first, because if I don’t I feel a lot of you guys will be confused.</a:t>
                </a:r>
              </a:p>
              <a:p>
                <a:r>
                  <a:rPr lang="en-US" dirty="0"/>
                  <a:t>Now, I </a:t>
                </a:r>
                <a:r>
                  <a:rPr lang="en-US"/>
                  <a:t>don’t know </a:t>
                </a:r>
                <a:br>
                  <a:rPr lang="en-US" dirty="0"/>
                </a:br>
                <a:r>
                  <a:rPr lang="en-US" dirty="0"/>
                  <a:t>The main thing I want to explain is what exactly do I mean by a ticket system?</a:t>
                </a:r>
                <a:br>
                  <a:rPr lang="en-US" dirty="0"/>
                </a:br>
                <a:br>
                  <a:rPr lang="en-US" dirty="0"/>
                </a:br>
                <a:r>
                  <a:rPr lang="en-US" dirty="0"/>
                  <a:t>The picture you see here is a screenshot of ServiceNow. I happen to have </a:t>
                </a:r>
                <a:r>
                  <a:rPr lang="en-US" dirty="0" err="1"/>
                  <a:t>kn</a:t>
                </a:r>
                <a:endParaRPr lang="en-US" dirty="0"/>
              </a:p>
              <a:p>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Before I dive deep into my project, there’s a couple of things I need to explain first. Mainly, what exactly do I mean by a ticket system?</a:t>
                </a:r>
              </a:p>
              <a:p>
                <a:endParaRPr lang="en-US" dirty="0"/>
              </a:p>
              <a:p>
                <a:r>
                  <a:rPr lang="en-US" dirty="0"/>
                  <a:t>Also, you might think my group name is a little off. Well there is actually a reason for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a:t>
                </a:r>
                <a:r>
                  <a:rPr lang="en-US" sz="1200" dirty="0"/>
                  <a:t>original idea was to create an IT Help Desk Knowledge Base System for users to query. </a:t>
                </a:r>
                <a:r>
                  <a:rPr lang="en-US" dirty="0"/>
                  <a:t>a knowledge base is a knowledge repository,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usually designed for a Help Desk or Tech Support company to use to find information on troubleshooting and specific topics.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Usually this information is stored as knowledge base articles that the user can search for by </a:t>
                </a:r>
                <a:r>
                  <a:rPr lang="en-US" dirty="0" err="1"/>
                  <a:t>inputing</a:t>
                </a:r>
                <a:r>
                  <a:rPr lang="en-US" dirty="0"/>
                  <a:t> in specific keywords or phrases found in the article</a:t>
                </a:r>
              </a:p>
              <a:p>
                <a:r>
                  <a:rPr lang="en-US" sz="1200" dirty="0"/>
                  <a:t>That idea was not going to work unfortunately, because a Knowledge Base </a:t>
                </a:r>
                <a:r>
                  <a:rPr lang="en-US" sz="1200" b="0" i="0">
                    <a:latin typeface="Cambria Math" panose="02040503050406030204" pitchFamily="18" charset="0"/>
                  </a:rPr>
                  <a:t>≠</a:t>
                </a:r>
                <a:r>
                  <a:rPr lang="en-US" sz="1200" dirty="0"/>
                  <a:t> Database</a:t>
                </a:r>
              </a:p>
              <a:p>
                <a:r>
                  <a:rPr lang="en-US" sz="1200" dirty="0"/>
                  <a:t>The term “knowledge base” was actually coined to be a type of knowledge store that was distinctly different in structure and form to databases. </a:t>
                </a:r>
              </a:p>
              <a:p>
                <a:r>
                  <a:rPr lang="en-US" sz="1200" dirty="0"/>
                  <a:t>A knowledge base can’t be represented in tabular format, in the same way a relational database can. Thus creating tables for this was not possible. </a:t>
                </a:r>
              </a:p>
              <a:p>
                <a:r>
                  <a:rPr lang="en-US" sz="1200" dirty="0"/>
                  <a:t>A knowledge base follows an object model, NOT a relational model, so creating a relational diagram model wasn’t possible either</a:t>
                </a:r>
              </a:p>
              <a:p>
                <a:endParaRPr lang="en-US" dirty="0"/>
              </a:p>
            </p:txBody>
          </p:sp>
        </mc:Fallback>
      </mc:AlternateContent>
      <p:sp>
        <p:nvSpPr>
          <p:cNvPr id="4" name="Slide Number Placeholder 3"/>
          <p:cNvSpPr>
            <a:spLocks noGrp="1"/>
          </p:cNvSpPr>
          <p:nvPr>
            <p:ph type="sldNum" sz="quarter" idx="5"/>
          </p:nvPr>
        </p:nvSpPr>
        <p:spPr/>
        <p:txBody>
          <a:bodyPr/>
          <a:lstStyle/>
          <a:p>
            <a:fld id="{757EE3F3-2A52-4CAB-8FAB-AE65EF8A7148}" type="slidenum">
              <a:rPr lang="en-US" smtClean="0"/>
              <a:t>2</a:t>
            </a:fld>
            <a:endParaRPr lang="en-US"/>
          </a:p>
        </p:txBody>
      </p:sp>
    </p:spTree>
    <p:extLst>
      <p:ext uri="{BB962C8B-B14F-4D97-AF65-F5344CB8AC3E}">
        <p14:creationId xmlns:p14="http://schemas.microsoft.com/office/powerpoint/2010/main" val="2673131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say that a certain…</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757EE3F3-2A52-4CAB-8FAB-AE65EF8A7148}" type="slidenum">
              <a:rPr lang="en-US" smtClean="0"/>
              <a:t>3</a:t>
            </a:fld>
            <a:endParaRPr lang="en-US"/>
          </a:p>
        </p:txBody>
      </p:sp>
    </p:spTree>
    <p:extLst>
      <p:ext uri="{BB962C8B-B14F-4D97-AF65-F5344CB8AC3E}">
        <p14:creationId xmlns:p14="http://schemas.microsoft.com/office/powerpoint/2010/main" val="12843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little background on why my project revolves around this is due to my experience as a Help Desk Technician for FLVS: I got a job over the summer as a Help-Desk technician with Florida Virtual School. We used a ticketing system called ServiceNow to </a:t>
            </a:r>
          </a:p>
          <a:p>
            <a:endParaRPr lang="en-US" dirty="0"/>
          </a:p>
          <a:p>
            <a:r>
              <a:rPr lang="en-US" dirty="0"/>
              <a:t>Second Bullet: Which was not surprising, because working with the system felt like you were working with a database</a:t>
            </a:r>
            <a:br>
              <a:rPr lang="en-US" dirty="0"/>
            </a:br>
            <a:r>
              <a:rPr lang="en-US" dirty="0"/>
              <a:t>Third Bullet: But still complicated enough to drive me insane. Figuring out how to implement involved a lot of trial and error and I had to rework  research experience</a:t>
            </a:r>
          </a:p>
        </p:txBody>
      </p:sp>
      <p:sp>
        <p:nvSpPr>
          <p:cNvPr id="4" name="Slide Number Placeholder 3"/>
          <p:cNvSpPr>
            <a:spLocks noGrp="1"/>
          </p:cNvSpPr>
          <p:nvPr>
            <p:ph type="sldNum" sz="quarter" idx="5"/>
          </p:nvPr>
        </p:nvSpPr>
        <p:spPr/>
        <p:txBody>
          <a:bodyPr/>
          <a:lstStyle/>
          <a:p>
            <a:fld id="{757EE3F3-2A52-4CAB-8FAB-AE65EF8A7148}" type="slidenum">
              <a:rPr lang="en-US" smtClean="0"/>
              <a:t>4</a:t>
            </a:fld>
            <a:endParaRPr lang="en-US"/>
          </a:p>
        </p:txBody>
      </p:sp>
    </p:spTree>
    <p:extLst>
      <p:ext uri="{BB962C8B-B14F-4D97-AF65-F5344CB8AC3E}">
        <p14:creationId xmlns:p14="http://schemas.microsoft.com/office/powerpoint/2010/main" val="4046539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Necessary Explain this: </a:t>
            </a:r>
            <a:br>
              <a:rPr lang="en-US" dirty="0"/>
            </a:br>
            <a:r>
              <a:rPr lang="en-US" sz="1200" dirty="0">
                <a:effectLst/>
                <a:latin typeface="Calibri" panose="020F0502020204030204" pitchFamily="34" charset="0"/>
                <a:ea typeface="Calibri" panose="020F0502020204030204" pitchFamily="34" charset="0"/>
                <a:cs typeface="Times New Roman" panose="02020603050405020304" pitchFamily="18" charset="0"/>
              </a:rPr>
              <a:t>If the company is a provider to the customer, then they are providing the customer with some sort of access to their services. If the company is a contractor to the customer, then they are providing some form of work/assistance to the customer, usually in the form of maintenance or management of their systems.</a:t>
            </a:r>
          </a:p>
        </p:txBody>
      </p:sp>
      <p:sp>
        <p:nvSpPr>
          <p:cNvPr id="4" name="Slide Number Placeholder 3"/>
          <p:cNvSpPr>
            <a:spLocks noGrp="1"/>
          </p:cNvSpPr>
          <p:nvPr>
            <p:ph type="sldNum" sz="quarter" idx="5"/>
          </p:nvPr>
        </p:nvSpPr>
        <p:spPr/>
        <p:txBody>
          <a:bodyPr/>
          <a:lstStyle/>
          <a:p>
            <a:fld id="{757EE3F3-2A52-4CAB-8FAB-AE65EF8A7148}" type="slidenum">
              <a:rPr lang="en-US" smtClean="0"/>
              <a:t>5</a:t>
            </a:fld>
            <a:endParaRPr lang="en-US"/>
          </a:p>
        </p:txBody>
      </p:sp>
    </p:spTree>
    <p:extLst>
      <p:ext uri="{BB962C8B-B14F-4D97-AF65-F5344CB8AC3E}">
        <p14:creationId xmlns:p14="http://schemas.microsoft.com/office/powerpoint/2010/main" val="380591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7EE3F3-2A52-4CAB-8FAB-AE65EF8A7148}" type="slidenum">
              <a:rPr lang="en-US" smtClean="0"/>
              <a:t>6</a:t>
            </a:fld>
            <a:endParaRPr lang="en-US"/>
          </a:p>
        </p:txBody>
      </p:sp>
    </p:spTree>
    <p:extLst>
      <p:ext uri="{BB962C8B-B14F-4D97-AF65-F5344CB8AC3E}">
        <p14:creationId xmlns:p14="http://schemas.microsoft.com/office/powerpoint/2010/main" val="696737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don’t know how well you can see this but </a:t>
            </a:r>
          </a:p>
        </p:txBody>
      </p:sp>
      <p:sp>
        <p:nvSpPr>
          <p:cNvPr id="4" name="Slide Number Placeholder 3"/>
          <p:cNvSpPr>
            <a:spLocks noGrp="1"/>
          </p:cNvSpPr>
          <p:nvPr>
            <p:ph type="sldNum" sz="quarter" idx="5"/>
          </p:nvPr>
        </p:nvSpPr>
        <p:spPr/>
        <p:txBody>
          <a:bodyPr/>
          <a:lstStyle/>
          <a:p>
            <a:fld id="{757EE3F3-2A52-4CAB-8FAB-AE65EF8A7148}" type="slidenum">
              <a:rPr lang="en-US" smtClean="0"/>
              <a:t>7</a:t>
            </a:fld>
            <a:endParaRPr lang="en-US"/>
          </a:p>
        </p:txBody>
      </p:sp>
    </p:spTree>
    <p:extLst>
      <p:ext uri="{BB962C8B-B14F-4D97-AF65-F5344CB8AC3E}">
        <p14:creationId xmlns:p14="http://schemas.microsoft.com/office/powerpoint/2010/main" val="1472013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7EE3F3-2A52-4CAB-8FAB-AE65EF8A7148}" type="slidenum">
              <a:rPr lang="en-US" smtClean="0"/>
              <a:t>8</a:t>
            </a:fld>
            <a:endParaRPr lang="en-US"/>
          </a:p>
        </p:txBody>
      </p:sp>
    </p:spTree>
    <p:extLst>
      <p:ext uri="{BB962C8B-B14F-4D97-AF65-F5344CB8AC3E}">
        <p14:creationId xmlns:p14="http://schemas.microsoft.com/office/powerpoint/2010/main" val="2057229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you might notice that there’s something funny with these values I’m inserting</a:t>
            </a:r>
          </a:p>
          <a:p>
            <a:r>
              <a:rPr lang="en-US" dirty="0"/>
              <a:t>Basically, I wanted to have a little fun with this, so I made some notable presidents employees and I made the vice-presidents who didn't serve as presidents as customers</a:t>
            </a:r>
          </a:p>
          <a:p>
            <a:r>
              <a:rPr lang="en-US" dirty="0"/>
              <a:t>The phone numbers correlate to the number 16 + DOB for presidents, 22 + DOB for vice-presidents </a:t>
            </a:r>
          </a:p>
          <a:p>
            <a:r>
              <a:rPr lang="en-US" dirty="0"/>
              <a:t>(16 being the numeric value 'P' for president and 22 being the numeric value 'V' for vice-president) </a:t>
            </a:r>
          </a:p>
          <a:p>
            <a:endParaRPr lang="en-US" dirty="0"/>
          </a:p>
          <a:p>
            <a:r>
              <a:rPr lang="en-US" dirty="0"/>
              <a:t>/* Additionally, just so that SQLite doesn't see the U_IDs as one digit, Employees U_IDs start with 1 and Customer's U_IDs start with 2*/</a:t>
            </a:r>
          </a:p>
          <a:p>
            <a:endParaRPr lang="en-US" dirty="0"/>
          </a:p>
          <a:p>
            <a:r>
              <a:rPr lang="en-US" dirty="0"/>
              <a:t>/*If a president was a former vice president, then their manager is the president they were vice president for */</a:t>
            </a:r>
          </a:p>
          <a:p>
            <a:r>
              <a:rPr lang="en-US" dirty="0"/>
              <a:t>/* Take John Adams. He was Vice-President for George Washington, so George Washington is his Manager */</a:t>
            </a:r>
          </a:p>
          <a:p>
            <a:endParaRPr lang="en-US" dirty="0"/>
          </a:p>
          <a:p>
            <a:r>
              <a:rPr lang="en-US" dirty="0"/>
              <a:t>/*All the customers live at 1600 </a:t>
            </a:r>
            <a:r>
              <a:rPr lang="en-US" dirty="0" err="1"/>
              <a:t>Pensylvania</a:t>
            </a:r>
            <a:r>
              <a:rPr lang="en-US" dirty="0"/>
              <a:t> Avenue NW Washington DC 20500 (it's the white house, FYI) */</a:t>
            </a:r>
          </a:p>
          <a:p>
            <a:endParaRPr lang="en-US" dirty="0"/>
          </a:p>
          <a:p>
            <a:endParaRPr lang="en-US" dirty="0"/>
          </a:p>
          <a:p>
            <a:endParaRPr lang="en-US" dirty="0"/>
          </a:p>
          <a:p>
            <a:endParaRPr lang="en-US" dirty="0"/>
          </a:p>
          <a:p>
            <a:endParaRPr lang="en-US" dirty="0"/>
          </a:p>
          <a:p>
            <a:endParaRPr lang="en-US" dirty="0"/>
          </a:p>
          <a:p>
            <a:r>
              <a:rPr lang="en-US" dirty="0"/>
              <a:t>/*Aaron Burr (U_ID 20000005) provided DEATH to Alexander Hamilton, so he's a 'provider' */</a:t>
            </a:r>
          </a:p>
          <a:p>
            <a:r>
              <a:rPr lang="en-US" dirty="0"/>
              <a:t>/*George Clinton (U_ID 20000006) spent a lot of time as Governor of New York, so he's a 'contractor' */</a:t>
            </a:r>
          </a:p>
          <a:p>
            <a:r>
              <a:rPr lang="en-US" dirty="0"/>
              <a:t>/*</a:t>
            </a:r>
            <a:r>
              <a:rPr lang="en-US" dirty="0" err="1"/>
              <a:t>Eldbridge</a:t>
            </a:r>
            <a:r>
              <a:rPr lang="en-US" dirty="0"/>
              <a:t> Gerry is a 'contractor' because ran several times for </a:t>
            </a:r>
            <a:r>
              <a:rPr lang="en-US" dirty="0" err="1"/>
              <a:t>Massachussetts</a:t>
            </a:r>
            <a:r>
              <a:rPr lang="en-US" dirty="0"/>
              <a:t> Governor before winning 1810*/</a:t>
            </a:r>
          </a:p>
          <a:p>
            <a:r>
              <a:rPr lang="en-US" dirty="0"/>
              <a:t>/*Daniel Tompkins drank himself to death, and that takes a lot of work to do, so he's a 'contractor' */</a:t>
            </a:r>
          </a:p>
          <a:p>
            <a:endParaRPr lang="en-US" dirty="0"/>
          </a:p>
          <a:p>
            <a:endParaRPr lang="en-US" dirty="0"/>
          </a:p>
        </p:txBody>
      </p:sp>
      <p:sp>
        <p:nvSpPr>
          <p:cNvPr id="4" name="Slide Number Placeholder 3"/>
          <p:cNvSpPr>
            <a:spLocks noGrp="1"/>
          </p:cNvSpPr>
          <p:nvPr>
            <p:ph type="sldNum" sz="quarter" idx="5"/>
          </p:nvPr>
        </p:nvSpPr>
        <p:spPr/>
        <p:txBody>
          <a:bodyPr/>
          <a:lstStyle/>
          <a:p>
            <a:fld id="{757EE3F3-2A52-4CAB-8FAB-AE65EF8A7148}" type="slidenum">
              <a:rPr lang="en-US" smtClean="0"/>
              <a:t>10</a:t>
            </a:fld>
            <a:endParaRPr lang="en-US"/>
          </a:p>
        </p:txBody>
      </p:sp>
    </p:spTree>
    <p:extLst>
      <p:ext uri="{BB962C8B-B14F-4D97-AF65-F5344CB8AC3E}">
        <p14:creationId xmlns:p14="http://schemas.microsoft.com/office/powerpoint/2010/main" val="373257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DCD0-BCF4-41F5-886B-D4C76D5576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E60071-B421-4D8C-834F-3EA964259F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717517-0E42-4110-A310-1D31CB21CBB9}"/>
              </a:ext>
            </a:extLst>
          </p:cNvPr>
          <p:cNvSpPr>
            <a:spLocks noGrp="1"/>
          </p:cNvSpPr>
          <p:nvPr>
            <p:ph type="dt" sz="half" idx="10"/>
          </p:nvPr>
        </p:nvSpPr>
        <p:spPr/>
        <p:txBody>
          <a:bodyPr/>
          <a:lstStyle/>
          <a:p>
            <a:fld id="{68405BDB-DF7D-4F32-A3F8-3013FEEFF23A}" type="datetimeFigureOut">
              <a:rPr lang="en-US" smtClean="0"/>
              <a:t>12/2/2020</a:t>
            </a:fld>
            <a:endParaRPr lang="en-US"/>
          </a:p>
        </p:txBody>
      </p:sp>
      <p:sp>
        <p:nvSpPr>
          <p:cNvPr id="5" name="Footer Placeholder 4">
            <a:extLst>
              <a:ext uri="{FF2B5EF4-FFF2-40B4-BE49-F238E27FC236}">
                <a16:creationId xmlns:a16="http://schemas.microsoft.com/office/drawing/2014/main" id="{E2D22488-02E9-4FF5-9673-9C24EDADB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CC61C-0FCF-4AB1-B858-092E08FD1F6D}"/>
              </a:ext>
            </a:extLst>
          </p:cNvPr>
          <p:cNvSpPr>
            <a:spLocks noGrp="1"/>
          </p:cNvSpPr>
          <p:nvPr>
            <p:ph type="sldNum" sz="quarter" idx="12"/>
          </p:nvPr>
        </p:nvSpPr>
        <p:spPr/>
        <p:txBody>
          <a:bodyPr/>
          <a:lstStyle/>
          <a:p>
            <a:fld id="{18B30747-F65B-4EB7-8C54-5A5B284A62F3}" type="slidenum">
              <a:rPr lang="en-US" smtClean="0"/>
              <a:t>‹#›</a:t>
            </a:fld>
            <a:endParaRPr lang="en-US"/>
          </a:p>
        </p:txBody>
      </p:sp>
    </p:spTree>
    <p:extLst>
      <p:ext uri="{BB962C8B-B14F-4D97-AF65-F5344CB8AC3E}">
        <p14:creationId xmlns:p14="http://schemas.microsoft.com/office/powerpoint/2010/main" val="106553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9806-0AAE-41B7-BF9F-DAD3C5067D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518C9C-E74E-4CF9-8835-734ABE9520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AD717-0B69-41E0-9463-228E7425E1D8}"/>
              </a:ext>
            </a:extLst>
          </p:cNvPr>
          <p:cNvSpPr>
            <a:spLocks noGrp="1"/>
          </p:cNvSpPr>
          <p:nvPr>
            <p:ph type="dt" sz="half" idx="10"/>
          </p:nvPr>
        </p:nvSpPr>
        <p:spPr/>
        <p:txBody>
          <a:bodyPr/>
          <a:lstStyle/>
          <a:p>
            <a:fld id="{68405BDB-DF7D-4F32-A3F8-3013FEEFF23A}" type="datetimeFigureOut">
              <a:rPr lang="en-US" smtClean="0"/>
              <a:t>12/2/2020</a:t>
            </a:fld>
            <a:endParaRPr lang="en-US"/>
          </a:p>
        </p:txBody>
      </p:sp>
      <p:sp>
        <p:nvSpPr>
          <p:cNvPr id="5" name="Footer Placeholder 4">
            <a:extLst>
              <a:ext uri="{FF2B5EF4-FFF2-40B4-BE49-F238E27FC236}">
                <a16:creationId xmlns:a16="http://schemas.microsoft.com/office/drawing/2014/main" id="{FEF4B53A-23A4-44FB-8206-BA2E36681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2EF4BF-9C0A-490B-B50A-033460E1CEBD}"/>
              </a:ext>
            </a:extLst>
          </p:cNvPr>
          <p:cNvSpPr>
            <a:spLocks noGrp="1"/>
          </p:cNvSpPr>
          <p:nvPr>
            <p:ph type="sldNum" sz="quarter" idx="12"/>
          </p:nvPr>
        </p:nvSpPr>
        <p:spPr/>
        <p:txBody>
          <a:bodyPr/>
          <a:lstStyle/>
          <a:p>
            <a:fld id="{18B30747-F65B-4EB7-8C54-5A5B284A62F3}" type="slidenum">
              <a:rPr lang="en-US" smtClean="0"/>
              <a:t>‹#›</a:t>
            </a:fld>
            <a:endParaRPr lang="en-US"/>
          </a:p>
        </p:txBody>
      </p:sp>
    </p:spTree>
    <p:extLst>
      <p:ext uri="{BB962C8B-B14F-4D97-AF65-F5344CB8AC3E}">
        <p14:creationId xmlns:p14="http://schemas.microsoft.com/office/powerpoint/2010/main" val="73794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AA914-0BE8-49A6-9F81-A9007537D0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C46DCB-5426-426B-BCBB-2577B0B535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5E25C-7D55-4A4D-A3C4-E806877A3FCD}"/>
              </a:ext>
            </a:extLst>
          </p:cNvPr>
          <p:cNvSpPr>
            <a:spLocks noGrp="1"/>
          </p:cNvSpPr>
          <p:nvPr>
            <p:ph type="dt" sz="half" idx="10"/>
          </p:nvPr>
        </p:nvSpPr>
        <p:spPr/>
        <p:txBody>
          <a:bodyPr/>
          <a:lstStyle/>
          <a:p>
            <a:fld id="{68405BDB-DF7D-4F32-A3F8-3013FEEFF23A}" type="datetimeFigureOut">
              <a:rPr lang="en-US" smtClean="0"/>
              <a:t>12/2/2020</a:t>
            </a:fld>
            <a:endParaRPr lang="en-US"/>
          </a:p>
        </p:txBody>
      </p:sp>
      <p:sp>
        <p:nvSpPr>
          <p:cNvPr id="5" name="Footer Placeholder 4">
            <a:extLst>
              <a:ext uri="{FF2B5EF4-FFF2-40B4-BE49-F238E27FC236}">
                <a16:creationId xmlns:a16="http://schemas.microsoft.com/office/drawing/2014/main" id="{576AF28F-0034-4C23-9820-F05709046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CD0CB-ECE4-43BB-A6A4-FDF34CBC4461}"/>
              </a:ext>
            </a:extLst>
          </p:cNvPr>
          <p:cNvSpPr>
            <a:spLocks noGrp="1"/>
          </p:cNvSpPr>
          <p:nvPr>
            <p:ph type="sldNum" sz="quarter" idx="12"/>
          </p:nvPr>
        </p:nvSpPr>
        <p:spPr/>
        <p:txBody>
          <a:bodyPr/>
          <a:lstStyle/>
          <a:p>
            <a:fld id="{18B30747-F65B-4EB7-8C54-5A5B284A62F3}" type="slidenum">
              <a:rPr lang="en-US" smtClean="0"/>
              <a:t>‹#›</a:t>
            </a:fld>
            <a:endParaRPr lang="en-US"/>
          </a:p>
        </p:txBody>
      </p:sp>
    </p:spTree>
    <p:extLst>
      <p:ext uri="{BB962C8B-B14F-4D97-AF65-F5344CB8AC3E}">
        <p14:creationId xmlns:p14="http://schemas.microsoft.com/office/powerpoint/2010/main" val="55886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3473-E6F4-4CCB-8A53-366BD1E6F4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B540F7-37F3-4832-BF71-79753A71D3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7CF39-94AE-4FA4-83F0-3CE30C461D62}"/>
              </a:ext>
            </a:extLst>
          </p:cNvPr>
          <p:cNvSpPr>
            <a:spLocks noGrp="1"/>
          </p:cNvSpPr>
          <p:nvPr>
            <p:ph type="dt" sz="half" idx="10"/>
          </p:nvPr>
        </p:nvSpPr>
        <p:spPr/>
        <p:txBody>
          <a:bodyPr/>
          <a:lstStyle/>
          <a:p>
            <a:fld id="{68405BDB-DF7D-4F32-A3F8-3013FEEFF23A}" type="datetimeFigureOut">
              <a:rPr lang="en-US" smtClean="0"/>
              <a:t>12/2/2020</a:t>
            </a:fld>
            <a:endParaRPr lang="en-US"/>
          </a:p>
        </p:txBody>
      </p:sp>
      <p:sp>
        <p:nvSpPr>
          <p:cNvPr id="5" name="Footer Placeholder 4">
            <a:extLst>
              <a:ext uri="{FF2B5EF4-FFF2-40B4-BE49-F238E27FC236}">
                <a16:creationId xmlns:a16="http://schemas.microsoft.com/office/drawing/2014/main" id="{4C78DB6D-2188-44A9-B8AC-CA8320FA9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08254-02B1-49D2-B6A3-6FE62794B8CE}"/>
              </a:ext>
            </a:extLst>
          </p:cNvPr>
          <p:cNvSpPr>
            <a:spLocks noGrp="1"/>
          </p:cNvSpPr>
          <p:nvPr>
            <p:ph type="sldNum" sz="quarter" idx="12"/>
          </p:nvPr>
        </p:nvSpPr>
        <p:spPr/>
        <p:txBody>
          <a:bodyPr/>
          <a:lstStyle/>
          <a:p>
            <a:fld id="{18B30747-F65B-4EB7-8C54-5A5B284A62F3}" type="slidenum">
              <a:rPr lang="en-US" smtClean="0"/>
              <a:t>‹#›</a:t>
            </a:fld>
            <a:endParaRPr lang="en-US"/>
          </a:p>
        </p:txBody>
      </p:sp>
    </p:spTree>
    <p:extLst>
      <p:ext uri="{BB962C8B-B14F-4D97-AF65-F5344CB8AC3E}">
        <p14:creationId xmlns:p14="http://schemas.microsoft.com/office/powerpoint/2010/main" val="152955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3F81-DB71-4083-9B48-E175F84999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819176-218A-4128-969C-7E55C97B16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40A671-953B-4E39-9D1A-E79EA54A7EAE}"/>
              </a:ext>
            </a:extLst>
          </p:cNvPr>
          <p:cNvSpPr>
            <a:spLocks noGrp="1"/>
          </p:cNvSpPr>
          <p:nvPr>
            <p:ph type="dt" sz="half" idx="10"/>
          </p:nvPr>
        </p:nvSpPr>
        <p:spPr/>
        <p:txBody>
          <a:bodyPr/>
          <a:lstStyle/>
          <a:p>
            <a:fld id="{68405BDB-DF7D-4F32-A3F8-3013FEEFF23A}" type="datetimeFigureOut">
              <a:rPr lang="en-US" smtClean="0"/>
              <a:t>12/2/2020</a:t>
            </a:fld>
            <a:endParaRPr lang="en-US"/>
          </a:p>
        </p:txBody>
      </p:sp>
      <p:sp>
        <p:nvSpPr>
          <p:cNvPr id="5" name="Footer Placeholder 4">
            <a:extLst>
              <a:ext uri="{FF2B5EF4-FFF2-40B4-BE49-F238E27FC236}">
                <a16:creationId xmlns:a16="http://schemas.microsoft.com/office/drawing/2014/main" id="{95F14742-05EB-4F82-805C-4191C2E44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3295A-37D0-4420-8AD2-CC6C4BB8D992}"/>
              </a:ext>
            </a:extLst>
          </p:cNvPr>
          <p:cNvSpPr>
            <a:spLocks noGrp="1"/>
          </p:cNvSpPr>
          <p:nvPr>
            <p:ph type="sldNum" sz="quarter" idx="12"/>
          </p:nvPr>
        </p:nvSpPr>
        <p:spPr/>
        <p:txBody>
          <a:bodyPr/>
          <a:lstStyle/>
          <a:p>
            <a:fld id="{18B30747-F65B-4EB7-8C54-5A5B284A62F3}" type="slidenum">
              <a:rPr lang="en-US" smtClean="0"/>
              <a:t>‹#›</a:t>
            </a:fld>
            <a:endParaRPr lang="en-US"/>
          </a:p>
        </p:txBody>
      </p:sp>
    </p:spTree>
    <p:extLst>
      <p:ext uri="{BB962C8B-B14F-4D97-AF65-F5344CB8AC3E}">
        <p14:creationId xmlns:p14="http://schemas.microsoft.com/office/powerpoint/2010/main" val="187117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DEC2-90CD-44BD-83BC-30747F2A3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A05E51-9B6C-4D7F-94C3-ABF93243C9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89B3AE-59D0-49BA-9434-F16235267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294516-BF2A-4965-B529-C3507AE30D1C}"/>
              </a:ext>
            </a:extLst>
          </p:cNvPr>
          <p:cNvSpPr>
            <a:spLocks noGrp="1"/>
          </p:cNvSpPr>
          <p:nvPr>
            <p:ph type="dt" sz="half" idx="10"/>
          </p:nvPr>
        </p:nvSpPr>
        <p:spPr/>
        <p:txBody>
          <a:bodyPr/>
          <a:lstStyle/>
          <a:p>
            <a:fld id="{68405BDB-DF7D-4F32-A3F8-3013FEEFF23A}" type="datetimeFigureOut">
              <a:rPr lang="en-US" smtClean="0"/>
              <a:t>12/2/2020</a:t>
            </a:fld>
            <a:endParaRPr lang="en-US"/>
          </a:p>
        </p:txBody>
      </p:sp>
      <p:sp>
        <p:nvSpPr>
          <p:cNvPr id="6" name="Footer Placeholder 5">
            <a:extLst>
              <a:ext uri="{FF2B5EF4-FFF2-40B4-BE49-F238E27FC236}">
                <a16:creationId xmlns:a16="http://schemas.microsoft.com/office/drawing/2014/main" id="{A86A79C6-14B8-4530-B524-E02975B23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F7A65C-3CB9-4D77-B73B-9503A1688D7B}"/>
              </a:ext>
            </a:extLst>
          </p:cNvPr>
          <p:cNvSpPr>
            <a:spLocks noGrp="1"/>
          </p:cNvSpPr>
          <p:nvPr>
            <p:ph type="sldNum" sz="quarter" idx="12"/>
          </p:nvPr>
        </p:nvSpPr>
        <p:spPr/>
        <p:txBody>
          <a:bodyPr/>
          <a:lstStyle/>
          <a:p>
            <a:fld id="{18B30747-F65B-4EB7-8C54-5A5B284A62F3}" type="slidenum">
              <a:rPr lang="en-US" smtClean="0"/>
              <a:t>‹#›</a:t>
            </a:fld>
            <a:endParaRPr lang="en-US"/>
          </a:p>
        </p:txBody>
      </p:sp>
    </p:spTree>
    <p:extLst>
      <p:ext uri="{BB962C8B-B14F-4D97-AF65-F5344CB8AC3E}">
        <p14:creationId xmlns:p14="http://schemas.microsoft.com/office/powerpoint/2010/main" val="107088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225E-673F-4E72-9C56-FE3C280E47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DD08EC-9375-4C1C-81E2-2E245CD8A3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55D5E2-3008-4563-ABD8-1CC9702146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9DE7BA-F3B4-4974-A9D9-9CE76A576D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2986B4-7CA0-42BD-9D18-986B3C69D1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37CBE1-14F0-4AB4-98CA-31D9DEAD00BB}"/>
              </a:ext>
            </a:extLst>
          </p:cNvPr>
          <p:cNvSpPr>
            <a:spLocks noGrp="1"/>
          </p:cNvSpPr>
          <p:nvPr>
            <p:ph type="dt" sz="half" idx="10"/>
          </p:nvPr>
        </p:nvSpPr>
        <p:spPr/>
        <p:txBody>
          <a:bodyPr/>
          <a:lstStyle/>
          <a:p>
            <a:fld id="{68405BDB-DF7D-4F32-A3F8-3013FEEFF23A}" type="datetimeFigureOut">
              <a:rPr lang="en-US" smtClean="0"/>
              <a:t>12/2/2020</a:t>
            </a:fld>
            <a:endParaRPr lang="en-US"/>
          </a:p>
        </p:txBody>
      </p:sp>
      <p:sp>
        <p:nvSpPr>
          <p:cNvPr id="8" name="Footer Placeholder 7">
            <a:extLst>
              <a:ext uri="{FF2B5EF4-FFF2-40B4-BE49-F238E27FC236}">
                <a16:creationId xmlns:a16="http://schemas.microsoft.com/office/drawing/2014/main" id="{D1F6FC24-8ABB-4955-8118-F130BBD05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F89773-0F3A-4749-9A07-31673D434384}"/>
              </a:ext>
            </a:extLst>
          </p:cNvPr>
          <p:cNvSpPr>
            <a:spLocks noGrp="1"/>
          </p:cNvSpPr>
          <p:nvPr>
            <p:ph type="sldNum" sz="quarter" idx="12"/>
          </p:nvPr>
        </p:nvSpPr>
        <p:spPr/>
        <p:txBody>
          <a:bodyPr/>
          <a:lstStyle/>
          <a:p>
            <a:fld id="{18B30747-F65B-4EB7-8C54-5A5B284A62F3}" type="slidenum">
              <a:rPr lang="en-US" smtClean="0"/>
              <a:t>‹#›</a:t>
            </a:fld>
            <a:endParaRPr lang="en-US"/>
          </a:p>
        </p:txBody>
      </p:sp>
    </p:spTree>
    <p:extLst>
      <p:ext uri="{BB962C8B-B14F-4D97-AF65-F5344CB8AC3E}">
        <p14:creationId xmlns:p14="http://schemas.microsoft.com/office/powerpoint/2010/main" val="248189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FF98-ADDE-4685-9F5D-E23732A372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57C758-1CBF-4843-8696-7E52AEE11A6B}"/>
              </a:ext>
            </a:extLst>
          </p:cNvPr>
          <p:cNvSpPr>
            <a:spLocks noGrp="1"/>
          </p:cNvSpPr>
          <p:nvPr>
            <p:ph type="dt" sz="half" idx="10"/>
          </p:nvPr>
        </p:nvSpPr>
        <p:spPr/>
        <p:txBody>
          <a:bodyPr/>
          <a:lstStyle/>
          <a:p>
            <a:fld id="{68405BDB-DF7D-4F32-A3F8-3013FEEFF23A}" type="datetimeFigureOut">
              <a:rPr lang="en-US" smtClean="0"/>
              <a:t>12/2/2020</a:t>
            </a:fld>
            <a:endParaRPr lang="en-US"/>
          </a:p>
        </p:txBody>
      </p:sp>
      <p:sp>
        <p:nvSpPr>
          <p:cNvPr id="4" name="Footer Placeholder 3">
            <a:extLst>
              <a:ext uri="{FF2B5EF4-FFF2-40B4-BE49-F238E27FC236}">
                <a16:creationId xmlns:a16="http://schemas.microsoft.com/office/drawing/2014/main" id="{08A3A6A8-752E-4B03-BAD4-2E6D4DA034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35175C-6F0C-46FA-9CCB-ABC2F40C1950}"/>
              </a:ext>
            </a:extLst>
          </p:cNvPr>
          <p:cNvSpPr>
            <a:spLocks noGrp="1"/>
          </p:cNvSpPr>
          <p:nvPr>
            <p:ph type="sldNum" sz="quarter" idx="12"/>
          </p:nvPr>
        </p:nvSpPr>
        <p:spPr/>
        <p:txBody>
          <a:bodyPr/>
          <a:lstStyle/>
          <a:p>
            <a:fld id="{18B30747-F65B-4EB7-8C54-5A5B284A62F3}" type="slidenum">
              <a:rPr lang="en-US" smtClean="0"/>
              <a:t>‹#›</a:t>
            </a:fld>
            <a:endParaRPr lang="en-US"/>
          </a:p>
        </p:txBody>
      </p:sp>
    </p:spTree>
    <p:extLst>
      <p:ext uri="{BB962C8B-B14F-4D97-AF65-F5344CB8AC3E}">
        <p14:creationId xmlns:p14="http://schemas.microsoft.com/office/powerpoint/2010/main" val="292628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1490F9-5647-4F38-B9D1-7106C2E905CA}"/>
              </a:ext>
            </a:extLst>
          </p:cNvPr>
          <p:cNvSpPr>
            <a:spLocks noGrp="1"/>
          </p:cNvSpPr>
          <p:nvPr>
            <p:ph type="dt" sz="half" idx="10"/>
          </p:nvPr>
        </p:nvSpPr>
        <p:spPr/>
        <p:txBody>
          <a:bodyPr/>
          <a:lstStyle/>
          <a:p>
            <a:fld id="{68405BDB-DF7D-4F32-A3F8-3013FEEFF23A}" type="datetimeFigureOut">
              <a:rPr lang="en-US" smtClean="0"/>
              <a:t>12/2/2020</a:t>
            </a:fld>
            <a:endParaRPr lang="en-US"/>
          </a:p>
        </p:txBody>
      </p:sp>
      <p:sp>
        <p:nvSpPr>
          <p:cNvPr id="3" name="Footer Placeholder 2">
            <a:extLst>
              <a:ext uri="{FF2B5EF4-FFF2-40B4-BE49-F238E27FC236}">
                <a16:creationId xmlns:a16="http://schemas.microsoft.com/office/drawing/2014/main" id="{B25999BF-E6B4-4EB6-9ACA-CB6135F0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08A8E8-F237-44BA-B6B5-2C62F49E6B73}"/>
              </a:ext>
            </a:extLst>
          </p:cNvPr>
          <p:cNvSpPr>
            <a:spLocks noGrp="1"/>
          </p:cNvSpPr>
          <p:nvPr>
            <p:ph type="sldNum" sz="quarter" idx="12"/>
          </p:nvPr>
        </p:nvSpPr>
        <p:spPr/>
        <p:txBody>
          <a:bodyPr/>
          <a:lstStyle/>
          <a:p>
            <a:fld id="{18B30747-F65B-4EB7-8C54-5A5B284A62F3}" type="slidenum">
              <a:rPr lang="en-US" smtClean="0"/>
              <a:t>‹#›</a:t>
            </a:fld>
            <a:endParaRPr lang="en-US"/>
          </a:p>
        </p:txBody>
      </p:sp>
    </p:spTree>
    <p:extLst>
      <p:ext uri="{BB962C8B-B14F-4D97-AF65-F5344CB8AC3E}">
        <p14:creationId xmlns:p14="http://schemas.microsoft.com/office/powerpoint/2010/main" val="343077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3609-5473-4248-AA08-0C338DDFDA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92FDB1-6839-4D86-8509-A3B2A3FD0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DEC4F1-C557-4773-BE63-4958CC964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10499-29B1-416C-81DB-4A0FF322B88D}"/>
              </a:ext>
            </a:extLst>
          </p:cNvPr>
          <p:cNvSpPr>
            <a:spLocks noGrp="1"/>
          </p:cNvSpPr>
          <p:nvPr>
            <p:ph type="dt" sz="half" idx="10"/>
          </p:nvPr>
        </p:nvSpPr>
        <p:spPr/>
        <p:txBody>
          <a:bodyPr/>
          <a:lstStyle/>
          <a:p>
            <a:fld id="{68405BDB-DF7D-4F32-A3F8-3013FEEFF23A}" type="datetimeFigureOut">
              <a:rPr lang="en-US" smtClean="0"/>
              <a:t>12/2/2020</a:t>
            </a:fld>
            <a:endParaRPr lang="en-US"/>
          </a:p>
        </p:txBody>
      </p:sp>
      <p:sp>
        <p:nvSpPr>
          <p:cNvPr id="6" name="Footer Placeholder 5">
            <a:extLst>
              <a:ext uri="{FF2B5EF4-FFF2-40B4-BE49-F238E27FC236}">
                <a16:creationId xmlns:a16="http://schemas.microsoft.com/office/drawing/2014/main" id="{96766CF2-12C2-4BD5-ABD1-D41EEE13C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D4311-C44B-4590-B531-FFE8D53CF562}"/>
              </a:ext>
            </a:extLst>
          </p:cNvPr>
          <p:cNvSpPr>
            <a:spLocks noGrp="1"/>
          </p:cNvSpPr>
          <p:nvPr>
            <p:ph type="sldNum" sz="quarter" idx="12"/>
          </p:nvPr>
        </p:nvSpPr>
        <p:spPr/>
        <p:txBody>
          <a:bodyPr/>
          <a:lstStyle/>
          <a:p>
            <a:fld id="{18B30747-F65B-4EB7-8C54-5A5B284A62F3}" type="slidenum">
              <a:rPr lang="en-US" smtClean="0"/>
              <a:t>‹#›</a:t>
            </a:fld>
            <a:endParaRPr lang="en-US"/>
          </a:p>
        </p:txBody>
      </p:sp>
    </p:spTree>
    <p:extLst>
      <p:ext uri="{BB962C8B-B14F-4D97-AF65-F5344CB8AC3E}">
        <p14:creationId xmlns:p14="http://schemas.microsoft.com/office/powerpoint/2010/main" val="329855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4A46C-C794-4E29-A52C-43B9770CC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41D363-0C5B-4C87-8BCE-324EEEB501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37DD04-7E16-4FE3-BFE7-EE08E7542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43E15B-2960-4ED9-B77F-FA992D9B08A7}"/>
              </a:ext>
            </a:extLst>
          </p:cNvPr>
          <p:cNvSpPr>
            <a:spLocks noGrp="1"/>
          </p:cNvSpPr>
          <p:nvPr>
            <p:ph type="dt" sz="half" idx="10"/>
          </p:nvPr>
        </p:nvSpPr>
        <p:spPr/>
        <p:txBody>
          <a:bodyPr/>
          <a:lstStyle/>
          <a:p>
            <a:fld id="{68405BDB-DF7D-4F32-A3F8-3013FEEFF23A}" type="datetimeFigureOut">
              <a:rPr lang="en-US" smtClean="0"/>
              <a:t>12/2/2020</a:t>
            </a:fld>
            <a:endParaRPr lang="en-US"/>
          </a:p>
        </p:txBody>
      </p:sp>
      <p:sp>
        <p:nvSpPr>
          <p:cNvPr id="6" name="Footer Placeholder 5">
            <a:extLst>
              <a:ext uri="{FF2B5EF4-FFF2-40B4-BE49-F238E27FC236}">
                <a16:creationId xmlns:a16="http://schemas.microsoft.com/office/drawing/2014/main" id="{EBE25300-D116-4F3D-8BD5-145CCAA27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FF94D4-6A4E-463A-BF0E-6B53A39F57FA}"/>
              </a:ext>
            </a:extLst>
          </p:cNvPr>
          <p:cNvSpPr>
            <a:spLocks noGrp="1"/>
          </p:cNvSpPr>
          <p:nvPr>
            <p:ph type="sldNum" sz="quarter" idx="12"/>
          </p:nvPr>
        </p:nvSpPr>
        <p:spPr/>
        <p:txBody>
          <a:bodyPr/>
          <a:lstStyle/>
          <a:p>
            <a:fld id="{18B30747-F65B-4EB7-8C54-5A5B284A62F3}" type="slidenum">
              <a:rPr lang="en-US" smtClean="0"/>
              <a:t>‹#›</a:t>
            </a:fld>
            <a:endParaRPr lang="en-US"/>
          </a:p>
        </p:txBody>
      </p:sp>
    </p:spTree>
    <p:extLst>
      <p:ext uri="{BB962C8B-B14F-4D97-AF65-F5344CB8AC3E}">
        <p14:creationId xmlns:p14="http://schemas.microsoft.com/office/powerpoint/2010/main" val="234033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F6998-02CA-4A97-84B8-2D185DA8F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13A0AE-1652-4B0C-80CF-538F4B7DA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A2FA45-9E9A-4EE8-B0AC-E8148C6D0C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05BDB-DF7D-4F32-A3F8-3013FEEFF23A}" type="datetimeFigureOut">
              <a:rPr lang="en-US" smtClean="0"/>
              <a:t>12/2/2020</a:t>
            </a:fld>
            <a:endParaRPr lang="en-US"/>
          </a:p>
        </p:txBody>
      </p:sp>
      <p:sp>
        <p:nvSpPr>
          <p:cNvPr id="5" name="Footer Placeholder 4">
            <a:extLst>
              <a:ext uri="{FF2B5EF4-FFF2-40B4-BE49-F238E27FC236}">
                <a16:creationId xmlns:a16="http://schemas.microsoft.com/office/drawing/2014/main" id="{9730C26C-DF86-4D46-8A0E-915E6C7B86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A508EB-546D-4659-BE2B-0A6C004FC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30747-F65B-4EB7-8C54-5A5B284A62F3}" type="slidenum">
              <a:rPr lang="en-US" smtClean="0"/>
              <a:t>‹#›</a:t>
            </a:fld>
            <a:endParaRPr lang="en-US"/>
          </a:p>
        </p:txBody>
      </p:sp>
    </p:spTree>
    <p:extLst>
      <p:ext uri="{BB962C8B-B14F-4D97-AF65-F5344CB8AC3E}">
        <p14:creationId xmlns:p14="http://schemas.microsoft.com/office/powerpoint/2010/main" val="1683010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9822-C675-4532-A139-3C49159B2CCE}"/>
              </a:ext>
            </a:extLst>
          </p:cNvPr>
          <p:cNvSpPr>
            <a:spLocks noGrp="1"/>
          </p:cNvSpPr>
          <p:nvPr>
            <p:ph type="ctrTitle"/>
          </p:nvPr>
        </p:nvSpPr>
        <p:spPr>
          <a:xfrm>
            <a:off x="7464614" y="1783959"/>
            <a:ext cx="4087306" cy="2889114"/>
          </a:xfrm>
        </p:spPr>
        <p:txBody>
          <a:bodyPr anchor="b">
            <a:normAutofit/>
          </a:bodyPr>
          <a:lstStyle/>
          <a:p>
            <a:pPr algn="l"/>
            <a:r>
              <a:rPr lang="en-US" sz="3000" dirty="0"/>
              <a:t>Help Desk Encyclopedia</a:t>
            </a:r>
          </a:p>
        </p:txBody>
      </p:sp>
      <p:sp>
        <p:nvSpPr>
          <p:cNvPr id="3" name="Subtitle 2">
            <a:extLst>
              <a:ext uri="{FF2B5EF4-FFF2-40B4-BE49-F238E27FC236}">
                <a16:creationId xmlns:a16="http://schemas.microsoft.com/office/drawing/2014/main" id="{327C850F-B27C-4FAF-8BD6-75B962F3D925}"/>
              </a:ext>
            </a:extLst>
          </p:cNvPr>
          <p:cNvSpPr>
            <a:spLocks noGrp="1"/>
          </p:cNvSpPr>
          <p:nvPr>
            <p:ph type="subTitle" idx="1"/>
          </p:nvPr>
        </p:nvSpPr>
        <p:spPr>
          <a:xfrm>
            <a:off x="7464612" y="4750893"/>
            <a:ext cx="4087305" cy="1147863"/>
          </a:xfrm>
        </p:spPr>
        <p:txBody>
          <a:bodyPr anchor="t">
            <a:normAutofit/>
          </a:bodyPr>
          <a:lstStyle/>
          <a:p>
            <a:pPr algn="l"/>
            <a:r>
              <a:rPr lang="en-US" sz="2000" i="1" dirty="0"/>
              <a:t>Implementation of a Help Desk Incident Ticket Creation System</a:t>
            </a:r>
          </a:p>
          <a:p>
            <a:pPr algn="l"/>
            <a:r>
              <a:rPr lang="en-US" sz="2000" dirty="0"/>
              <a:t>By Andy Ponce</a:t>
            </a:r>
          </a:p>
        </p:txBody>
      </p:sp>
      <p:sp>
        <p:nvSpPr>
          <p:cNvPr id="15" name="Freeform: Shape 14">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Books on a shelf">
            <a:extLst>
              <a:ext uri="{FF2B5EF4-FFF2-40B4-BE49-F238E27FC236}">
                <a16:creationId xmlns:a16="http://schemas.microsoft.com/office/drawing/2014/main" id="{D713E058-8822-4B56-AC28-A49610872F74}"/>
              </a:ext>
            </a:extLst>
          </p:cNvPr>
          <p:cNvPicPr>
            <a:picLocks noChangeAspect="1"/>
          </p:cNvPicPr>
          <p:nvPr/>
        </p:nvPicPr>
        <p:blipFill rotWithShape="1">
          <a:blip r:embed="rId3">
            <a:extLst>
              <a:ext uri="{28A0092B-C50C-407E-A947-70E740481C1C}">
                <a14:useLocalDpi xmlns:a14="http://schemas.microsoft.com/office/drawing/2010/main" val="0"/>
              </a:ext>
            </a:extLst>
          </a:blip>
          <a:srcRect l="19362" r="1248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05685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A383-E593-47F5-9BB2-ED08194DF3EE}"/>
              </a:ext>
            </a:extLst>
          </p:cNvPr>
          <p:cNvSpPr>
            <a:spLocks noGrp="1"/>
          </p:cNvSpPr>
          <p:nvPr>
            <p:ph type="title"/>
          </p:nvPr>
        </p:nvSpPr>
        <p:spPr>
          <a:xfrm>
            <a:off x="838200" y="365125"/>
            <a:ext cx="4274127" cy="622011"/>
          </a:xfrm>
        </p:spPr>
        <p:txBody>
          <a:bodyPr>
            <a:normAutofit fontScale="90000"/>
          </a:bodyPr>
          <a:lstStyle/>
          <a:p>
            <a:r>
              <a:rPr lang="en-US" dirty="0"/>
              <a:t>SQL: Insert Values</a:t>
            </a:r>
          </a:p>
        </p:txBody>
      </p:sp>
      <p:pic>
        <p:nvPicPr>
          <p:cNvPr id="4" name="Content Placeholder 3">
            <a:extLst>
              <a:ext uri="{FF2B5EF4-FFF2-40B4-BE49-F238E27FC236}">
                <a16:creationId xmlns:a16="http://schemas.microsoft.com/office/drawing/2014/main" id="{8D99D9EF-4CAD-4761-995F-E82CB25CDAA4}"/>
              </a:ext>
            </a:extLst>
          </p:cNvPr>
          <p:cNvPicPr>
            <a:picLocks noGrp="1" noChangeAspect="1"/>
          </p:cNvPicPr>
          <p:nvPr>
            <p:ph idx="1"/>
          </p:nvPr>
        </p:nvPicPr>
        <p:blipFill>
          <a:blip r:embed="rId3"/>
          <a:stretch>
            <a:fillRect/>
          </a:stretch>
        </p:blipFill>
        <p:spPr>
          <a:xfrm>
            <a:off x="419590" y="1167390"/>
            <a:ext cx="11509174" cy="4778664"/>
          </a:xfrm>
          <a:prstGeom prst="rect">
            <a:avLst/>
          </a:prstGeom>
        </p:spPr>
      </p:pic>
    </p:spTree>
    <p:extLst>
      <p:ext uri="{BB962C8B-B14F-4D97-AF65-F5344CB8AC3E}">
        <p14:creationId xmlns:p14="http://schemas.microsoft.com/office/powerpoint/2010/main" val="107794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C146-BA42-406C-AC5D-317E8202FEA4}"/>
              </a:ext>
            </a:extLst>
          </p:cNvPr>
          <p:cNvSpPr>
            <a:spLocks noGrp="1"/>
          </p:cNvSpPr>
          <p:nvPr>
            <p:ph type="title"/>
          </p:nvPr>
        </p:nvSpPr>
        <p:spPr/>
        <p:txBody>
          <a:bodyPr/>
          <a:lstStyle/>
          <a:p>
            <a:pPr algn="ctr"/>
            <a:r>
              <a:rPr lang="en-US" dirty="0"/>
              <a:t>GUI Demo</a:t>
            </a:r>
          </a:p>
        </p:txBody>
      </p:sp>
      <p:sp>
        <p:nvSpPr>
          <p:cNvPr id="3" name="Content Placeholder 2">
            <a:extLst>
              <a:ext uri="{FF2B5EF4-FFF2-40B4-BE49-F238E27FC236}">
                <a16:creationId xmlns:a16="http://schemas.microsoft.com/office/drawing/2014/main" id="{7C8193F3-8ACE-4F68-BE56-E2589367F7F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6026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A5C71">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1D7797-576C-4869-BEA0-44BEF15837CE}"/>
              </a:ext>
            </a:extLst>
          </p:cNvPr>
          <p:cNvSpPr>
            <a:spLocks noGrp="1"/>
          </p:cNvSpPr>
          <p:nvPr>
            <p:ph type="title"/>
          </p:nvPr>
        </p:nvSpPr>
        <p:spPr>
          <a:xfrm>
            <a:off x="524256" y="491260"/>
            <a:ext cx="6594189" cy="1625210"/>
          </a:xfrm>
        </p:spPr>
        <p:txBody>
          <a:bodyPr vert="horz" lIns="91440" tIns="45720" rIns="91440" bIns="45720" rtlCol="0" anchor="ctr">
            <a:normAutofit/>
          </a:bodyPr>
          <a:lstStyle/>
          <a:p>
            <a:r>
              <a:rPr lang="en-US" sz="4400">
                <a:solidFill>
                  <a:srgbClr val="FFFFFF"/>
                </a:solidFill>
              </a:rPr>
              <a:t>What is a “ticket system”</a:t>
            </a:r>
          </a:p>
        </p:txBody>
      </p:sp>
      <p:pic>
        <p:nvPicPr>
          <p:cNvPr id="6" name="Picture 5">
            <a:extLst>
              <a:ext uri="{FF2B5EF4-FFF2-40B4-BE49-F238E27FC236}">
                <a16:creationId xmlns:a16="http://schemas.microsoft.com/office/drawing/2014/main" id="{6FB82F30-FD6F-498B-8691-2B3E7665659F}"/>
              </a:ext>
            </a:extLst>
          </p:cNvPr>
          <p:cNvPicPr>
            <a:picLocks noChangeAspect="1"/>
          </p:cNvPicPr>
          <p:nvPr/>
        </p:nvPicPr>
        <p:blipFill rotWithShape="1">
          <a:blip r:embed="rId3"/>
          <a:srcRect l="14775" t="-1" r="10203" b="25448"/>
          <a:stretch/>
        </p:blipFill>
        <p:spPr>
          <a:xfrm>
            <a:off x="0" y="2285998"/>
            <a:ext cx="7556975" cy="4186649"/>
          </a:xfrm>
          <a:prstGeom prst="rect">
            <a:avLst/>
          </a:prstGeom>
        </p:spPr>
      </p:pic>
      <p:sp>
        <p:nvSpPr>
          <p:cNvPr id="56" name="Rectangle 5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586F49C-9134-4CCB-86BC-50313CCFA575}"/>
              </a:ext>
            </a:extLst>
          </p:cNvPr>
          <p:cNvSpPr>
            <a:spLocks noGrp="1"/>
          </p:cNvSpPr>
          <p:nvPr>
            <p:ph idx="1"/>
          </p:nvPr>
        </p:nvSpPr>
        <p:spPr>
          <a:xfrm>
            <a:off x="8029319" y="917725"/>
            <a:ext cx="3424739" cy="4852362"/>
          </a:xfrm>
        </p:spPr>
        <p:txBody>
          <a:bodyPr vert="horz" lIns="91440" tIns="45720" rIns="91440" bIns="45720" rtlCol="0" anchor="ctr">
            <a:normAutofit/>
          </a:bodyPr>
          <a:lstStyle/>
          <a:p>
            <a:r>
              <a:rPr lang="en-US" sz="2000">
                <a:solidFill>
                  <a:srgbClr val="FFFFFF"/>
                </a:solidFill>
              </a:rPr>
              <a:t>A ticket system, also referred to as an issue tracking system, incident ticket system, or request management system, is a system or piece of software often used by help desks and call centers to manage and maintain a list of tickets, which are reports of a current request or problem.</a:t>
            </a:r>
          </a:p>
          <a:p>
            <a:r>
              <a:rPr lang="en-US" sz="2000">
                <a:solidFill>
                  <a:srgbClr val="FFFFFF"/>
                </a:solidFill>
              </a:rPr>
              <a:t>To the left is a screenshot of someone using the ServiceNow ticket system</a:t>
            </a:r>
          </a:p>
        </p:txBody>
      </p:sp>
    </p:spTree>
    <p:extLst>
      <p:ext uri="{BB962C8B-B14F-4D97-AF65-F5344CB8AC3E}">
        <p14:creationId xmlns:p14="http://schemas.microsoft.com/office/powerpoint/2010/main" val="193243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3D8D642-4F43-4EAB-A7E7-E9D94F143350}"/>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Project Description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56A8F421-73C0-4960-80CD-9D482B7FDA60}"/>
              </a:ext>
            </a:extLst>
          </p:cNvPr>
          <p:cNvSpPr>
            <a:spLocks noGrp="1"/>
          </p:cNvSpPr>
          <p:nvPr>
            <p:ph idx="1"/>
          </p:nvPr>
        </p:nvSpPr>
        <p:spPr>
          <a:xfrm>
            <a:off x="4379709" y="686862"/>
            <a:ext cx="7037591" cy="5475129"/>
          </a:xfrm>
        </p:spPr>
        <p:txBody>
          <a:bodyPr anchor="ctr">
            <a:normAutofit/>
          </a:bodyPr>
          <a:lstStyle/>
          <a:p>
            <a:r>
              <a:rPr lang="en-US" sz="2200">
                <a:effectLst/>
                <a:latin typeface="Calibri" panose="020F0502020204030204" pitchFamily="34" charset="0"/>
                <a:ea typeface="Calibri" panose="020F0502020204030204" pitchFamily="34" charset="0"/>
                <a:cs typeface="Times New Roman" panose="02020603050405020304" pitchFamily="18" charset="0"/>
              </a:rPr>
              <a:t>A certain small business/company wants to create a Help Desk to assist them and their customers/clients with service and product related concerns. </a:t>
            </a:r>
          </a:p>
          <a:p>
            <a:r>
              <a:rPr lang="en-US" sz="2200">
                <a:effectLst/>
                <a:latin typeface="Calibri" panose="020F0502020204030204" pitchFamily="34" charset="0"/>
                <a:ea typeface="Calibri" panose="020F0502020204030204" pitchFamily="34" charset="0"/>
                <a:cs typeface="Times New Roman" panose="02020603050405020304" pitchFamily="18" charset="0"/>
              </a:rPr>
              <a:t>They want a database-based ticketing system on which this Help Desk system will function. </a:t>
            </a:r>
            <a:r>
              <a:rPr lang="en-US" sz="2200">
                <a:latin typeface="Calibri" panose="020F0502020204030204" pitchFamily="34" charset="0"/>
                <a:ea typeface="Calibri" panose="020F0502020204030204" pitchFamily="34" charset="0"/>
                <a:cs typeface="Times New Roman" panose="02020603050405020304" pitchFamily="18" charset="0"/>
              </a:rPr>
              <a:t>The expectation is that customers can use this system to submit tickets to the company for various things, including but not limited to expressing concerns with products, asking questions on a certain service or function, seek replacement for a broken or damaged product, and troubleshooting of software/hardware</a:t>
            </a:r>
          </a:p>
          <a:p>
            <a:r>
              <a:rPr lang="en-US" sz="2200">
                <a:effectLst/>
                <a:ea typeface="Calibri" panose="020F0502020204030204" pitchFamily="34" charset="0"/>
                <a:cs typeface="Times New Roman" panose="02020603050405020304" pitchFamily="18" charset="0"/>
              </a:rPr>
              <a:t>My project will emulate this </a:t>
            </a:r>
            <a:r>
              <a:rPr lang="en-US" sz="2200">
                <a:ea typeface="Calibri" panose="020F0502020204030204" pitchFamily="34" charset="0"/>
                <a:cs typeface="Times New Roman" panose="02020603050405020304" pitchFamily="18" charset="0"/>
              </a:rPr>
              <a:t>ticketing </a:t>
            </a:r>
            <a:r>
              <a:rPr lang="en-US" sz="2200">
                <a:effectLst/>
                <a:ea typeface="Calibri" panose="020F0502020204030204" pitchFamily="34" charset="0"/>
                <a:cs typeface="Times New Roman" panose="02020603050405020304" pitchFamily="18" charset="0"/>
              </a:rPr>
              <a:t>system on a small-</a:t>
            </a:r>
            <a:r>
              <a:rPr lang="en-US" sz="2200">
                <a:ea typeface="Calibri" panose="020F0502020204030204" pitchFamily="34" charset="0"/>
                <a:cs typeface="Times New Roman" panose="02020603050405020304" pitchFamily="18" charset="0"/>
              </a:rPr>
              <a:t>scale in </a:t>
            </a:r>
            <a:r>
              <a:rPr lang="en-US" sz="2200">
                <a:effectLst/>
                <a:ea typeface="Calibri" panose="020F0502020204030204" pitchFamily="34" charset="0"/>
                <a:cs typeface="Times New Roman" panose="02020603050405020304" pitchFamily="18" charset="0"/>
              </a:rPr>
              <a:t>a database application, where the tickets and user information are stored within a database file. Within the application, a user can create tickets, view and edit them, and search for any ticket or user in the database.</a:t>
            </a:r>
          </a:p>
          <a:p>
            <a:endParaRPr lang="en-US" sz="22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456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61D31-8AAA-497A-971E-C86133FC0C0D}"/>
              </a:ext>
            </a:extLst>
          </p:cNvPr>
          <p:cNvSpPr>
            <a:spLocks noGrp="1"/>
          </p:cNvSpPr>
          <p:nvPr>
            <p:ph type="title"/>
          </p:nvPr>
        </p:nvSpPr>
        <p:spPr>
          <a:xfrm>
            <a:off x="838200" y="557189"/>
            <a:ext cx="3374136" cy="5567891"/>
          </a:xfrm>
        </p:spPr>
        <p:txBody>
          <a:bodyPr>
            <a:normAutofit/>
          </a:bodyPr>
          <a:lstStyle/>
          <a:p>
            <a:r>
              <a:rPr lang="en-US" sz="5200"/>
              <a:t>Inspiration &amp; Design</a:t>
            </a:r>
            <a:endParaRPr lang="en-US" sz="5200" dirty="0"/>
          </a:p>
        </p:txBody>
      </p:sp>
      <p:graphicFrame>
        <p:nvGraphicFramePr>
          <p:cNvPr id="24" name="Content Placeholder 2">
            <a:extLst>
              <a:ext uri="{FF2B5EF4-FFF2-40B4-BE49-F238E27FC236}">
                <a16:creationId xmlns:a16="http://schemas.microsoft.com/office/drawing/2014/main" id="{F914BAE7-7747-410B-B485-CD5FD57E0135}"/>
              </a:ext>
            </a:extLst>
          </p:cNvPr>
          <p:cNvGraphicFramePr>
            <a:graphicFrameLocks noGrp="1"/>
          </p:cNvGraphicFramePr>
          <p:nvPr>
            <p:ph idx="1"/>
            <p:extLst>
              <p:ext uri="{D42A27DB-BD31-4B8C-83A1-F6EECF244321}">
                <p14:modId xmlns:p14="http://schemas.microsoft.com/office/powerpoint/2010/main" val="257214235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102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82"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3D40B98-2E9C-4B7C-968B-0B908D587DC6}"/>
              </a:ext>
            </a:extLst>
          </p:cNvPr>
          <p:cNvSpPr>
            <a:spLocks noGrp="1"/>
          </p:cNvSpPr>
          <p:nvPr>
            <p:ph type="title"/>
          </p:nvPr>
        </p:nvSpPr>
        <p:spPr>
          <a:xfrm>
            <a:off x="1098468" y="885651"/>
            <a:ext cx="3229803" cy="4624603"/>
          </a:xfrm>
        </p:spPr>
        <p:txBody>
          <a:bodyPr>
            <a:normAutofit/>
          </a:bodyPr>
          <a:lstStyle/>
          <a:p>
            <a:r>
              <a:rPr lang="en-US">
                <a:solidFill>
                  <a:srgbClr val="FFFFFF"/>
                </a:solidFill>
              </a:rPr>
              <a:t>Business Rules</a:t>
            </a:r>
          </a:p>
        </p:txBody>
      </p:sp>
      <p:sp>
        <p:nvSpPr>
          <p:cNvPr id="3" name="Content Placeholder 2">
            <a:extLst>
              <a:ext uri="{FF2B5EF4-FFF2-40B4-BE49-F238E27FC236}">
                <a16:creationId xmlns:a16="http://schemas.microsoft.com/office/drawing/2014/main" id="{E23AA856-57B4-455D-84F1-805BF181B8A0}"/>
              </a:ext>
            </a:extLst>
          </p:cNvPr>
          <p:cNvSpPr>
            <a:spLocks noGrp="1"/>
          </p:cNvSpPr>
          <p:nvPr>
            <p:ph idx="1"/>
          </p:nvPr>
        </p:nvSpPr>
        <p:spPr>
          <a:xfrm>
            <a:off x="4978708" y="885651"/>
            <a:ext cx="6525220" cy="4616849"/>
          </a:xfrm>
        </p:spPr>
        <p:txBody>
          <a:bodyPr anchor="ctr">
            <a:normAutofit/>
          </a:bodyPr>
          <a:lstStyle/>
          <a:p>
            <a:pPr marL="342900" marR="0" lvl="0" indent="-342900">
              <a:spcBef>
                <a:spcPts val="0"/>
              </a:spcBef>
              <a:spcAft>
                <a:spcPts val="600"/>
              </a:spcAft>
              <a:buFont typeface="Symbol" panose="05050102010706020507" pitchFamily="18" charset="2"/>
              <a:buChar char=""/>
            </a:pPr>
            <a:r>
              <a:rPr lang="en-US" sz="2000">
                <a:effectLst/>
                <a:latin typeface="Calibri" panose="020F0502020204030204" pitchFamily="34" charset="0"/>
                <a:ea typeface="Calibri" panose="020F0502020204030204" pitchFamily="34" charset="0"/>
                <a:cs typeface="Times New Roman" panose="02020603050405020304" pitchFamily="18" charset="0"/>
              </a:rPr>
              <a:t>A user is a person that can use the ticketing system and whose information is stored in the ticketing system. Each user has a unique user ID, a first name, last name, phone number, and an email address. Each user can be either an employee or a customer, but not both.</a:t>
            </a:r>
          </a:p>
          <a:p>
            <a:pPr marL="342900" marR="0" lvl="0" indent="-342900">
              <a:spcBef>
                <a:spcPts val="0"/>
              </a:spcBef>
              <a:spcAft>
                <a:spcPts val="600"/>
              </a:spcAft>
              <a:buFont typeface="Symbol" panose="05050102010706020507" pitchFamily="18" charset="2"/>
              <a:buChar char=""/>
            </a:pPr>
            <a:r>
              <a:rPr lang="en-US" sz="2000">
                <a:effectLst/>
                <a:latin typeface="Calibri" panose="020F0502020204030204" pitchFamily="34" charset="0"/>
                <a:ea typeface="Calibri" panose="020F0502020204030204" pitchFamily="34" charset="0"/>
                <a:cs typeface="Times New Roman" panose="02020603050405020304" pitchFamily="18" charset="0"/>
              </a:rPr>
              <a:t>Customers are able to create tickets only for themselves, referred to as “self-service” tickets. A customer cannot assign tickets to an employee.</a:t>
            </a:r>
          </a:p>
          <a:p>
            <a:pPr marL="342900" marR="0" lvl="0" indent="-342900">
              <a:spcBef>
                <a:spcPts val="0"/>
              </a:spcBef>
              <a:spcAft>
                <a:spcPts val="600"/>
              </a:spcAft>
              <a:buFont typeface="Symbol" panose="05050102010706020507" pitchFamily="18" charset="2"/>
              <a:buChar char=""/>
            </a:pPr>
            <a:r>
              <a:rPr lang="en-US" sz="2000">
                <a:effectLst/>
                <a:latin typeface="Calibri" panose="020F0502020204030204" pitchFamily="34" charset="0"/>
                <a:ea typeface="Calibri" panose="020F0502020204030204" pitchFamily="34" charset="0"/>
                <a:cs typeface="Times New Roman" panose="02020603050405020304" pitchFamily="18" charset="0"/>
              </a:rPr>
              <a:t>Customers are defined by the company’s relation to them. The company can act as either a contractor or a provider to the customer. Each customer’s address is also stored in the database</a:t>
            </a:r>
          </a:p>
          <a:p>
            <a:pPr marL="342900" marR="0" lvl="0" indent="-342900">
              <a:spcBef>
                <a:spcPts val="0"/>
              </a:spcBef>
              <a:spcAft>
                <a:spcPts val="600"/>
              </a:spcAft>
              <a:buFont typeface="Symbol" panose="05050102010706020507" pitchFamily="18" charset="2"/>
              <a:buChar char=""/>
            </a:pPr>
            <a:r>
              <a:rPr lang="en-US" sz="2000">
                <a:effectLst/>
                <a:latin typeface="Calibri" panose="020F0502020204030204" pitchFamily="34" charset="0"/>
                <a:ea typeface="Calibri" panose="020F0502020204030204" pitchFamily="34" charset="0"/>
                <a:cs typeface="Times New Roman" panose="02020603050405020304" pitchFamily="18" charset="0"/>
              </a:rPr>
              <a:t>Employees are able to create tickets for any customer or employee (including themselves). They can also assign tickets to any employee (including themselves).</a:t>
            </a:r>
          </a:p>
        </p:txBody>
      </p:sp>
    </p:spTree>
    <p:extLst>
      <p:ext uri="{BB962C8B-B14F-4D97-AF65-F5344CB8AC3E}">
        <p14:creationId xmlns:p14="http://schemas.microsoft.com/office/powerpoint/2010/main" val="39961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0"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12E54BF-29EE-4ECB-9210-41620F7772A8}"/>
              </a:ext>
            </a:extLst>
          </p:cNvPr>
          <p:cNvSpPr>
            <a:spLocks noGrp="1"/>
          </p:cNvSpPr>
          <p:nvPr>
            <p:ph type="title"/>
          </p:nvPr>
        </p:nvSpPr>
        <p:spPr>
          <a:xfrm>
            <a:off x="1098468" y="885651"/>
            <a:ext cx="3229803" cy="4624603"/>
          </a:xfrm>
        </p:spPr>
        <p:txBody>
          <a:bodyPr>
            <a:normAutofit/>
          </a:bodyPr>
          <a:lstStyle/>
          <a:p>
            <a:r>
              <a:rPr lang="en-US">
                <a:solidFill>
                  <a:srgbClr val="FFFFFF"/>
                </a:solidFill>
              </a:rPr>
              <a:t>Business Rules (Cont.)</a:t>
            </a:r>
          </a:p>
        </p:txBody>
      </p:sp>
      <p:sp>
        <p:nvSpPr>
          <p:cNvPr id="3" name="Content Placeholder 2">
            <a:extLst>
              <a:ext uri="{FF2B5EF4-FFF2-40B4-BE49-F238E27FC236}">
                <a16:creationId xmlns:a16="http://schemas.microsoft.com/office/drawing/2014/main" id="{75AB54B4-EE2C-4698-994C-7057238E4D27}"/>
              </a:ext>
            </a:extLst>
          </p:cNvPr>
          <p:cNvSpPr>
            <a:spLocks noGrp="1"/>
          </p:cNvSpPr>
          <p:nvPr>
            <p:ph idx="1"/>
          </p:nvPr>
        </p:nvSpPr>
        <p:spPr>
          <a:xfrm>
            <a:off x="4978708" y="885651"/>
            <a:ext cx="6525220" cy="4616849"/>
          </a:xfrm>
        </p:spPr>
        <p:txBody>
          <a:bodyPr anchor="ctr">
            <a:normAutofit lnSpcReduction="10000"/>
          </a:bodyPr>
          <a:lstStyle/>
          <a:p>
            <a:pPr marL="0" indent="0">
              <a:buNone/>
            </a:pPr>
            <a:endParaRPr lang="en-US" sz="1500" dirty="0"/>
          </a:p>
          <a:p>
            <a:r>
              <a:rPr lang="en-US" sz="1500" dirty="0"/>
              <a:t>The system will store interactions/requests between users in the form of service tickets. Each ticket will have a unique identification number of at least 8 digits, and will contain information on the method of contact, the person who created the ticket, the person the ticket was created for, and the person who is assigned to work on the ticket.</a:t>
            </a:r>
          </a:p>
          <a:p>
            <a:r>
              <a:rPr lang="en-US" sz="1500" dirty="0"/>
              <a:t>A ticket can have one of three methods of contact: Chat, Phone, and Email</a:t>
            </a:r>
          </a:p>
          <a:p>
            <a:r>
              <a:rPr lang="en-US" sz="1500" dirty="0"/>
              <a:t>The field containing the person assigned to the ticket can be left empty. Self-service tickets will always have this field empty when they are first created. The field can only be changed by an employee </a:t>
            </a:r>
          </a:p>
          <a:p>
            <a:r>
              <a:rPr lang="en-US" sz="1500" dirty="0"/>
              <a:t>Each ticket contains a short description and a full description. The short description is similar in use to the subject line in an email or letter. It describes the ticket in 1-2 general sentences. The full description is similar to the body of an email/letter. It lists all the relevant information and any additional details that the short description does not provide.</a:t>
            </a:r>
          </a:p>
          <a:p>
            <a:r>
              <a:rPr lang="en-US" sz="1500" dirty="0"/>
              <a:t>Each ticket will have a category (Software, Hardware, and Inquiry/Help) </a:t>
            </a:r>
          </a:p>
          <a:p>
            <a:r>
              <a:rPr lang="en-US" sz="1500" dirty="0"/>
              <a:t>A ticket is marked as resolved if the interaction/request is completed. A ticket is marked as open if the interaction/request has not yet been completed or is awaiting completion.  </a:t>
            </a:r>
          </a:p>
          <a:p>
            <a:endParaRPr lang="en-US" sz="1500" dirty="0"/>
          </a:p>
          <a:p>
            <a:endParaRPr lang="en-US" sz="1500" dirty="0"/>
          </a:p>
        </p:txBody>
      </p:sp>
    </p:spTree>
    <p:extLst>
      <p:ext uri="{BB962C8B-B14F-4D97-AF65-F5344CB8AC3E}">
        <p14:creationId xmlns:p14="http://schemas.microsoft.com/office/powerpoint/2010/main" val="52929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2191-60D0-4F45-BB69-A5BD0185B32E}"/>
              </a:ext>
            </a:extLst>
          </p:cNvPr>
          <p:cNvSpPr>
            <a:spLocks noGrp="1"/>
          </p:cNvSpPr>
          <p:nvPr>
            <p:ph type="title"/>
          </p:nvPr>
        </p:nvSpPr>
        <p:spPr>
          <a:xfrm>
            <a:off x="838200" y="135081"/>
            <a:ext cx="10515600" cy="1163783"/>
          </a:xfrm>
        </p:spPr>
        <p:txBody>
          <a:bodyPr/>
          <a:lstStyle/>
          <a:p>
            <a:pPr algn="ctr"/>
            <a:r>
              <a:rPr lang="en-US" dirty="0"/>
              <a:t>ER Diagram</a:t>
            </a:r>
          </a:p>
        </p:txBody>
      </p:sp>
      <p:pic>
        <p:nvPicPr>
          <p:cNvPr id="9" name="Content Placeholder 8" descr="Diagram&#10;&#10;Description automatically generated">
            <a:extLst>
              <a:ext uri="{FF2B5EF4-FFF2-40B4-BE49-F238E27FC236}">
                <a16:creationId xmlns:a16="http://schemas.microsoft.com/office/drawing/2014/main" id="{837D3F2E-57CE-4A16-BEFA-3B9E3EC606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399" y="1153211"/>
            <a:ext cx="9677401" cy="5471628"/>
          </a:xfrm>
        </p:spPr>
      </p:pic>
    </p:spTree>
    <p:extLst>
      <p:ext uri="{BB962C8B-B14F-4D97-AF65-F5344CB8AC3E}">
        <p14:creationId xmlns:p14="http://schemas.microsoft.com/office/powerpoint/2010/main" val="197285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D137-7141-4609-BC87-5B8702895A01}"/>
              </a:ext>
            </a:extLst>
          </p:cNvPr>
          <p:cNvSpPr>
            <a:spLocks noGrp="1"/>
          </p:cNvSpPr>
          <p:nvPr>
            <p:ph type="title"/>
          </p:nvPr>
        </p:nvSpPr>
        <p:spPr/>
        <p:txBody>
          <a:bodyPr/>
          <a:lstStyle/>
          <a:p>
            <a:pPr algn="ctr"/>
            <a:r>
              <a:rPr lang="en-US" dirty="0"/>
              <a:t>Tables</a:t>
            </a:r>
          </a:p>
        </p:txBody>
      </p:sp>
      <p:graphicFrame>
        <p:nvGraphicFramePr>
          <p:cNvPr id="10" name="Content Placeholder 9">
            <a:extLst>
              <a:ext uri="{FF2B5EF4-FFF2-40B4-BE49-F238E27FC236}">
                <a16:creationId xmlns:a16="http://schemas.microsoft.com/office/drawing/2014/main" id="{2EB2F702-77CA-4CA9-B083-77B2266BFD25}"/>
              </a:ext>
            </a:extLst>
          </p:cNvPr>
          <p:cNvGraphicFramePr>
            <a:graphicFrameLocks noGrp="1"/>
          </p:cNvGraphicFramePr>
          <p:nvPr>
            <p:ph idx="1"/>
            <p:extLst>
              <p:ext uri="{D42A27DB-BD31-4B8C-83A1-F6EECF244321}">
                <p14:modId xmlns:p14="http://schemas.microsoft.com/office/powerpoint/2010/main" val="1725540060"/>
              </p:ext>
            </p:extLst>
          </p:nvPr>
        </p:nvGraphicFramePr>
        <p:xfrm>
          <a:off x="252845" y="1413957"/>
          <a:ext cx="6324600" cy="5078917"/>
        </p:xfrm>
        <a:graphic>
          <a:graphicData uri="http://schemas.openxmlformats.org/drawingml/2006/table">
            <a:tbl>
              <a:tblPr>
                <a:tableStyleId>{5C22544A-7EE6-4342-B048-85BDC9FD1C3A}</a:tableStyleId>
              </a:tblPr>
              <a:tblGrid>
                <a:gridCol w="1498600">
                  <a:extLst>
                    <a:ext uri="{9D8B030D-6E8A-4147-A177-3AD203B41FA5}">
                      <a16:colId xmlns:a16="http://schemas.microsoft.com/office/drawing/2014/main" val="2328235094"/>
                    </a:ext>
                  </a:extLst>
                </a:gridCol>
                <a:gridCol w="2717800">
                  <a:extLst>
                    <a:ext uri="{9D8B030D-6E8A-4147-A177-3AD203B41FA5}">
                      <a16:colId xmlns:a16="http://schemas.microsoft.com/office/drawing/2014/main" val="3900127205"/>
                    </a:ext>
                  </a:extLst>
                </a:gridCol>
                <a:gridCol w="2108200">
                  <a:extLst>
                    <a:ext uri="{9D8B030D-6E8A-4147-A177-3AD203B41FA5}">
                      <a16:colId xmlns:a16="http://schemas.microsoft.com/office/drawing/2014/main" val="1916668510"/>
                    </a:ext>
                  </a:extLst>
                </a:gridCol>
              </a:tblGrid>
              <a:tr h="282162">
                <a:tc>
                  <a:txBody>
                    <a:bodyPr/>
                    <a:lstStyle/>
                    <a:p>
                      <a:pPr algn="l" fontAlgn="b"/>
                      <a:r>
                        <a:rPr lang="en-US" sz="1100" u="none" strike="noStrike">
                          <a:effectLst/>
                        </a:rPr>
                        <a:t>TICKET_NO (PK)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Ticket Number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1860986"/>
                  </a:ext>
                </a:extLst>
              </a:tr>
              <a:tr h="564324">
                <a:tc>
                  <a:txBody>
                    <a:bodyPr/>
                    <a:lstStyle/>
                    <a:p>
                      <a:pPr algn="l" fontAlgn="ctr"/>
                      <a:r>
                        <a:rPr lang="en-US" sz="1100" u="none" strike="noStrike">
                          <a:effectLst/>
                        </a:rPr>
                        <a:t>CREATED_FOR (FK1)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varchar (REFS U_ID)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Ticket can be created for either employee or customer</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44413772"/>
                  </a:ext>
                </a:extLst>
              </a:tr>
              <a:tr h="564324">
                <a:tc>
                  <a:txBody>
                    <a:bodyPr/>
                    <a:lstStyle/>
                    <a:p>
                      <a:pPr algn="l" fontAlgn="ctr"/>
                      <a:r>
                        <a:rPr lang="en-US" sz="1100" u="none" strike="noStrike">
                          <a:effectLst/>
                        </a:rPr>
                        <a:t>CREATED_BY (FK2)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varchar (REFS U_ID)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Ticket can be created by either employee or customer</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94623797"/>
                  </a:ext>
                </a:extLst>
              </a:tr>
              <a:tr h="564324">
                <a:tc>
                  <a:txBody>
                    <a:bodyPr/>
                    <a:lstStyle/>
                    <a:p>
                      <a:pPr algn="l" fontAlgn="ctr"/>
                      <a:r>
                        <a:rPr lang="en-US" sz="1100" u="none" strike="noStrike">
                          <a:effectLst/>
                        </a:rPr>
                        <a:t>ASSIGNED_TO (FK3)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varchar (REFS U_ID)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Only employees can have tickets assigned to them</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75324222"/>
                  </a:ext>
                </a:extLst>
              </a:tr>
              <a:tr h="282162">
                <a:tc>
                  <a:txBody>
                    <a:bodyPr/>
                    <a:lstStyle/>
                    <a:p>
                      <a:pPr algn="l" fontAlgn="ctr"/>
                      <a:r>
                        <a:rPr lang="en-US" sz="1100" u="none" strike="noStrike">
                          <a:effectLst/>
                        </a:rPr>
                        <a:t>CONTACT_TYPE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ENUM ('chat','phone','email')</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Type of contact used in the ticket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4099912"/>
                  </a:ext>
                </a:extLst>
              </a:tr>
              <a:tr h="282162">
                <a:tc>
                  <a:txBody>
                    <a:bodyPr/>
                    <a:lstStyle/>
                    <a:p>
                      <a:pPr algn="l" fontAlgn="ctr"/>
                      <a:r>
                        <a:rPr lang="en-US" sz="1100" u="none" strike="noStrike">
                          <a:effectLst/>
                        </a:rPr>
                        <a:t>CATEGORY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ENUM ('software','hardware','inquiry/help')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Category the ticket belongs to</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60865405"/>
                  </a:ext>
                </a:extLst>
              </a:tr>
              <a:tr h="1410811">
                <a:tc>
                  <a:txBody>
                    <a:bodyPr/>
                    <a:lstStyle/>
                    <a:p>
                      <a:pPr algn="l" fontAlgn="ctr"/>
                      <a:r>
                        <a:rPr lang="en-US" sz="1100" u="none" strike="noStrike">
                          <a:effectLst/>
                        </a:rPr>
                        <a:t>IS_RESOLVED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Bool</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Indicates whether or not the ticket is resolved (1/TRUE) or open (0/FALSE). By Default, this value is set to 0 for newly created tickets.</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59810828"/>
                  </a:ext>
                </a:extLst>
              </a:tr>
              <a:tr h="564324">
                <a:tc>
                  <a:txBody>
                    <a:bodyPr/>
                    <a:lstStyle/>
                    <a:p>
                      <a:pPr algn="l" fontAlgn="ctr"/>
                      <a:r>
                        <a:rPr lang="en-US" sz="1100" u="none" strike="noStrike">
                          <a:effectLst/>
                        </a:rPr>
                        <a:t>SHORT_DESC</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Text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1-2 sentences describing the ticket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24906127"/>
                  </a:ext>
                </a:extLst>
              </a:tr>
              <a:tr h="564324">
                <a:tc>
                  <a:txBody>
                    <a:bodyPr/>
                    <a:lstStyle/>
                    <a:p>
                      <a:pPr algn="l" fontAlgn="ctr"/>
                      <a:r>
                        <a:rPr lang="en-US" sz="1100" u="none" strike="noStrike">
                          <a:effectLst/>
                        </a:rPr>
                        <a:t>FULL_DESC</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Text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All relevant information on the ticket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2621929"/>
                  </a:ext>
                </a:extLst>
              </a:tr>
            </a:tbl>
          </a:graphicData>
        </a:graphic>
      </p:graphicFrame>
      <p:graphicFrame>
        <p:nvGraphicFramePr>
          <p:cNvPr id="11" name="Table 10">
            <a:extLst>
              <a:ext uri="{FF2B5EF4-FFF2-40B4-BE49-F238E27FC236}">
                <a16:creationId xmlns:a16="http://schemas.microsoft.com/office/drawing/2014/main" id="{E32656BB-894F-4DFE-83B2-AF5E52F633B7}"/>
              </a:ext>
            </a:extLst>
          </p:cNvPr>
          <p:cNvGraphicFramePr>
            <a:graphicFrameLocks noGrp="1"/>
          </p:cNvGraphicFramePr>
          <p:nvPr>
            <p:extLst>
              <p:ext uri="{D42A27DB-BD31-4B8C-83A1-F6EECF244321}">
                <p14:modId xmlns:p14="http://schemas.microsoft.com/office/powerpoint/2010/main" val="663157862"/>
              </p:ext>
            </p:extLst>
          </p:nvPr>
        </p:nvGraphicFramePr>
        <p:xfrm>
          <a:off x="6667500" y="1413958"/>
          <a:ext cx="5271655" cy="1630579"/>
        </p:xfrm>
        <a:graphic>
          <a:graphicData uri="http://schemas.openxmlformats.org/drawingml/2006/table">
            <a:tbl>
              <a:tblPr>
                <a:tableStyleId>{5C22544A-7EE6-4342-B048-85BDC9FD1C3A}</a:tableStyleId>
              </a:tblPr>
              <a:tblGrid>
                <a:gridCol w="1454250">
                  <a:extLst>
                    <a:ext uri="{9D8B030D-6E8A-4147-A177-3AD203B41FA5}">
                      <a16:colId xmlns:a16="http://schemas.microsoft.com/office/drawing/2014/main" val="2608531443"/>
                    </a:ext>
                  </a:extLst>
                </a:gridCol>
                <a:gridCol w="1757218">
                  <a:extLst>
                    <a:ext uri="{9D8B030D-6E8A-4147-A177-3AD203B41FA5}">
                      <a16:colId xmlns:a16="http://schemas.microsoft.com/office/drawing/2014/main" val="2734452737"/>
                    </a:ext>
                  </a:extLst>
                </a:gridCol>
                <a:gridCol w="2060187">
                  <a:extLst>
                    <a:ext uri="{9D8B030D-6E8A-4147-A177-3AD203B41FA5}">
                      <a16:colId xmlns:a16="http://schemas.microsoft.com/office/drawing/2014/main" val="3482752646"/>
                    </a:ext>
                  </a:extLst>
                </a:gridCol>
              </a:tblGrid>
              <a:tr h="613585">
                <a:tc>
                  <a:txBody>
                    <a:bodyPr/>
                    <a:lstStyle/>
                    <a:p>
                      <a:pPr algn="l" fontAlgn="b"/>
                      <a:r>
                        <a:rPr lang="en-US" sz="1100" u="none" strike="noStrike">
                          <a:effectLst/>
                        </a:rPr>
                        <a:t>U_ID (PK, FK1)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varchar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User ID (Employee is Subtype of User)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4173890"/>
                  </a:ext>
                </a:extLst>
              </a:tr>
              <a:tr h="338998">
                <a:tc>
                  <a:txBody>
                    <a:bodyPr/>
                    <a:lstStyle/>
                    <a:p>
                      <a:pPr algn="l" fontAlgn="b"/>
                      <a:r>
                        <a:rPr lang="en-US" sz="1100" u="none" strike="noStrike">
                          <a:effectLst/>
                        </a:rPr>
                        <a:t>EMP_TITLE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varchar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Employee Job</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3970432"/>
                  </a:ext>
                </a:extLst>
              </a:tr>
              <a:tr h="338998">
                <a:tc>
                  <a:txBody>
                    <a:bodyPr/>
                    <a:lstStyle/>
                    <a:p>
                      <a:pPr algn="l" fontAlgn="b"/>
                      <a:r>
                        <a:rPr lang="en-US" sz="1100" u="none" strike="noStrike" dirty="0">
                          <a:effectLst/>
                        </a:rPr>
                        <a:t>EMP_DEPT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varchar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Employee Department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7837772"/>
                  </a:ext>
                </a:extLst>
              </a:tr>
              <a:tr h="338998">
                <a:tc>
                  <a:txBody>
                    <a:bodyPr/>
                    <a:lstStyle/>
                    <a:p>
                      <a:pPr algn="l" fontAlgn="b"/>
                      <a:r>
                        <a:rPr lang="en-US" sz="1100" u="none" strike="noStrike">
                          <a:effectLst/>
                        </a:rPr>
                        <a:t>EMP_SUP (FK2)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int (REFERS to U_ID)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Employee Supervisor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1264149"/>
                  </a:ext>
                </a:extLst>
              </a:tr>
            </a:tbl>
          </a:graphicData>
        </a:graphic>
      </p:graphicFrame>
      <p:graphicFrame>
        <p:nvGraphicFramePr>
          <p:cNvPr id="12" name="Table 11">
            <a:extLst>
              <a:ext uri="{FF2B5EF4-FFF2-40B4-BE49-F238E27FC236}">
                <a16:creationId xmlns:a16="http://schemas.microsoft.com/office/drawing/2014/main" id="{42426424-7F14-4BCE-8AF3-E838C45F747E}"/>
              </a:ext>
            </a:extLst>
          </p:cNvPr>
          <p:cNvGraphicFramePr>
            <a:graphicFrameLocks noGrp="1"/>
          </p:cNvGraphicFramePr>
          <p:nvPr>
            <p:extLst>
              <p:ext uri="{D42A27DB-BD31-4B8C-83A1-F6EECF244321}">
                <p14:modId xmlns:p14="http://schemas.microsoft.com/office/powerpoint/2010/main" val="3414505518"/>
              </p:ext>
            </p:extLst>
          </p:nvPr>
        </p:nvGraphicFramePr>
        <p:xfrm>
          <a:off x="6667500" y="5444042"/>
          <a:ext cx="5406737" cy="1048833"/>
        </p:xfrm>
        <a:graphic>
          <a:graphicData uri="http://schemas.openxmlformats.org/drawingml/2006/table">
            <a:tbl>
              <a:tblPr>
                <a:tableStyleId>{5C22544A-7EE6-4342-B048-85BDC9FD1C3A}</a:tableStyleId>
              </a:tblPr>
              <a:tblGrid>
                <a:gridCol w="1102232">
                  <a:extLst>
                    <a:ext uri="{9D8B030D-6E8A-4147-A177-3AD203B41FA5}">
                      <a16:colId xmlns:a16="http://schemas.microsoft.com/office/drawing/2014/main" val="815511158"/>
                    </a:ext>
                  </a:extLst>
                </a:gridCol>
                <a:gridCol w="2134849">
                  <a:extLst>
                    <a:ext uri="{9D8B030D-6E8A-4147-A177-3AD203B41FA5}">
                      <a16:colId xmlns:a16="http://schemas.microsoft.com/office/drawing/2014/main" val="1301736883"/>
                    </a:ext>
                  </a:extLst>
                </a:gridCol>
                <a:gridCol w="2169656">
                  <a:extLst>
                    <a:ext uri="{9D8B030D-6E8A-4147-A177-3AD203B41FA5}">
                      <a16:colId xmlns:a16="http://schemas.microsoft.com/office/drawing/2014/main" val="258425955"/>
                    </a:ext>
                  </a:extLst>
                </a:gridCol>
              </a:tblGrid>
              <a:tr h="349611">
                <a:tc>
                  <a:txBody>
                    <a:bodyPr/>
                    <a:lstStyle/>
                    <a:p>
                      <a:pPr algn="l" fontAlgn="b"/>
                      <a:r>
                        <a:rPr lang="en-US" sz="1100" u="none" strike="noStrike">
                          <a:effectLst/>
                        </a:rPr>
                        <a:t>U_ID (PK, FK1)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int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User ID (Customer is Subtype of User)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6119554"/>
                  </a:ext>
                </a:extLst>
              </a:tr>
              <a:tr h="349611">
                <a:tc>
                  <a:txBody>
                    <a:bodyPr/>
                    <a:lstStyle/>
                    <a:p>
                      <a:pPr algn="l" fontAlgn="b"/>
                      <a:r>
                        <a:rPr lang="en-US" sz="1100" u="none" strike="noStrike">
                          <a:effectLst/>
                        </a:rPr>
                        <a:t>COMP_RELAT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ENUM('</a:t>
                      </a:r>
                      <a:r>
                        <a:rPr lang="en-US" sz="1100" u="none" strike="noStrike" dirty="0" err="1">
                          <a:effectLst/>
                        </a:rPr>
                        <a:t>Contractor','Provider</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Company relationship with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3850656"/>
                  </a:ext>
                </a:extLst>
              </a:tr>
              <a:tr h="349611">
                <a:tc>
                  <a:txBody>
                    <a:bodyPr/>
                    <a:lstStyle/>
                    <a:p>
                      <a:pPr algn="l" fontAlgn="b"/>
                      <a:r>
                        <a:rPr lang="en-US" sz="1100" u="none" strike="noStrike">
                          <a:effectLst/>
                        </a:rPr>
                        <a:t>CUS_ADDR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varchar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Customer Address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4503924"/>
                  </a:ext>
                </a:extLst>
              </a:tr>
            </a:tbl>
          </a:graphicData>
        </a:graphic>
      </p:graphicFrame>
      <p:graphicFrame>
        <p:nvGraphicFramePr>
          <p:cNvPr id="13" name="Table 12">
            <a:extLst>
              <a:ext uri="{FF2B5EF4-FFF2-40B4-BE49-F238E27FC236}">
                <a16:creationId xmlns:a16="http://schemas.microsoft.com/office/drawing/2014/main" id="{B119286C-6C8A-4094-9D34-0D7DA6B92D4C}"/>
              </a:ext>
            </a:extLst>
          </p:cNvPr>
          <p:cNvGraphicFramePr>
            <a:graphicFrameLocks noGrp="1"/>
          </p:cNvGraphicFramePr>
          <p:nvPr>
            <p:extLst>
              <p:ext uri="{D42A27DB-BD31-4B8C-83A1-F6EECF244321}">
                <p14:modId xmlns:p14="http://schemas.microsoft.com/office/powerpoint/2010/main" val="1824256835"/>
              </p:ext>
            </p:extLst>
          </p:nvPr>
        </p:nvGraphicFramePr>
        <p:xfrm>
          <a:off x="6667500" y="3117273"/>
          <a:ext cx="5271655" cy="2192480"/>
        </p:xfrm>
        <a:graphic>
          <a:graphicData uri="http://schemas.openxmlformats.org/drawingml/2006/table">
            <a:tbl>
              <a:tblPr>
                <a:tableStyleId>{5C22544A-7EE6-4342-B048-85BDC9FD1C3A}</a:tableStyleId>
              </a:tblPr>
              <a:tblGrid>
                <a:gridCol w="1536311">
                  <a:extLst>
                    <a:ext uri="{9D8B030D-6E8A-4147-A177-3AD203B41FA5}">
                      <a16:colId xmlns:a16="http://schemas.microsoft.com/office/drawing/2014/main" val="2305084702"/>
                    </a:ext>
                  </a:extLst>
                </a:gridCol>
                <a:gridCol w="2003229">
                  <a:extLst>
                    <a:ext uri="{9D8B030D-6E8A-4147-A177-3AD203B41FA5}">
                      <a16:colId xmlns:a16="http://schemas.microsoft.com/office/drawing/2014/main" val="443396668"/>
                    </a:ext>
                  </a:extLst>
                </a:gridCol>
                <a:gridCol w="1732115">
                  <a:extLst>
                    <a:ext uri="{9D8B030D-6E8A-4147-A177-3AD203B41FA5}">
                      <a16:colId xmlns:a16="http://schemas.microsoft.com/office/drawing/2014/main" val="2664948507"/>
                    </a:ext>
                  </a:extLst>
                </a:gridCol>
              </a:tblGrid>
              <a:tr h="321950">
                <a:tc>
                  <a:txBody>
                    <a:bodyPr/>
                    <a:lstStyle/>
                    <a:p>
                      <a:pPr algn="l" fontAlgn="b"/>
                      <a:r>
                        <a:rPr lang="en-US" sz="1100" u="none" strike="noStrike">
                          <a:effectLst/>
                        </a:rPr>
                        <a:t>U_ID (PK)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User ID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9961646"/>
                  </a:ext>
                </a:extLst>
              </a:tr>
              <a:tr h="321950">
                <a:tc>
                  <a:txBody>
                    <a:bodyPr/>
                    <a:lstStyle/>
                    <a:p>
                      <a:pPr algn="l" fontAlgn="b"/>
                      <a:r>
                        <a:rPr lang="en-US" sz="1100" u="none" strike="noStrike">
                          <a:effectLst/>
                        </a:rPr>
                        <a:t>U_FNAME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varchar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User First Name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0573475"/>
                  </a:ext>
                </a:extLst>
              </a:tr>
              <a:tr h="321950">
                <a:tc>
                  <a:txBody>
                    <a:bodyPr/>
                    <a:lstStyle/>
                    <a:p>
                      <a:pPr algn="l" fontAlgn="b"/>
                      <a:r>
                        <a:rPr lang="en-US" sz="1100" u="none" strike="noStrike">
                          <a:effectLst/>
                        </a:rPr>
                        <a:t>U_LNAME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varchar</a:t>
                      </a:r>
                      <a:endParaRPr lang="en-US" sz="1100" b="0" i="0" u="none" strike="noStrike">
                        <a:solidFill>
                          <a:srgbClr val="000000"/>
                        </a:solidFill>
                        <a:effectLst/>
                        <a:latin typeface="Calibri" panose="020F0502020204030204" pitchFamily="34" charset="0"/>
                      </a:endParaRPr>
                    </a:p>
                  </a:txBody>
                  <a:tcPr marL="9525" marR="9525" marT="9525" marB="0" anchor="b">
                    <a:lnB w="12700" cmpd="sng">
                      <a:noFill/>
                    </a:lnB>
                  </a:tcPr>
                </a:tc>
                <a:tc>
                  <a:txBody>
                    <a:bodyPr/>
                    <a:lstStyle/>
                    <a:p>
                      <a:pPr algn="l" fontAlgn="b"/>
                      <a:r>
                        <a:rPr lang="en-US" sz="1100" u="none" strike="noStrike">
                          <a:effectLst/>
                        </a:rPr>
                        <a:t>User Last Name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791801"/>
                  </a:ext>
                </a:extLst>
              </a:tr>
              <a:tr h="321950">
                <a:tc>
                  <a:txBody>
                    <a:bodyPr/>
                    <a:lstStyle/>
                    <a:p>
                      <a:pPr algn="l" fontAlgn="b"/>
                      <a:r>
                        <a:rPr lang="en-US" sz="1100" u="none" strike="noStrike">
                          <a:effectLst/>
                        </a:rPr>
                        <a:t>U_PHONE</a:t>
                      </a:r>
                      <a:endParaRPr lang="en-US" sz="1100" b="0" i="0" u="none" strike="noStrike">
                        <a:solidFill>
                          <a:srgbClr val="000000"/>
                        </a:solidFill>
                        <a:effectLst/>
                        <a:latin typeface="Calibri" panose="020F0502020204030204" pitchFamily="34" charset="0"/>
                      </a:endParaRPr>
                    </a:p>
                  </a:txBody>
                  <a:tcPr marL="9525" marR="9525" marT="9525" marB="0" anchor="b">
                    <a:lnR w="12700" cmpd="sng">
                      <a:noFill/>
                    </a:lnR>
                  </a:tcPr>
                </a:tc>
                <a:tc>
                  <a:txBody>
                    <a:bodyPr/>
                    <a:lstStyle/>
                    <a:p>
                      <a:pPr algn="l" fontAlgn="b"/>
                      <a:r>
                        <a:rPr lang="en-US" sz="1100" u="none" strike="noStrike" dirty="0">
                          <a:effectLst/>
                        </a:rPr>
                        <a:t>varchar</a:t>
                      </a:r>
                      <a:endParaRPr lang="en-US" sz="11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100" u="none" strike="noStrike">
                          <a:effectLst/>
                        </a:rPr>
                        <a:t>User Phone Number</a:t>
                      </a:r>
                      <a:endParaRPr lang="en-US" sz="1100" b="0" i="0" u="none" strike="noStrike">
                        <a:solidFill>
                          <a:srgbClr val="000000"/>
                        </a:solidFill>
                        <a:effectLst/>
                        <a:latin typeface="Calibri" panose="020F0502020204030204" pitchFamily="34" charset="0"/>
                      </a:endParaRPr>
                    </a:p>
                  </a:txBody>
                  <a:tcPr marL="9525" marR="9525" marT="9525" marB="0" anchor="b">
                    <a:lnL w="12700" cmpd="sng">
                      <a:noFill/>
                    </a:lnL>
                  </a:tcPr>
                </a:tc>
                <a:extLst>
                  <a:ext uri="{0D108BD9-81ED-4DB2-BD59-A6C34878D82A}">
                    <a16:rowId xmlns:a16="http://schemas.microsoft.com/office/drawing/2014/main" val="252164880"/>
                  </a:ext>
                </a:extLst>
              </a:tr>
              <a:tr h="321950">
                <a:tc>
                  <a:txBody>
                    <a:bodyPr/>
                    <a:lstStyle/>
                    <a:p>
                      <a:pPr algn="l" fontAlgn="b"/>
                      <a:r>
                        <a:rPr lang="en-US" sz="1100" u="none" strike="noStrike">
                          <a:effectLst/>
                        </a:rPr>
                        <a:t>U_EMAIL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varchar</a:t>
                      </a:r>
                      <a:endParaRPr lang="en-US" sz="1100" b="0" i="0" u="none" strike="noStrike">
                        <a:solidFill>
                          <a:srgbClr val="000000"/>
                        </a:solidFill>
                        <a:effectLst/>
                        <a:latin typeface="Calibri" panose="020F0502020204030204" pitchFamily="34" charset="0"/>
                      </a:endParaRPr>
                    </a:p>
                  </a:txBody>
                  <a:tcPr marL="9525" marR="9525" marT="9525" marB="0" anchor="b">
                    <a:lnT w="12700" cmpd="sng">
                      <a:noFill/>
                    </a:lnT>
                  </a:tcPr>
                </a:tc>
                <a:tc>
                  <a:txBody>
                    <a:bodyPr/>
                    <a:lstStyle/>
                    <a:p>
                      <a:pPr algn="l" fontAlgn="b"/>
                      <a:r>
                        <a:rPr lang="en-US" sz="1100" u="none" strike="noStrike">
                          <a:effectLst/>
                        </a:rPr>
                        <a:t>User Email Address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121799"/>
                  </a:ext>
                </a:extLst>
              </a:tr>
              <a:tr h="582730">
                <a:tc>
                  <a:txBody>
                    <a:bodyPr/>
                    <a:lstStyle/>
                    <a:p>
                      <a:pPr algn="l" fontAlgn="ctr"/>
                      <a:r>
                        <a:rPr lang="en-US" sz="1100" u="none" strike="noStrike">
                          <a:effectLst/>
                        </a:rPr>
                        <a:t>U_TYPE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ENUM('customer','employee')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Type of User</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26926222"/>
                  </a:ext>
                </a:extLst>
              </a:tr>
            </a:tbl>
          </a:graphicData>
        </a:graphic>
      </p:graphicFrame>
    </p:spTree>
    <p:extLst>
      <p:ext uri="{BB962C8B-B14F-4D97-AF65-F5344CB8AC3E}">
        <p14:creationId xmlns:p14="http://schemas.microsoft.com/office/powerpoint/2010/main" val="65932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F40F-E4A5-4006-AE00-1EFCB4CA35BD}"/>
              </a:ext>
            </a:extLst>
          </p:cNvPr>
          <p:cNvSpPr>
            <a:spLocks noGrp="1"/>
          </p:cNvSpPr>
          <p:nvPr>
            <p:ph type="title"/>
          </p:nvPr>
        </p:nvSpPr>
        <p:spPr>
          <a:xfrm>
            <a:off x="457687" y="198872"/>
            <a:ext cx="5859986" cy="725920"/>
          </a:xfrm>
        </p:spPr>
        <p:txBody>
          <a:bodyPr>
            <a:normAutofit/>
          </a:bodyPr>
          <a:lstStyle/>
          <a:p>
            <a:pPr algn="ctr"/>
            <a:r>
              <a:rPr lang="en-US" dirty="0"/>
              <a:t>SQL Code: Create Tables</a:t>
            </a:r>
          </a:p>
        </p:txBody>
      </p:sp>
      <p:pic>
        <p:nvPicPr>
          <p:cNvPr id="4" name="Content Placeholder 3">
            <a:extLst>
              <a:ext uri="{FF2B5EF4-FFF2-40B4-BE49-F238E27FC236}">
                <a16:creationId xmlns:a16="http://schemas.microsoft.com/office/drawing/2014/main" id="{9E019D70-504D-4A66-BBE7-C795126D0A5B}"/>
              </a:ext>
            </a:extLst>
          </p:cNvPr>
          <p:cNvPicPr>
            <a:picLocks noGrp="1" noChangeAspect="1"/>
          </p:cNvPicPr>
          <p:nvPr>
            <p:ph idx="1"/>
          </p:nvPr>
        </p:nvPicPr>
        <p:blipFill>
          <a:blip r:embed="rId2"/>
          <a:stretch>
            <a:fillRect/>
          </a:stretch>
        </p:blipFill>
        <p:spPr>
          <a:xfrm>
            <a:off x="457687" y="1091046"/>
            <a:ext cx="9766967" cy="5372889"/>
          </a:xfrm>
          <a:prstGeom prst="rect">
            <a:avLst/>
          </a:prstGeom>
        </p:spPr>
      </p:pic>
    </p:spTree>
    <p:extLst>
      <p:ext uri="{BB962C8B-B14F-4D97-AF65-F5344CB8AC3E}">
        <p14:creationId xmlns:p14="http://schemas.microsoft.com/office/powerpoint/2010/main" val="4028943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1140</TotalTime>
  <Words>1749</Words>
  <Application>Microsoft Office PowerPoint</Application>
  <PresentationFormat>Widescreen</PresentationFormat>
  <Paragraphs>145</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Symbol</vt:lpstr>
      <vt:lpstr>Office Theme</vt:lpstr>
      <vt:lpstr>Help Desk Encyclopedia</vt:lpstr>
      <vt:lpstr>What is a “ticket system”</vt:lpstr>
      <vt:lpstr>Project Description</vt:lpstr>
      <vt:lpstr>Inspiration &amp; Design</vt:lpstr>
      <vt:lpstr>Business Rules</vt:lpstr>
      <vt:lpstr>Business Rules (Cont.)</vt:lpstr>
      <vt:lpstr>ER Diagram</vt:lpstr>
      <vt:lpstr>Tables</vt:lpstr>
      <vt:lpstr>SQL Code: Create Tables</vt:lpstr>
      <vt:lpstr>SQL: Insert Values</vt:lpstr>
      <vt:lpstr>GUI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Desk Encyclopedia</dc:title>
  <dc:creator>Ponce, Andrew</dc:creator>
  <cp:lastModifiedBy>Ponce, Andrew</cp:lastModifiedBy>
  <cp:revision>1</cp:revision>
  <dcterms:created xsi:type="dcterms:W3CDTF">2020-12-01T10:53:24Z</dcterms:created>
  <dcterms:modified xsi:type="dcterms:W3CDTF">2020-12-03T16:04:33Z</dcterms:modified>
</cp:coreProperties>
</file>