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5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01B5-59BA-E749-A2AE-6B8A55BB9F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B6AD8-125E-CC49-A0A4-9FA705AA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0" y="103904"/>
            <a:ext cx="1670758" cy="1670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15" y="388974"/>
            <a:ext cx="1100617" cy="1100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61" y="2678047"/>
            <a:ext cx="2713332" cy="2106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680" y="4171636"/>
            <a:ext cx="2914885" cy="2186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071" y="549484"/>
            <a:ext cx="2852236" cy="24503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993" y="1603806"/>
            <a:ext cx="181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Gotham Book" charset="0"/>
                <a:ea typeface="Gotham Book" charset="0"/>
                <a:cs typeface="Gotham Book" charset="0"/>
              </a:rPr>
              <a:t>Hawk-Eye Tracking Data</a:t>
            </a:r>
            <a:endParaRPr lang="en-US" sz="2400" b="1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1416" y="1603806"/>
            <a:ext cx="181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Gotham Book" charset="0"/>
                <a:ea typeface="Gotham Book" charset="0"/>
                <a:cs typeface="Gotham Book" charset="0"/>
              </a:rPr>
              <a:t>Windows Service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3078" y="5033885"/>
            <a:ext cx="207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Gotham Book" charset="0"/>
                <a:ea typeface="Gotham Book" charset="0"/>
                <a:cs typeface="Gotham Book" charset="0"/>
              </a:rPr>
              <a:t>GIG 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8506" y="3024160"/>
            <a:ext cx="231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Gotham Book" charset="0"/>
                <a:ea typeface="Gotham Book" charset="0"/>
                <a:cs typeface="Gotham Book" charset="0"/>
              </a:rPr>
              <a:t>Web Service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60463" y="6457713"/>
            <a:ext cx="2175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Gotham Book" charset="0"/>
                <a:ea typeface="Gotham Book" charset="0"/>
                <a:cs typeface="Gotham Book" charset="0"/>
              </a:rPr>
              <a:t>SQL Server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90165" y="1344706"/>
            <a:ext cx="1099823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3946" y="973307"/>
            <a:ext cx="18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Point XML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62732" y="1479393"/>
            <a:ext cx="900692" cy="108112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59991" y="1551868"/>
            <a:ext cx="181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Validated Point XML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891693" y="2429032"/>
            <a:ext cx="1098987" cy="65556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91692" y="4059239"/>
            <a:ext cx="1311014" cy="9049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1758" y="2173900"/>
            <a:ext cx="18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Stats XML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02626" y="4071723"/>
            <a:ext cx="18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Storage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6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Gotham Book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Kovalchik</dc:creator>
  <cp:lastModifiedBy>Stephanie Kovalchik</cp:lastModifiedBy>
  <cp:revision>2</cp:revision>
  <dcterms:created xsi:type="dcterms:W3CDTF">2018-02-18T21:15:19Z</dcterms:created>
  <dcterms:modified xsi:type="dcterms:W3CDTF">2018-02-18T21:29:11Z</dcterms:modified>
</cp:coreProperties>
</file>