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027B-0ECD-4FE3-9E02-94F1C13E4210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984E-0F10-412C-83D9-F15F00CCD5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105400" y="41148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62800" y="228600"/>
            <a:ext cx="1828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648200" y="152400"/>
            <a:ext cx="1752600" cy="16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1066800"/>
            <a:ext cx="35814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Resultado de imagen de rstud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3076575" cy="2562656"/>
          </a:xfrm>
          <a:prstGeom prst="rect">
            <a:avLst/>
          </a:prstGeom>
          <a:noFill/>
        </p:spPr>
      </p:pic>
      <p:pic>
        <p:nvPicPr>
          <p:cNvPr id="11268" name="Picture 4" descr="Resultado de imagen de rstudi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95400"/>
            <a:ext cx="923926" cy="923926"/>
          </a:xfrm>
          <a:prstGeom prst="rect">
            <a:avLst/>
          </a:prstGeom>
          <a:noFill/>
        </p:spPr>
      </p:pic>
      <p:pic>
        <p:nvPicPr>
          <p:cNvPr id="11270" name="Picture 6" descr="Resultado de imagen de g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57200"/>
            <a:ext cx="1076325" cy="1076325"/>
          </a:xfrm>
          <a:prstGeom prst="rect">
            <a:avLst/>
          </a:prstGeom>
          <a:noFill/>
        </p:spPr>
      </p:pic>
      <p:sp>
        <p:nvSpPr>
          <p:cNvPr id="11274" name="AutoShape 1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AutoShape 12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AutoShape 14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AutoShape 2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AutoShape 22" descr="Resultado de imagen de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0" name="AutoShape 26" descr="Resultado de imagen de github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92" name="Picture 28" descr="Resultado de imagen de github logo 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04800"/>
            <a:ext cx="4133851" cy="2066926"/>
          </a:xfrm>
          <a:prstGeom prst="rect">
            <a:avLst/>
          </a:prstGeom>
          <a:noFill/>
        </p:spPr>
      </p:pic>
      <p:sp>
        <p:nvSpPr>
          <p:cNvPr id="11294" name="AutoShape 30" descr="Resultado de imagen de r logo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96" name="Picture 32" descr="Resultado de imagen de r logo softw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4724400"/>
            <a:ext cx="1542219" cy="1171575"/>
          </a:xfrm>
          <a:prstGeom prst="rect">
            <a:avLst/>
          </a:prstGeom>
          <a:noFill/>
        </p:spPr>
      </p:pic>
      <p:sp>
        <p:nvSpPr>
          <p:cNvPr id="11298" name="AutoShape 34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AutoShape 36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38" descr="Imagen relacionad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4953000"/>
            <a:ext cx="1600200" cy="1600200"/>
          </a:xfrm>
          <a:prstGeom prst="rect">
            <a:avLst/>
          </a:prstGeom>
          <a:noFill/>
        </p:spPr>
      </p:pic>
      <p:sp>
        <p:nvSpPr>
          <p:cNvPr id="11304" name="AutoShape 40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6" name="AutoShape 42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 flipH="1">
            <a:off x="457200" y="4953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YOU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 flipH="1">
            <a:off x="5486400" y="42672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CRAN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 flipH="1">
            <a:off x="7239000" y="4572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USER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 flipH="1">
            <a:off x="6705600" y="21336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OTHER DEVELOPPER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 flipH="1">
            <a:off x="7543800" y="381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GITHUB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4724400" y="381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GIT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 flipH="1">
            <a:off x="2362200" y="1676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RSTUDIO</a:t>
            </a:r>
            <a:endParaRPr lang="en-US" dirty="0"/>
          </a:p>
        </p:txBody>
      </p:sp>
      <p:pic>
        <p:nvPicPr>
          <p:cNvPr id="38" name="Image 37" descr="R_logo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87630"/>
            <a:ext cx="1066800" cy="826770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 flipH="1">
            <a:off x="1371600" y="152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USETHIS</a:t>
            </a:r>
            <a:endParaRPr lang="en-US" dirty="0"/>
          </a:p>
        </p:txBody>
      </p:sp>
      <p:pic>
        <p:nvPicPr>
          <p:cNvPr id="11310" name="Picture 46" descr="Imagen relacionad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4400" y="914400"/>
            <a:ext cx="792361" cy="838201"/>
          </a:xfrm>
          <a:prstGeom prst="rect">
            <a:avLst/>
          </a:prstGeom>
          <a:noFill/>
        </p:spPr>
      </p:pic>
      <p:sp>
        <p:nvSpPr>
          <p:cNvPr id="11312" name="AutoShape 48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4" name="AutoShape 50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6" name="AutoShape 52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Image 43" descr="tech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400" y="2514600"/>
            <a:ext cx="1452562" cy="1452562"/>
          </a:xfrm>
          <a:prstGeom prst="rect">
            <a:avLst/>
          </a:prstGeom>
        </p:spPr>
      </p:pic>
      <p:sp>
        <p:nvSpPr>
          <p:cNvPr id="11318" name="AutoShape 54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0" name="AutoShape 56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Image 46" descr="tech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600" y="4953000"/>
            <a:ext cx="1604962" cy="16049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105400" y="41148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62800" y="228600"/>
            <a:ext cx="1828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648200" y="152400"/>
            <a:ext cx="1752600" cy="16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1066800"/>
            <a:ext cx="35814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Resultado de imagen de rstud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3076575" cy="2562656"/>
          </a:xfrm>
          <a:prstGeom prst="rect">
            <a:avLst/>
          </a:prstGeom>
          <a:noFill/>
        </p:spPr>
      </p:pic>
      <p:pic>
        <p:nvPicPr>
          <p:cNvPr id="11268" name="Picture 4" descr="Resultado de imagen de rstudi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95400"/>
            <a:ext cx="923926" cy="923926"/>
          </a:xfrm>
          <a:prstGeom prst="rect">
            <a:avLst/>
          </a:prstGeom>
          <a:noFill/>
        </p:spPr>
      </p:pic>
      <p:pic>
        <p:nvPicPr>
          <p:cNvPr id="11270" name="Picture 6" descr="Resultado de imagen de g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57200"/>
            <a:ext cx="1076325" cy="1076325"/>
          </a:xfrm>
          <a:prstGeom prst="rect">
            <a:avLst/>
          </a:prstGeom>
          <a:noFill/>
        </p:spPr>
      </p:pic>
      <p:sp>
        <p:nvSpPr>
          <p:cNvPr id="11274" name="AutoShape 1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AutoShape 12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AutoShape 14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AutoShape 2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AutoShape 22" descr="Resultado de imagen de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0" name="AutoShape 26" descr="Resultado de imagen de github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92" name="Picture 28" descr="Resultado de imagen de github logo 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04800"/>
            <a:ext cx="4133851" cy="2066926"/>
          </a:xfrm>
          <a:prstGeom prst="rect">
            <a:avLst/>
          </a:prstGeom>
          <a:noFill/>
        </p:spPr>
      </p:pic>
      <p:sp>
        <p:nvSpPr>
          <p:cNvPr id="11294" name="AutoShape 30" descr="Resultado de imagen de r logo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96" name="Picture 32" descr="Resultado de imagen de r logo softw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4724400"/>
            <a:ext cx="1542219" cy="1171575"/>
          </a:xfrm>
          <a:prstGeom prst="rect">
            <a:avLst/>
          </a:prstGeom>
          <a:noFill/>
        </p:spPr>
      </p:pic>
      <p:sp>
        <p:nvSpPr>
          <p:cNvPr id="11298" name="AutoShape 34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AutoShape 36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38" descr="Imagen relacionad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4953000"/>
            <a:ext cx="1600200" cy="1600200"/>
          </a:xfrm>
          <a:prstGeom prst="rect">
            <a:avLst/>
          </a:prstGeom>
          <a:noFill/>
        </p:spPr>
      </p:pic>
      <p:sp>
        <p:nvSpPr>
          <p:cNvPr id="11304" name="AutoShape 40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6" name="AutoShape 42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 flipH="1">
            <a:off x="457200" y="4953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YOU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 flipH="1">
            <a:off x="5486400" y="42672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CRAN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 flipH="1">
            <a:off x="7239000" y="4572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USER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 flipH="1">
            <a:off x="6705600" y="21336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OTHER DEVELOPPER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 flipH="1">
            <a:off x="7543800" y="381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GITHUB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4724400" y="381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GIT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 flipH="1">
            <a:off x="2362200" y="1676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RSTUDIO</a:t>
            </a:r>
            <a:endParaRPr lang="en-US" dirty="0"/>
          </a:p>
        </p:txBody>
      </p:sp>
      <p:pic>
        <p:nvPicPr>
          <p:cNvPr id="38" name="Image 37" descr="R_logo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87630"/>
            <a:ext cx="1066800" cy="826770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 flipH="1">
            <a:off x="1371600" y="152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USETHIS</a:t>
            </a:r>
            <a:endParaRPr lang="en-US" dirty="0"/>
          </a:p>
        </p:txBody>
      </p:sp>
      <p:pic>
        <p:nvPicPr>
          <p:cNvPr id="11310" name="Picture 46" descr="Imagen relacionad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4400" y="914400"/>
            <a:ext cx="792361" cy="838201"/>
          </a:xfrm>
          <a:prstGeom prst="rect">
            <a:avLst/>
          </a:prstGeom>
          <a:noFill/>
        </p:spPr>
      </p:pic>
      <p:sp>
        <p:nvSpPr>
          <p:cNvPr id="11312" name="AutoShape 48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4" name="AutoShape 50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6" name="AutoShape 52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Image 43" descr="tech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400" y="2514600"/>
            <a:ext cx="1452562" cy="1452562"/>
          </a:xfrm>
          <a:prstGeom prst="rect">
            <a:avLst/>
          </a:prstGeom>
        </p:spPr>
      </p:pic>
      <p:sp>
        <p:nvSpPr>
          <p:cNvPr id="11318" name="AutoShape 54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0" name="AutoShape 56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Image 46" descr="tech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600" y="4953000"/>
            <a:ext cx="1604962" cy="1604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648200" y="152400"/>
            <a:ext cx="1752600" cy="16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1066800"/>
            <a:ext cx="35814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Resultado de imagen de rstud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3076575" cy="2562656"/>
          </a:xfrm>
          <a:prstGeom prst="rect">
            <a:avLst/>
          </a:prstGeom>
          <a:noFill/>
        </p:spPr>
      </p:pic>
      <p:pic>
        <p:nvPicPr>
          <p:cNvPr id="11268" name="Picture 4" descr="Resultado de imagen de rstudi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95400"/>
            <a:ext cx="923926" cy="923926"/>
          </a:xfrm>
          <a:prstGeom prst="rect">
            <a:avLst/>
          </a:prstGeom>
          <a:noFill/>
        </p:spPr>
      </p:pic>
      <p:pic>
        <p:nvPicPr>
          <p:cNvPr id="11270" name="Picture 6" descr="Resultado de imagen de g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57200"/>
            <a:ext cx="1076325" cy="1076325"/>
          </a:xfrm>
          <a:prstGeom prst="rect">
            <a:avLst/>
          </a:prstGeom>
          <a:noFill/>
        </p:spPr>
      </p:pic>
      <p:sp>
        <p:nvSpPr>
          <p:cNvPr id="11274" name="AutoShape 1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AutoShape 12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AutoShape 14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AutoShape 2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AutoShape 22" descr="Resultado de imagen de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0" name="AutoShape 26" descr="Resultado de imagen de github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AutoShape 30" descr="Resultado de imagen de r logo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AutoShape 34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AutoShape 36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38" descr="Imagen relacionad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953000"/>
            <a:ext cx="1600200" cy="1600200"/>
          </a:xfrm>
          <a:prstGeom prst="rect">
            <a:avLst/>
          </a:prstGeom>
          <a:noFill/>
        </p:spPr>
      </p:pic>
      <p:sp>
        <p:nvSpPr>
          <p:cNvPr id="11304" name="AutoShape 40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6" name="AutoShape 42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 flipH="1">
            <a:off x="457200" y="4953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YOU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4724400" y="381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GIT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 flipH="1">
            <a:off x="2362200" y="1676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RSTUDIO</a:t>
            </a:r>
            <a:endParaRPr lang="en-US" dirty="0"/>
          </a:p>
        </p:txBody>
      </p:sp>
      <p:pic>
        <p:nvPicPr>
          <p:cNvPr id="38" name="Image 37" descr="R_logo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87630"/>
            <a:ext cx="1066800" cy="826770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 flipH="1">
            <a:off x="1371600" y="152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USETHIS</a:t>
            </a:r>
            <a:endParaRPr lang="en-US" dirty="0"/>
          </a:p>
        </p:txBody>
      </p:sp>
      <p:pic>
        <p:nvPicPr>
          <p:cNvPr id="11310" name="Picture 46" descr="Imagen relacionad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400" y="914400"/>
            <a:ext cx="792361" cy="838201"/>
          </a:xfrm>
          <a:prstGeom prst="rect">
            <a:avLst/>
          </a:prstGeom>
          <a:noFill/>
        </p:spPr>
      </p:pic>
      <p:sp>
        <p:nvSpPr>
          <p:cNvPr id="11312" name="AutoShape 48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4" name="AutoShape 50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6" name="AutoShape 52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8" name="AutoShape 54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0" name="AutoShape 56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38200" y="1066800"/>
            <a:ext cx="35814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Resultado de imagen de rstud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3076575" cy="2562656"/>
          </a:xfrm>
          <a:prstGeom prst="rect">
            <a:avLst/>
          </a:prstGeom>
          <a:noFill/>
        </p:spPr>
      </p:pic>
      <p:pic>
        <p:nvPicPr>
          <p:cNvPr id="11268" name="Picture 4" descr="Resultado de imagen de rstudi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95400"/>
            <a:ext cx="923926" cy="923926"/>
          </a:xfrm>
          <a:prstGeom prst="rect">
            <a:avLst/>
          </a:prstGeom>
          <a:noFill/>
        </p:spPr>
      </p:pic>
      <p:sp>
        <p:nvSpPr>
          <p:cNvPr id="11274" name="AutoShape 1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AutoShape 12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AutoShape 14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AutoShape 20" descr="Resultado de imagen de history symbol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AutoShape 22" descr="Resultado de imagen de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0" name="AutoShape 26" descr="Resultado de imagen de github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AutoShape 30" descr="Resultado de imagen de r logo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AutoShape 34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AutoShape 36" descr="Resultado de imagen de female technologist black emoji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38" descr="Imagen relaciona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953000"/>
            <a:ext cx="1600200" cy="1600200"/>
          </a:xfrm>
          <a:prstGeom prst="rect">
            <a:avLst/>
          </a:prstGeom>
          <a:noFill/>
        </p:spPr>
      </p:pic>
      <p:sp>
        <p:nvSpPr>
          <p:cNvPr id="11304" name="AutoShape 40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6" name="AutoShape 42" descr="Resultado de imagen de 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 flipH="1">
            <a:off x="457200" y="49530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YOU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 flipH="1">
            <a:off x="2362200" y="1676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RSTUDIO</a:t>
            </a:r>
            <a:endParaRPr lang="en-US" dirty="0"/>
          </a:p>
        </p:txBody>
      </p:sp>
      <p:pic>
        <p:nvPicPr>
          <p:cNvPr id="38" name="Image 37" descr="R_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87630"/>
            <a:ext cx="1066800" cy="826770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 flipH="1">
            <a:off x="1371600" y="1524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USETHIS</a:t>
            </a:r>
            <a:endParaRPr lang="en-US" dirty="0"/>
          </a:p>
        </p:txBody>
      </p:sp>
      <p:sp>
        <p:nvSpPr>
          <p:cNvPr id="11312" name="AutoShape 48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4" name="AutoShape 50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6" name="AutoShape 52" descr="Resultado de imagen de female technologist emoji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8" name="AutoShape 54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0" name="AutoShape 56" descr="Resultado de imagen de man technologist emoji black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25</Words>
  <Application>Microsoft Office PowerPoint</Application>
  <PresentationFormat>Affichage à l'écran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Maelle</dc:creator>
  <cp:lastModifiedBy>Maelle</cp:lastModifiedBy>
  <cp:revision>26</cp:revision>
  <dcterms:created xsi:type="dcterms:W3CDTF">2018-02-24T13:25:07Z</dcterms:created>
  <dcterms:modified xsi:type="dcterms:W3CDTF">2018-02-24T22:08:44Z</dcterms:modified>
</cp:coreProperties>
</file>