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1" r:id="rId4"/>
    <p:sldId id="288" r:id="rId5"/>
    <p:sldId id="289" r:id="rId6"/>
    <p:sldId id="290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76" r:id="rId15"/>
    <p:sldId id="268" r:id="rId16"/>
    <p:sldId id="266" r:id="rId17"/>
    <p:sldId id="287" r:id="rId18"/>
    <p:sldId id="271" r:id="rId19"/>
    <p:sldId id="284" r:id="rId20"/>
    <p:sldId id="274" r:id="rId21"/>
    <p:sldId id="285" r:id="rId22"/>
    <p:sldId id="286" r:id="rId23"/>
    <p:sldId id="272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9D"/>
    <a:srgbClr val="B64F4B"/>
    <a:srgbClr val="56517E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8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E2B-A83C-4036-B1E7-12D11015BA88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3B3-E355-425F-83F1-331287CF7A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3DD-D37A-416F-BF2A-347FB1385994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D3A-F463-43E7-A97A-FE6548E450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4F-B397-4D9A-B717-28C93DC644E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48F-6F92-456B-9CEB-13FA92002165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3C1-8C3B-4691-B20B-10AA4C4B9F18}" type="datetime1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F175-DCA9-4903-ACA2-7131EFAFF832}" type="datetime1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F02-FBDA-44EF-B6F4-77D159B2D26D}" type="datetime1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A2E-8382-4E58-BE53-3CA49E310222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8125-6853-43A2-991B-77B7DDCCC688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23F0-606E-4C6A-82A8-FF84B32E2232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6779-575E-1EDB-DAC8-01FFC5B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3169918" y="2733675"/>
            <a:ext cx="981408" cy="3870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8B1C-4DCF-6328-593C-E03C0AF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3172417" y="2733675"/>
            <a:ext cx="2606022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C814-57EA-6214-7656-5217F905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3165704" y="2733675"/>
            <a:ext cx="421288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715F7-632F-E1CA-F93C-0A70DF8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3168376" y="2733675"/>
            <a:ext cx="5855249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06BB-7572-BCC4-BD41-DC07D3F8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19291" y="244836"/>
            <a:ext cx="755341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Comunicazione e aggiornamento grafico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/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lnSpc>
                    <a:spcPct val="150000"/>
                  </a:lnSpc>
                </a:pPr>
                <a:r>
                  <a:rPr lang="it-IT" sz="2200" b="1" dirty="0">
                    <a:solidFill>
                      <a:srgbClr val="B573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lang="it-IT" sz="22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generalizza l’aggiornamento delle componenti grafiche tramite l’uso di: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  <a:endParaRPr kumimoji="0" lang="it-IT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D843-B174-2840-380E-73AAF42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5BF1C-6404-DDDB-046B-A8AE8136C9BF}"/>
              </a:ext>
            </a:extLst>
          </p:cNvPr>
          <p:cNvSpPr/>
          <p:nvPr/>
        </p:nvSpPr>
        <p:spPr>
          <a:xfrm>
            <a:off x="838200" y="3789033"/>
            <a:ext cx="9874956" cy="536233"/>
          </a:xfrm>
          <a:prstGeom prst="roundRect">
            <a:avLst>
              <a:gd name="adj" fmla="val 253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it-IT" sz="2200" b="1" dirty="0" err="1">
                <a:solidFill>
                  <a:srgbClr val="B573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it-IT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aziona la comunicazione tramite i parametri contenuti nel Task</a:t>
            </a:r>
            <a:r>
              <a:rPr lang="it-IT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858C5-D06B-5556-0BEB-C4EB74359F2D}"/>
              </a:ext>
            </a:extLst>
          </p:cNvPr>
          <p:cNvCxnSpPr>
            <a:cxnSpLocks/>
          </p:cNvCxnSpPr>
          <p:nvPr/>
        </p:nvCxnSpPr>
        <p:spPr>
          <a:xfrm flipH="1" flipV="1">
            <a:off x="3897297" y="1605913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50CB8-51ED-FA12-59C4-24E9A91E02C8}"/>
              </a:ext>
            </a:extLst>
          </p:cNvPr>
          <p:cNvCxnSpPr>
            <a:cxnSpLocks/>
          </p:cNvCxnSpPr>
          <p:nvPr/>
        </p:nvCxnSpPr>
        <p:spPr>
          <a:xfrm flipH="1">
            <a:off x="3897297" y="2400460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urple and white sign with blue letters&#10;&#10;Description automatically generated">
            <a:extLst>
              <a:ext uri="{FF2B5EF4-FFF2-40B4-BE49-F238E27FC236}">
                <a16:creationId xmlns:a16="http://schemas.microsoft.com/office/drawing/2014/main" id="{A7BFFDDF-FCCD-F6B6-D02B-2E544B05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69" y="2754234"/>
            <a:ext cx="1428750" cy="628650"/>
          </a:xfrm>
          <a:prstGeom prst="rect">
            <a:avLst/>
          </a:prstGeom>
        </p:spPr>
      </p:pic>
      <p:pic>
        <p:nvPicPr>
          <p:cNvPr id="22" name="Picture 21" descr="A purple rectangle with white letters&#10;&#10;Description automatically generated">
            <a:extLst>
              <a:ext uri="{FF2B5EF4-FFF2-40B4-BE49-F238E27FC236}">
                <a16:creationId xmlns:a16="http://schemas.microsoft.com/office/drawing/2014/main" id="{0ED1DDDE-FAF6-682C-6023-02E51D27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1291588"/>
            <a:ext cx="2514600" cy="628650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FECE197E-886D-63C6-3A72-765CA800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43" y="1035491"/>
            <a:ext cx="6585269" cy="24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0573 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3750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3" y="1102124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3" y="6010818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A397-8029-2746-DEDD-39C4EA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A9190-7B3F-1921-A673-6B8114F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05E5-80FB-F56C-9FE4-C8AD80D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8C7-D9C3-5FFF-D78C-EEE79A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9C85B-CB25-B391-3E2F-BBF07FC2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78CB-4802-31D3-6EC2-29CDE0C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E9412-847C-D3D6-957B-BBF157A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986A-0D70-73BB-0DB1-F9FA1E2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B306-7A2D-0AA1-7CF3-72D0F9D6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E5295-C329-01C5-521E-87EC6B7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3661651" y="5335406"/>
            <a:ext cx="803669" cy="1013324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4495800" y="5333999"/>
            <a:ext cx="815340" cy="102235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5325355" y="5326379"/>
            <a:ext cx="1927426" cy="101473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0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7305021" y="5336812"/>
            <a:ext cx="1229380" cy="1011918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666777" y="316754"/>
            <a:ext cx="485844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097474" y="1362074"/>
            <a:ext cx="7997048" cy="2373929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097474" y="4217948"/>
            <a:ext cx="7997048" cy="17723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178F-566D-ACA0-FE74-3FBC36D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3911776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824667" y="1116425"/>
            <a:ext cx="10532308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01" y="1210527"/>
            <a:ext cx="10532308" cy="563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702369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B9527-FE0C-C95B-A7F0-C454807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95396" y="4128928"/>
            <a:ext cx="5791203" cy="132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30" y="877632"/>
            <a:ext cx="9601206" cy="92955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DD06E-FCBA-E547-8F0D-07F458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919</TotalTime>
  <Words>591</Words>
  <Application>Microsoft Office PowerPoint</Application>
  <PresentationFormat>Widescreen</PresentationFormat>
  <Paragraphs>144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PowerPoint Presentation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32</cp:revision>
  <dcterms:created xsi:type="dcterms:W3CDTF">2023-10-13T09:14:33Z</dcterms:created>
  <dcterms:modified xsi:type="dcterms:W3CDTF">2023-10-22T15:43:09Z</dcterms:modified>
</cp:coreProperties>
</file>