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1" r:id="rId4"/>
    <p:sldId id="263" r:id="rId5"/>
    <p:sldId id="264" r:id="rId6"/>
    <p:sldId id="265" r:id="rId7"/>
    <p:sldId id="267" r:id="rId8"/>
    <p:sldId id="276" r:id="rId9"/>
    <p:sldId id="266" r:id="rId10"/>
    <p:sldId id="268" r:id="rId11"/>
    <p:sldId id="269" r:id="rId12"/>
    <p:sldId id="270" r:id="rId13"/>
    <p:sldId id="271" r:id="rId14"/>
    <p:sldId id="274" r:id="rId15"/>
    <p:sldId id="273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7976416787"/>
              <c:y val="0.8139396484381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100" cap="none" dirty="0"/>
                  <a:t>Secondi</a:t>
                </a:r>
                <a:endParaRPr lang="it-IT" sz="1100" dirty="0"/>
              </a:p>
            </c:rich>
          </c:tx>
          <c:layout>
            <c:manualLayout>
              <c:xMode val="edge"/>
              <c:yMode val="edge"/>
              <c:x val="0.54320896268705932"/>
              <c:y val="0.815937586001651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3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84583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179505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" y="912051"/>
            <a:ext cx="9516426" cy="53464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62" y="1128790"/>
            <a:ext cx="10568890" cy="5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F3EBB-8E5A-E7FD-72B4-8D152557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9" y="913144"/>
            <a:ext cx="9507954" cy="534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0A061-E907-E8DB-01D0-4979A8E8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87262" y="1128791"/>
            <a:ext cx="10568890" cy="5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88093" y="2849731"/>
            <a:ext cx="7421731" cy="852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55471"/>
            <a:ext cx="12192000" cy="547058"/>
          </a:xfrm>
        </p:spPr>
        <p:txBody>
          <a:bodyPr>
            <a:no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311"/>
            <a:ext cx="9144000" cy="5497157"/>
          </a:xfrm>
        </p:spPr>
        <p:txBody>
          <a:bodyPr>
            <a:normAutofit/>
          </a:bodyPr>
          <a:lstStyle/>
          <a:p>
            <a:pPr algn="l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36" y="851858"/>
            <a:ext cx="10319728" cy="5802015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68" y="877633"/>
            <a:ext cx="9477882" cy="450399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110334" y="1139765"/>
            <a:ext cx="3691130" cy="2805966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76" y="1292878"/>
            <a:ext cx="5658682" cy="265285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696" y="4568721"/>
            <a:ext cx="9477882" cy="1738749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19928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2" y="3619500"/>
            <a:ext cx="9601200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789946"/>
            <a:ext cx="9601200" cy="221243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aggiornamenti tempestivi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502065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39389"/>
            <a:ext cx="5068168" cy="356489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159135" y="3874670"/>
            <a:ext cx="5594089" cy="2764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coda con priorità permette di gestire le comunicazioni e gli aggiornamenti delle componenti grafiche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 descr="A diagram of a task&#10;&#10;Description automatically generated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6" y="960794"/>
            <a:ext cx="5416393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update_object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reference_objects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success 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funzioni parziali</a:t>
            </a:r>
          </a:p>
        </p:txBody>
      </p:sp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72" y="4864027"/>
            <a:ext cx="7218727" cy="12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292</TotalTime>
  <Words>261</Words>
  <Application>Microsoft Office PowerPoint</Application>
  <PresentationFormat>Widescreen</PresentationFormat>
  <Paragraphs>65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Task e pattern Command</vt:lpstr>
      <vt:lpstr>Aggiornamento grafico</vt:lpstr>
      <vt:lpstr>Gestione utenti</vt:lpstr>
      <vt:lpstr>Letture di multipli registri</vt:lpstr>
      <vt:lpstr>Gestione degli slave irraggiungibili</vt:lpstr>
      <vt:lpstr>Comportamenti selettivi</vt:lpstr>
      <vt:lpstr>Risultati ottenuti</vt:lpstr>
      <vt:lpstr>Risultati ottenuti</vt:lpstr>
      <vt:lpstr>Risultati ottenuti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9</cp:revision>
  <dcterms:created xsi:type="dcterms:W3CDTF">2023-10-13T09:14:33Z</dcterms:created>
  <dcterms:modified xsi:type="dcterms:W3CDTF">2023-10-13T15:39:44Z</dcterms:modified>
</cp:coreProperties>
</file>