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83" r:id="rId19"/>
    <p:sldId id="266" r:id="rId20"/>
    <p:sldId id="271" r:id="rId21"/>
    <p:sldId id="284" r:id="rId22"/>
    <p:sldId id="274" r:id="rId23"/>
    <p:sldId id="285" r:id="rId24"/>
    <p:sldId id="286" r:id="rId25"/>
    <p:sldId id="27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 descr="A diagram of a task&#10;&#10;Description automatically generated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6" y="960794"/>
            <a:ext cx="5416393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146003" y="3725701"/>
            <a:ext cx="5272552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A4F2C8-37A5-C4BA-7E5B-D1D3D2EB9420}"/>
              </a:ext>
            </a:extLst>
          </p:cNvPr>
          <p:cNvSpPr txBox="1">
            <a:spLocks/>
          </p:cNvSpPr>
          <p:nvPr/>
        </p:nvSpPr>
        <p:spPr>
          <a:xfrm>
            <a:off x="1146003" y="3734870"/>
            <a:ext cx="10353676" cy="486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688708" y="4343682"/>
            <a:ext cx="10786003" cy="2228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36737"/>
              </p:ext>
            </p:extLst>
          </p:nvPr>
        </p:nvGraphicFramePr>
        <p:xfrm>
          <a:off x="982065" y="2436775"/>
          <a:ext cx="10251546" cy="414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970226" y="102523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vincoli architetturali, non è possibile interrogare più di 40 registri 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982065" y="181962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Quando possibile, è sempre più conveniente interrogare più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0C534-5332-1FE7-EC0A-0AB9E73A6A40}"/>
              </a:ext>
            </a:extLst>
          </p:cNvPr>
          <p:cNvSpPr/>
          <p:nvPr/>
        </p:nvSpPr>
        <p:spPr>
          <a:xfrm>
            <a:off x="932786" y="1234788"/>
            <a:ext cx="10326425" cy="118456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 il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per le comunicazioni è stato scelto idoneamente, si potrebbero considerare tutti gli slave che non rispondono entro il limite di tempo come temporaneamente irraggiungibili, ignorando tutti i loro Task almeno una volta</a:t>
            </a: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 flipV="1">
            <a:off x="2788305" y="3074796"/>
            <a:ext cx="1171852" cy="1062198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06" y="2665234"/>
            <a:ext cx="3885330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67E284-95C5-82D3-0A53-DD164014890A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8765871" y="4849666"/>
            <a:ext cx="1807434" cy="773546"/>
          </a:xfrm>
          <a:prstGeom prst="curvedConnector2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Interfaccia "Diagnosi 1"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53E58-F89C-6D8F-EF3E-2032E807D2F0}"/>
              </a:ext>
            </a:extLst>
          </p:cNvPr>
          <p:cNvSpPr txBox="1"/>
          <p:nvPr/>
        </p:nvSpPr>
        <p:spPr>
          <a:xfrm>
            <a:off x="8059896" y="572795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Richiesta 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>
            <a:off x="2788305" y="4136994"/>
            <a:ext cx="1171852" cy="0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4628" y="2665234"/>
            <a:ext cx="3882486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224078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18" y="4676775"/>
            <a:ext cx="8269964" cy="13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19638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3619500"/>
            <a:ext cx="9649519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804786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(3.12.4)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66559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57145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58708" y="3918220"/>
            <a:ext cx="5568221" cy="12204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295399" y="3970351"/>
            <a:ext cx="5531530" cy="123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227742" cy="5951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1" cy="92955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510</TotalTime>
  <Words>664</Words>
  <Application>Microsoft Office PowerPoint</Application>
  <PresentationFormat>Widescreen</PresentationFormat>
  <Paragraphs>131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Comportamenti selettivi</vt:lpstr>
      <vt:lpstr>Gestione utenti</vt:lpstr>
      <vt:lpstr>Risultati ottenuti</vt:lpstr>
      <vt:lpstr>Risultati ottenuti</vt:lpstr>
      <vt:lpstr>Risultati ottenuti</vt:lpstr>
      <vt:lpstr>Risultati ottenuti</vt:lpstr>
      <vt:lpstr>Risultati ottenuti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14</cp:revision>
  <dcterms:created xsi:type="dcterms:W3CDTF">2023-10-13T09:14:33Z</dcterms:created>
  <dcterms:modified xsi:type="dcterms:W3CDTF">2023-10-15T13:27:23Z</dcterms:modified>
</cp:coreProperties>
</file>