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76" r:id="rId14"/>
    <p:sldId id="268" r:id="rId15"/>
    <p:sldId id="266" r:id="rId16"/>
    <p:sldId id="287" r:id="rId17"/>
    <p:sldId id="271" r:id="rId18"/>
    <p:sldId id="284" r:id="rId19"/>
    <p:sldId id="274" r:id="rId20"/>
    <p:sldId id="285" r:id="rId21"/>
    <p:sldId id="286" r:id="rId22"/>
    <p:sldId id="272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  <a:srgbClr val="B64F4B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20/10/2023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94951" y="253713"/>
            <a:ext cx="42080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850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object_references</a:t>
                </a:r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successo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fallimento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671" t="-1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569066"/>
              </p:ext>
            </p:extLst>
          </p:nvPr>
        </p:nvGraphicFramePr>
        <p:xfrm>
          <a:off x="847518" y="1715241"/>
          <a:ext cx="10520637" cy="421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701134" y="1102124"/>
            <a:ext cx="10789726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vincoli architetturali, non è possibile interrogare più di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40 registri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701134" y="6010818"/>
            <a:ext cx="10789726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Quando possibile, è sempre più conveniente interrogare multipli registri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569277" y="233948"/>
            <a:ext cx="305299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Gestione utenti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2594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671039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5A681-2CF7-8D9A-1B7E-180EB03DB87E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94C86A-0E7C-B737-C1DB-8B78E0133609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6DE10-B29D-C4A3-359F-0FCDD25E6042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30863" y="1224659"/>
            <a:ext cx="2950309" cy="4904537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1FB38-2DE2-7A01-3291-48D54341D128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1786B-B91F-1BFD-05FF-0E12DB67BE1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20343" y="224488"/>
            <a:ext cx="47513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2097474" y="1362074"/>
            <a:ext cx="7997048" cy="2373929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primarie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Lentezza di aggiornamento delle componenti grafiche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obsoleto e poco performante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sensibili salvati "in chiaro"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2097474" y="4217948"/>
            <a:ext cx="7997048" cy="1772300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secondarie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Documentazione carente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 vincolato all’ambiente Windows</a:t>
            </a: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28658" y="254200"/>
            <a:ext cx="412432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Tecnologie impiegate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781104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6" y="3911776"/>
            <a:ext cx="378110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824667" y="1116425"/>
            <a:ext cx="10532308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01" y="1210527"/>
            <a:ext cx="10532308" cy="5632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 necessario scegliere tecnologie con licenze che permettano l’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977955" y="2702369"/>
            <a:ext cx="393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62226" y="250970"/>
            <a:ext cx="406754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Priorità comunicative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5866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26396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95396" y="4128928"/>
            <a:ext cx="5791203" cy="13227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 di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60120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30" y="877632"/>
            <a:ext cx="9601206" cy="929553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2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Alcuni elementi grafici necessitano di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aggiornamenti tempestivi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08852" y="224488"/>
            <a:ext cx="298909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788</TotalTime>
  <Words>542</Words>
  <Application>Microsoft Office PowerPoint</Application>
  <PresentationFormat>Widescreen</PresentationFormat>
  <Paragraphs>120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PowerPoint Presentation</vt:lpstr>
      <vt:lpstr>PowerPoint Presentation</vt:lpstr>
      <vt:lpstr>PowerPoint Presentation</vt:lpstr>
      <vt:lpstr>Coda di priorità</vt:lpstr>
      <vt:lpstr>Coda di priorità</vt:lpstr>
      <vt:lpstr>Coda di priorità</vt:lpstr>
      <vt:lpstr>Coda di priorità</vt:lpstr>
      <vt:lpstr>Coda di priorità</vt:lpstr>
      <vt:lpstr>Aggiornamento grafico</vt:lpstr>
      <vt:lpstr>Letture di multipli registri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</dc:title>
  <dc:creator>Enrico Marras</dc:creator>
  <cp:lastModifiedBy>ENRICO MARRAS</cp:lastModifiedBy>
  <cp:revision>27</cp:revision>
  <dcterms:created xsi:type="dcterms:W3CDTF">2023-10-13T09:14:33Z</dcterms:created>
  <dcterms:modified xsi:type="dcterms:W3CDTF">2023-10-20T10:19:54Z</dcterms:modified>
</cp:coreProperties>
</file>