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83" r:id="rId19"/>
    <p:sldId id="266" r:id="rId20"/>
    <p:sldId id="287" r:id="rId21"/>
    <p:sldId id="271" r:id="rId22"/>
    <p:sldId id="284" r:id="rId23"/>
    <p:sldId id="274" r:id="rId24"/>
    <p:sldId id="285" r:id="rId25"/>
    <p:sldId id="286" r:id="rId26"/>
    <p:sldId id="27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5286" y="960794"/>
            <a:ext cx="5416392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146003" y="3725701"/>
            <a:ext cx="5272552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A4F2C8-37A5-C4BA-7E5B-D1D3D2EB9420}"/>
              </a:ext>
            </a:extLst>
          </p:cNvPr>
          <p:cNvSpPr txBox="1">
            <a:spLocks/>
          </p:cNvSpPr>
          <p:nvPr/>
        </p:nvSpPr>
        <p:spPr>
          <a:xfrm>
            <a:off x="1146003" y="3734870"/>
            <a:ext cx="10353676" cy="486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688708" y="4343682"/>
            <a:ext cx="10786003" cy="2228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62285"/>
              </p:ext>
            </p:extLst>
          </p:nvPr>
        </p:nvGraphicFramePr>
        <p:xfrm>
          <a:off x="970225" y="1715241"/>
          <a:ext cx="10251546" cy="414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970225" y="102523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vincoli architetturali, non è possibile interrogare più di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 registri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982064" y="601081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Quando possibile, è sempre più conveniente interrogare più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D522AE-65DD-6954-E378-37F06E87BD27}"/>
              </a:ext>
            </a:extLst>
          </p:cNvPr>
          <p:cNvCxnSpPr>
            <a:cxnSpLocks/>
          </p:cNvCxnSpPr>
          <p:nvPr/>
        </p:nvCxnSpPr>
        <p:spPr>
          <a:xfrm>
            <a:off x="4474476" y="1921770"/>
            <a:ext cx="1621524" cy="0"/>
          </a:xfrm>
          <a:prstGeom prst="straightConnector1">
            <a:avLst/>
          </a:prstGeom>
          <a:ln w="123825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0C534-5332-1FE7-EC0A-0AB9E73A6A40}"/>
              </a:ext>
            </a:extLst>
          </p:cNvPr>
          <p:cNvSpPr/>
          <p:nvPr/>
        </p:nvSpPr>
        <p:spPr>
          <a:xfrm>
            <a:off x="803358" y="1648241"/>
            <a:ext cx="3739698" cy="5470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 uno 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causa un </a:t>
            </a:r>
            <a:r>
              <a:rPr lang="it-IT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E22DF-F0AF-D206-AA58-880707AF3406}"/>
              </a:ext>
            </a:extLst>
          </p:cNvPr>
          <p:cNvSpPr/>
          <p:nvPr/>
        </p:nvSpPr>
        <p:spPr>
          <a:xfrm>
            <a:off x="3505434" y="3501922"/>
            <a:ext cx="4402619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057AE615-702F-1A4D-6C9A-6042196C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190" y="2499528"/>
            <a:ext cx="2349651" cy="234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FCAE0-DB86-3AC5-0EA1-71929C2FB336}"/>
              </a:ext>
            </a:extLst>
          </p:cNvPr>
          <p:cNvSpPr/>
          <p:nvPr/>
        </p:nvSpPr>
        <p:spPr>
          <a:xfrm>
            <a:off x="6390751" y="2605810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ECEF8746-4DE9-167D-BDC7-C9F802C13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797827" y="1576528"/>
            <a:ext cx="1266235" cy="1018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584E7F-BE6A-DD5B-48B7-7BCB85B738DD}"/>
              </a:ext>
            </a:extLst>
          </p:cNvPr>
          <p:cNvSpPr/>
          <p:nvPr/>
        </p:nvSpPr>
        <p:spPr>
          <a:xfrm>
            <a:off x="7827667" y="3587262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 descr="Tablet outline">
            <a:extLst>
              <a:ext uri="{FF2B5EF4-FFF2-40B4-BE49-F238E27FC236}">
                <a16:creationId xmlns:a16="http://schemas.microsoft.com/office/drawing/2014/main" id="{D769E223-C314-1830-4613-488C9A79D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248671" y="4572597"/>
            <a:ext cx="1266235" cy="10182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D5C3B9-409B-D975-042D-287A67454CE4}"/>
              </a:ext>
            </a:extLst>
          </p:cNvPr>
          <p:cNvSpPr/>
          <p:nvPr/>
        </p:nvSpPr>
        <p:spPr>
          <a:xfrm>
            <a:off x="7940011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EE47B-628B-1867-9957-60F78E2B8020}"/>
              </a:ext>
            </a:extLst>
          </p:cNvPr>
          <p:cNvSpPr/>
          <p:nvPr/>
        </p:nvSpPr>
        <p:spPr>
          <a:xfrm>
            <a:off x="8050917" y="3503597"/>
            <a:ext cx="80386" cy="93713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155B6-A187-A969-8D12-E169A5C85D0E}"/>
              </a:ext>
            </a:extLst>
          </p:cNvPr>
          <p:cNvSpPr/>
          <p:nvPr/>
        </p:nvSpPr>
        <p:spPr>
          <a:xfrm>
            <a:off x="8158648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Graphic 17" descr="Hourglass 90% outline">
            <a:extLst>
              <a:ext uri="{FF2B5EF4-FFF2-40B4-BE49-F238E27FC236}">
                <a16:creationId xmlns:a16="http://schemas.microsoft.com/office/drawing/2014/main" id="{9E887DAB-2200-293F-353A-106B9B852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9953" y="1815786"/>
            <a:ext cx="506597" cy="5065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750BE4-8CF0-3C53-AF61-F4BDC37A7967}"/>
              </a:ext>
            </a:extLst>
          </p:cNvPr>
          <p:cNvSpPr txBox="1"/>
          <p:nvPr/>
        </p:nvSpPr>
        <p:spPr>
          <a:xfrm>
            <a:off x="5921827" y="1152856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1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168703C-5D10-170C-A2AB-92080B41CF77}"/>
              </a:ext>
            </a:extLst>
          </p:cNvPr>
          <p:cNvSpPr/>
          <p:nvPr/>
        </p:nvSpPr>
        <p:spPr>
          <a:xfrm rot="10800000" flipH="1">
            <a:off x="9610229" y="1993772"/>
            <a:ext cx="755304" cy="1034353"/>
          </a:xfrm>
          <a:prstGeom prst="bentUpArrow">
            <a:avLst>
              <a:gd name="adj1" fmla="val 17406"/>
              <a:gd name="adj2" fmla="val 19610"/>
              <a:gd name="adj3" fmla="val 31787"/>
            </a:avLst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5B4D2-860A-20C3-5A4E-0707CD84A08B}"/>
              </a:ext>
            </a:extLst>
          </p:cNvPr>
          <p:cNvSpPr txBox="1"/>
          <p:nvPr/>
        </p:nvSpPr>
        <p:spPr>
          <a:xfrm>
            <a:off x="7398935" y="5632463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C48CD4-58B0-7E8A-E74C-BD08F1B9C437}"/>
              </a:ext>
            </a:extLst>
          </p:cNvPr>
          <p:cNvSpPr/>
          <p:nvPr/>
        </p:nvSpPr>
        <p:spPr>
          <a:xfrm>
            <a:off x="6846286" y="1442513"/>
            <a:ext cx="3005332" cy="12959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Viene considerato come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irraggiungibile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5C32DA-7580-A7A9-52A3-0BF76C3A4135}"/>
              </a:ext>
            </a:extLst>
          </p:cNvPr>
          <p:cNvSpPr/>
          <p:nvPr/>
        </p:nvSpPr>
        <p:spPr>
          <a:xfrm>
            <a:off x="8305899" y="3096537"/>
            <a:ext cx="3664830" cy="15802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Tutti i suoi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Task nella coda verranno 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 saltati 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non occupare il mezzo comunicativo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phic 24" descr="Open envelope outline">
            <a:extLst>
              <a:ext uri="{FF2B5EF4-FFF2-40B4-BE49-F238E27FC236}">
                <a16:creationId xmlns:a16="http://schemas.microsoft.com/office/drawing/2014/main" id="{879DAAF1-D0B1-9922-EEFD-FEB758879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4719" y="4860584"/>
            <a:ext cx="454138" cy="4541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9A8CFE-488D-6748-4563-AB80944A351A}"/>
              </a:ext>
            </a:extLst>
          </p:cNvPr>
          <p:cNvSpPr txBox="1"/>
          <p:nvPr/>
        </p:nvSpPr>
        <p:spPr>
          <a:xfrm>
            <a:off x="2023897" y="2499528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4" grpId="0" animBg="1"/>
      <p:bldP spid="15" grpId="0" animBg="1"/>
      <p:bldP spid="16" grpId="0" animBg="1"/>
      <p:bldP spid="19" grpId="0"/>
      <p:bldP spid="23" grpId="0" animBg="1"/>
      <p:bldP spid="20" grpId="0"/>
      <p:bldP spid="21" grpId="0" animBg="1"/>
      <p:bldP spid="22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 flipV="1">
            <a:off x="2788305" y="3074796"/>
            <a:ext cx="1171852" cy="1062198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06" y="2665234"/>
            <a:ext cx="3885330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67E284-95C5-82D3-0A53-DD164014890A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8765871" y="4849666"/>
            <a:ext cx="1807434" cy="773546"/>
          </a:xfrm>
          <a:prstGeom prst="curvedConnector2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Interfaccia "Diagnosi 1"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53E58-F89C-6D8F-EF3E-2032E807D2F0}"/>
              </a:ext>
            </a:extLst>
          </p:cNvPr>
          <p:cNvSpPr txBox="1"/>
          <p:nvPr/>
        </p:nvSpPr>
        <p:spPr>
          <a:xfrm>
            <a:off x="8059896" y="572795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Richiesta 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>
            <a:off x="2788305" y="4136994"/>
            <a:ext cx="1171852" cy="0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4628" y="2665234"/>
            <a:ext cx="3882486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22407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/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20121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3619500"/>
            <a:ext cx="9649519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804786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(3.12.4)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66559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57145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58708" y="3918220"/>
            <a:ext cx="5568221" cy="12204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295399" y="3970351"/>
            <a:ext cx="5531530" cy="123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227742" cy="5951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1" cy="92955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615</TotalTime>
  <Words>686</Words>
  <Application>Microsoft Office PowerPoint</Application>
  <PresentationFormat>Widescreen</PresentationFormat>
  <Paragraphs>142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Comportamenti selettivi</vt:lpstr>
      <vt:lpstr>Gestione utenti</vt:lpstr>
      <vt:lpstr>Risultati ottenuti</vt:lpstr>
      <vt:lpstr>Risultati ottenuti</vt:lpstr>
      <vt:lpstr>Risultati ottenuti</vt:lpstr>
      <vt:lpstr>Risultati ottenuti</vt:lpstr>
      <vt:lpstr>Risultati ottenuti</vt:lpstr>
      <vt:lpstr>Risultati ottenuti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19</cp:revision>
  <dcterms:created xsi:type="dcterms:W3CDTF">2023-10-13T09:14:33Z</dcterms:created>
  <dcterms:modified xsi:type="dcterms:W3CDTF">2023-10-16T21:35:13Z</dcterms:modified>
</cp:coreProperties>
</file>