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3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3053"/>
            <a:ext cx="9144000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311"/>
            <a:ext cx="9144000" cy="5497157"/>
          </a:xfrm>
        </p:spPr>
        <p:txBody>
          <a:bodyPr>
            <a:normAutofit/>
          </a:bodyPr>
          <a:lstStyle/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36" y="851858"/>
            <a:ext cx="10319728" cy="5802015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311"/>
            <a:ext cx="9144000" cy="549715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Master-Slave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6992939" y="1493329"/>
            <a:ext cx="3667889" cy="2788299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696" y="1654084"/>
            <a:ext cx="5604697" cy="2627544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828" y="4795401"/>
            <a:ext cx="9144000" cy="1677497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1092461" y="1165580"/>
            <a:ext cx="7137139" cy="24848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1092461" y="4352925"/>
            <a:ext cx="9667875" cy="2251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non occultati</a:t>
            </a:r>
          </a:p>
          <a:p>
            <a:pPr algn="l">
              <a:lnSpc>
                <a:spcPct val="170000"/>
              </a:lnSpc>
            </a:pP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Assenza di paradigmi di ottimizzazione per sfruttare al meglio l’hardware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86</TotalTime>
  <Words>112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3</cp:revision>
  <dcterms:created xsi:type="dcterms:W3CDTF">2023-10-13T09:14:33Z</dcterms:created>
  <dcterms:modified xsi:type="dcterms:W3CDTF">2023-10-13T10:42:05Z</dcterms:modified>
</cp:coreProperties>
</file>