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3T15:23:53.076" idx="1">
    <p:pos x="5820" y="115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989-1E3E-4C9E-BF1B-3E6770E06D9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3644-DD03-4B9A-ACD5-C5F6E2B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</a:t>
            </a:r>
            <a:r>
              <a:rPr lang="en-US" dirty="0" err="1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BCB72-F2C1-E113-D001-C08D6764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953"/>
            <a:ext cx="9486900" cy="4365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43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77-C25A-1A67-5721-E20FE111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71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264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66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ECMAScript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ES Versions</a:t>
            </a:r>
          </a:p>
          <a:p>
            <a:r>
              <a:rPr lang="en-US" dirty="0"/>
              <a:t>New in ES-6</a:t>
            </a:r>
          </a:p>
          <a:p>
            <a:pPr lvl="1"/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Template Literals		`${variable}`</a:t>
            </a:r>
          </a:p>
          <a:p>
            <a:pPr lvl="1"/>
            <a:r>
              <a:rPr lang="en-US" dirty="0"/>
              <a:t>Array de-structuring</a:t>
            </a:r>
          </a:p>
          <a:p>
            <a:pPr lvl="1"/>
            <a:r>
              <a:rPr lang="en-US" dirty="0"/>
              <a:t>Object de-structuring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9" y="4503400"/>
            <a:ext cx="3781529" cy="3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100127" cy="4714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2727" y="4008582"/>
            <a:ext cx="9347200" cy="3325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Case-1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declare variable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create a function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=“./file1.js”&gt;&lt;/script&gt;	:	call a function</a:t>
            </a:r>
          </a:p>
          <a:p>
            <a:endParaRPr lang="en-US" b="1" dirty="0"/>
          </a:p>
          <a:p>
            <a:r>
              <a:rPr lang="en-US" b="1" dirty="0"/>
              <a:t>Case-2</a:t>
            </a:r>
          </a:p>
          <a:p>
            <a:pPr lvl="1"/>
            <a:r>
              <a:rPr lang="en-US" dirty="0"/>
              <a:t>export 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 err="1"/>
              <a:t>agregate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ES Versions</a:t>
            </a:r>
          </a:p>
          <a:p>
            <a:r>
              <a:rPr lang="en-US" dirty="0"/>
              <a:t>New in ES-6</a:t>
            </a:r>
          </a:p>
          <a:p>
            <a:pPr lvl="1"/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r>
              <a:rPr lang="en-US" dirty="0"/>
              <a:t>Spread operator</a:t>
            </a:r>
          </a:p>
          <a:p>
            <a:pPr lvl="1"/>
            <a:r>
              <a:rPr lang="en-US" dirty="0"/>
              <a:t>for of</a:t>
            </a:r>
          </a:p>
          <a:p>
            <a:pPr lvl="1"/>
            <a:r>
              <a:rPr lang="en-US" dirty="0"/>
              <a:t>Template Literals		`${variable}`</a:t>
            </a:r>
          </a:p>
          <a:p>
            <a:pPr lvl="1"/>
            <a:r>
              <a:rPr lang="en-US" dirty="0"/>
              <a:t>Array de-structuring</a:t>
            </a:r>
          </a:p>
          <a:p>
            <a:pPr lvl="1"/>
            <a:r>
              <a:rPr lang="en-US" dirty="0"/>
              <a:t>Object de-structuring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69" y="4503400"/>
            <a:ext cx="3781529" cy="3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6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Object Oriented Concept in real life</a:t>
            </a:r>
          </a:p>
          <a:p>
            <a:r>
              <a:rPr lang="en-US" dirty="0"/>
              <a:t>Difference between procedural and object oriented</a:t>
            </a:r>
          </a:p>
          <a:p>
            <a:r>
              <a:rPr lang="en-US" dirty="0"/>
              <a:t>Four pillar of Object Oriented</a:t>
            </a:r>
          </a:p>
          <a:p>
            <a:r>
              <a:rPr lang="en-US" dirty="0"/>
              <a:t>Object Oriented programming in JavaScript till ES5</a:t>
            </a:r>
          </a:p>
          <a:p>
            <a:r>
              <a:rPr lang="en-US" dirty="0"/>
              <a:t>What’s new in ES6</a:t>
            </a:r>
          </a:p>
        </p:txBody>
      </p:sp>
    </p:spTree>
    <p:extLst>
      <p:ext uri="{BB962C8B-B14F-4D97-AF65-F5344CB8AC3E}">
        <p14:creationId xmlns:p14="http://schemas.microsoft.com/office/powerpoint/2010/main" val="116074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Class, Object,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25203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Class, Object,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Every object has</a:t>
            </a:r>
          </a:p>
          <a:p>
            <a:pPr lvl="1"/>
            <a:r>
              <a:rPr lang="en-US" dirty="0"/>
              <a:t>Features or Properties</a:t>
            </a:r>
          </a:p>
          <a:p>
            <a:pPr lvl="1"/>
            <a:r>
              <a:rPr lang="en-US" dirty="0"/>
              <a:t>Actions</a:t>
            </a:r>
          </a:p>
          <a:p>
            <a:endParaRPr lang="en-US" dirty="0"/>
          </a:p>
          <a:p>
            <a:r>
              <a:rPr lang="en-US" dirty="0"/>
              <a:t>Raj Rai</a:t>
            </a:r>
          </a:p>
          <a:p>
            <a:pPr lvl="1"/>
            <a:r>
              <a:rPr lang="en-US" dirty="0"/>
              <a:t>Name, address, phone</a:t>
            </a:r>
          </a:p>
          <a:p>
            <a:pPr lvl="1"/>
            <a:r>
              <a:rPr lang="en-US" dirty="0"/>
              <a:t>Walk, talk, and sleep</a:t>
            </a:r>
          </a:p>
          <a:p>
            <a:endParaRPr lang="en-US" dirty="0"/>
          </a:p>
          <a:p>
            <a:r>
              <a:rPr lang="en-US" dirty="0"/>
              <a:t>Hyundai i20</a:t>
            </a:r>
          </a:p>
          <a:p>
            <a:pPr lvl="1"/>
            <a:r>
              <a:rPr lang="en-US" dirty="0"/>
              <a:t>Color, price</a:t>
            </a:r>
          </a:p>
          <a:p>
            <a:pPr lvl="1"/>
            <a:r>
              <a:rPr lang="en-US" dirty="0"/>
              <a:t>Start, go, stop</a:t>
            </a:r>
          </a:p>
        </p:txBody>
      </p:sp>
    </p:spTree>
    <p:extLst>
      <p:ext uri="{BB962C8B-B14F-4D97-AF65-F5344CB8AC3E}">
        <p14:creationId xmlns:p14="http://schemas.microsoft.com/office/powerpoint/2010/main" val="359059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Installation &amp; Configuration</a:t>
            </a:r>
          </a:p>
          <a:p>
            <a:r>
              <a:rPr lang="en-US" dirty="0"/>
              <a:t>First Project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Java Script Basics</a:t>
            </a:r>
          </a:p>
          <a:p>
            <a:r>
              <a:rPr lang="en-US" dirty="0"/>
              <a:t>ECMAScript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Advanced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22769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Encapsulation</a:t>
            </a:r>
          </a:p>
          <a:p>
            <a:pPr marL="0" indent="0">
              <a:buNone/>
            </a:pPr>
            <a:r>
              <a:rPr lang="en-US" dirty="0"/>
              <a:t>Wrapping up data and member function (method) together into a single unit.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Abstraction</a:t>
            </a:r>
          </a:p>
          <a:p>
            <a:pPr marL="0" indent="0">
              <a:buNone/>
            </a:pPr>
            <a:r>
              <a:rPr lang="en-US" dirty="0"/>
              <a:t>Visibility of features of an entity/object to the outside world (consumer) to hide the irrelevant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Inheritance</a:t>
            </a:r>
          </a:p>
          <a:p>
            <a:pPr marL="0" indent="0">
              <a:buNone/>
            </a:pPr>
            <a:r>
              <a:rPr lang="en-US" dirty="0"/>
              <a:t>Allows a class (subclass) to acquire the properties and behavior of another class. Helps to reuse, customize, and enhance the existing code.</a:t>
            </a:r>
          </a:p>
        </p:txBody>
      </p:sp>
    </p:spTree>
    <p:extLst>
      <p:ext uri="{BB962C8B-B14F-4D97-AF65-F5344CB8AC3E}">
        <p14:creationId xmlns:p14="http://schemas.microsoft.com/office/powerpoint/2010/main" val="401956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A3597-4565-FB13-A225-78220152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665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060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456AE-52E5-2240-5509-B2E64AD9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280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164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04F0C-0A52-A310-0338-94A963BC5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5"/>
          <a:stretch/>
        </p:blipFill>
        <p:spPr>
          <a:xfrm>
            <a:off x="838200" y="1550962"/>
            <a:ext cx="10658475" cy="5136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160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C05-3EA7-23A7-6EFD-2D182B9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97252"/>
            <a:ext cx="10515600" cy="42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7305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A7C05-3EA7-23A7-6EFD-2D182B9B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97252"/>
            <a:ext cx="10515600" cy="4242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29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6A-C85A-A178-9AC3-B835B5A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new app -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6AE0-0808-56F4-E069-51F2D8E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2498E-48CC-5399-5762-8ADD1D97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621486"/>
            <a:ext cx="12192000" cy="43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Open-source front end JavaScript library that is used for building UI components and user interfaces created by Facebook in 2013.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Commonly used as the code base for SPA’s (Single Page Applications).</a:t>
            </a:r>
          </a:p>
          <a:p>
            <a:endParaRPr lang="en-US" dirty="0"/>
          </a:p>
          <a:p>
            <a:r>
              <a:rPr lang="en-US" dirty="0"/>
              <a:t>Partial control update – fast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Large community for support</a:t>
            </a:r>
          </a:p>
        </p:txBody>
      </p:sp>
    </p:spTree>
    <p:extLst>
      <p:ext uri="{BB962C8B-B14F-4D97-AF65-F5344CB8AC3E}">
        <p14:creationId xmlns:p14="http://schemas.microsoft.com/office/powerpoint/2010/main" val="18682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development with React-Native</a:t>
            </a:r>
          </a:p>
          <a:p>
            <a:endParaRPr lang="en-US" dirty="0"/>
          </a:p>
          <a:p>
            <a:r>
              <a:rPr lang="en-US" dirty="0"/>
              <a:t>Companies used React in their production Netflix, Facebook, Instagram, Airbnb, Reddit, Dropbox, and Postmates.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JavaScript basics</a:t>
            </a:r>
          </a:p>
          <a:p>
            <a:r>
              <a:rPr lang="en-US" dirty="0"/>
              <a:t>ES6 Basics</a:t>
            </a:r>
          </a:p>
          <a:p>
            <a:r>
              <a:rPr lang="en-US" dirty="0"/>
              <a:t>Node &amp; Node Modules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7170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&amp;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Download and install Node.js</a:t>
            </a:r>
          </a:p>
          <a:p>
            <a:pPr lvl="1"/>
            <a:r>
              <a:rPr lang="en-US" dirty="0"/>
              <a:t>https://nodejs.dev/download</a:t>
            </a:r>
          </a:p>
          <a:p>
            <a:endParaRPr lang="en-US" b="1" dirty="0"/>
          </a:p>
          <a:p>
            <a:r>
              <a:rPr lang="en-US" b="1" dirty="0"/>
              <a:t>Chrome Extension</a:t>
            </a:r>
          </a:p>
          <a:p>
            <a:pPr lvl="1"/>
            <a:r>
              <a:rPr lang="en-US" b="1" dirty="0"/>
              <a:t>React Developer Tools</a:t>
            </a:r>
          </a:p>
          <a:p>
            <a:pPr lvl="1"/>
            <a:r>
              <a:rPr lang="en-US" b="1" dirty="0"/>
              <a:t>Postman – API Testing Tool</a:t>
            </a:r>
          </a:p>
          <a:p>
            <a:endParaRPr lang="en-US" b="1" dirty="0"/>
          </a:p>
          <a:p>
            <a:r>
              <a:rPr lang="en-US" b="1" dirty="0"/>
              <a:t>Visual Studio Code</a:t>
            </a:r>
          </a:p>
          <a:p>
            <a:pPr lvl="1"/>
            <a:r>
              <a:rPr lang="en-US" b="1" dirty="0"/>
              <a:t>VS Code ES7 React/Redux/React-Native/JS snippets</a:t>
            </a:r>
          </a:p>
          <a:p>
            <a:pPr lvl="1"/>
            <a:r>
              <a:rPr lang="en-US" b="1" dirty="0"/>
              <a:t>Thunder Client – API Testing Tool</a:t>
            </a:r>
          </a:p>
          <a:p>
            <a:pPr lvl="1"/>
            <a:r>
              <a:rPr lang="en-US" b="1" dirty="0"/>
              <a:t>Bracket Pair Color DLW</a:t>
            </a:r>
          </a:p>
          <a:p>
            <a:pPr lvl="1"/>
            <a:r>
              <a:rPr lang="en-US" b="1" dirty="0"/>
              <a:t>Auto Rename Tag</a:t>
            </a:r>
          </a:p>
          <a:p>
            <a:pPr lvl="1"/>
            <a:r>
              <a:rPr lang="nn-NO" b="1" dirty="0"/>
              <a:t>Prettier Formatter for Visual Studio Code</a:t>
            </a:r>
          </a:p>
          <a:p>
            <a:pPr lvl="1"/>
            <a:r>
              <a:rPr lang="en-US" b="1" dirty="0"/>
              <a:t>Live Server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Segoe WPC"/>
              </a:rPr>
              <a:t>Material Icon Theme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97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react-0\index.html</a:t>
            </a:r>
          </a:p>
        </p:txBody>
      </p:sp>
    </p:spTree>
    <p:extLst>
      <p:ext uri="{BB962C8B-B14F-4D97-AF65-F5344CB8AC3E}">
        <p14:creationId xmlns:p14="http://schemas.microsoft.com/office/powerpoint/2010/main" val="19493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npx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create-react-app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react-1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E976F-18A6-6D97-BEA7-6DB513CF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57" y="2300814"/>
            <a:ext cx="8976359" cy="1154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C1392-254C-1D26-9404-A908A9AA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7" y="3598855"/>
            <a:ext cx="8976360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448C9-64AD-3034-E71B-C8BC9E566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8" r="-36331"/>
          <a:stretch/>
        </p:blipFill>
        <p:spPr>
          <a:xfrm>
            <a:off x="988657" y="4756753"/>
            <a:ext cx="8976358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947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First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7C107-8A67-F99A-4B77-4CC7F644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744"/>
            <a:ext cx="10515600" cy="5079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3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501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charter</vt:lpstr>
      <vt:lpstr>Segoe WPC</vt:lpstr>
      <vt:lpstr>Office Theme</vt:lpstr>
      <vt:lpstr>React.js</vt:lpstr>
      <vt:lpstr>Table of Contents</vt:lpstr>
      <vt:lpstr>Introduction</vt:lpstr>
      <vt:lpstr>Introduction</vt:lpstr>
      <vt:lpstr>Prerequisites</vt:lpstr>
      <vt:lpstr>Installation &amp; Configuration</vt:lpstr>
      <vt:lpstr>Create React App-1</vt:lpstr>
      <vt:lpstr>Create React App-2</vt:lpstr>
      <vt:lpstr>Create React First App</vt:lpstr>
      <vt:lpstr>Create React First App</vt:lpstr>
      <vt:lpstr>Create React First App</vt:lpstr>
      <vt:lpstr>Java Script Basics</vt:lpstr>
      <vt:lpstr>ECMAScript</vt:lpstr>
      <vt:lpstr>ES versions</vt:lpstr>
      <vt:lpstr>Module</vt:lpstr>
      <vt:lpstr>Introduction</vt:lpstr>
      <vt:lpstr>OOPs</vt:lpstr>
      <vt:lpstr>Class, Object, and Inheritance</vt:lpstr>
      <vt:lpstr>Class, Object, and Inheritance</vt:lpstr>
      <vt:lpstr>Features of OOP</vt:lpstr>
      <vt:lpstr>Creating new app - manually</vt:lpstr>
      <vt:lpstr>Creating new app - manually</vt:lpstr>
      <vt:lpstr>Creating new app - manually</vt:lpstr>
      <vt:lpstr>Creating new app - manually</vt:lpstr>
      <vt:lpstr>Creating new app - manually</vt:lpstr>
      <vt:lpstr>Creating new app - manually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account</dc:creator>
  <cp:lastModifiedBy>Administrator</cp:lastModifiedBy>
  <cp:revision>197</cp:revision>
  <dcterms:created xsi:type="dcterms:W3CDTF">2022-07-30T16:31:11Z</dcterms:created>
  <dcterms:modified xsi:type="dcterms:W3CDTF">2022-08-03T13:07:42Z</dcterms:modified>
</cp:coreProperties>
</file>