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3" r:id="rId7"/>
    <p:sldId id="260" r:id="rId8"/>
    <p:sldId id="264" r:id="rId9"/>
    <p:sldId id="265" r:id="rId10"/>
    <p:sldId id="266" r:id="rId11"/>
    <p:sldId id="267" r:id="rId12"/>
    <p:sldId id="284" r:id="rId13"/>
    <p:sldId id="285" r:id="rId14"/>
    <p:sldId id="286" r:id="rId15"/>
    <p:sldId id="287" r:id="rId16"/>
    <p:sldId id="279" r:id="rId17"/>
    <p:sldId id="280" r:id="rId18"/>
    <p:sldId id="281" r:id="rId19"/>
    <p:sldId id="282" r:id="rId20"/>
    <p:sldId id="283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A989-1E3E-4C9E-BF1B-3E6770E06D93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3644-DD03-4B9A-ACD5-C5F6E2B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3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A989-1E3E-4C9E-BF1B-3E6770E06D93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3644-DD03-4B9A-ACD5-C5F6E2B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3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A989-1E3E-4C9E-BF1B-3E6770E06D93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3644-DD03-4B9A-ACD5-C5F6E2B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1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A989-1E3E-4C9E-BF1B-3E6770E06D93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3644-DD03-4B9A-ACD5-C5F6E2B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2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A989-1E3E-4C9E-BF1B-3E6770E06D93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3644-DD03-4B9A-ACD5-C5F6E2B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2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A989-1E3E-4C9E-BF1B-3E6770E06D93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3644-DD03-4B9A-ACD5-C5F6E2B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9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A989-1E3E-4C9E-BF1B-3E6770E06D93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3644-DD03-4B9A-ACD5-C5F6E2B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1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A989-1E3E-4C9E-BF1B-3E6770E06D93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3644-DD03-4B9A-ACD5-C5F6E2B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8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A989-1E3E-4C9E-BF1B-3E6770E06D93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3644-DD03-4B9A-ACD5-C5F6E2B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2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A989-1E3E-4C9E-BF1B-3E6770E06D93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3644-DD03-4B9A-ACD5-C5F6E2B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3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A989-1E3E-4C9E-BF1B-3E6770E06D93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3644-DD03-4B9A-ACD5-C5F6E2B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0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EA989-1E3E-4C9E-BF1B-3E6770E06D93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63644-DD03-4B9A-ACD5-C5F6E2B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0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Krishna </a:t>
            </a:r>
            <a:r>
              <a:rPr lang="en-US" dirty="0" err="1"/>
              <a:t>Aryal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38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React First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00BCB72-F2C1-E113-D001-C08D67649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4953"/>
            <a:ext cx="9486900" cy="43654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63439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React First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E5D8477-C25A-1A67-5721-E20FE1110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1713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92647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File 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-47154" b="10959"/>
          <a:stretch/>
        </p:blipFill>
        <p:spPr>
          <a:xfrm>
            <a:off x="783771" y="1825625"/>
            <a:ext cx="10624457" cy="4953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83451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File 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.</a:t>
            </a:r>
            <a:r>
              <a:rPr lang="en-US" sz="2400" b="1" dirty="0" err="1" smtClean="0"/>
              <a:t>gitignore</a:t>
            </a:r>
            <a:r>
              <a:rPr lang="en-US" sz="2400" dirty="0" smtClean="0"/>
              <a:t>			: List of folder/files to ignore to push on </a:t>
            </a:r>
            <a:r>
              <a:rPr lang="en-US" sz="2400" dirty="0" err="1" smtClean="0"/>
              <a:t>github</a:t>
            </a:r>
            <a:endParaRPr lang="en-US" sz="2400" dirty="0" smtClean="0"/>
          </a:p>
          <a:p>
            <a:r>
              <a:rPr lang="en-US" sz="2400" b="1" dirty="0" smtClean="0"/>
              <a:t>README.md</a:t>
            </a:r>
            <a:r>
              <a:rPr lang="en-US" sz="2400" dirty="0" smtClean="0"/>
              <a:t>		: Description of project</a:t>
            </a:r>
          </a:p>
          <a:p>
            <a:r>
              <a:rPr lang="en-US" sz="2400" b="1" dirty="0" err="1" smtClean="0"/>
              <a:t>package.json</a:t>
            </a:r>
            <a:r>
              <a:rPr lang="en-US" sz="2400" dirty="0" smtClean="0"/>
              <a:t>		: Project Details – Metadata of project</a:t>
            </a:r>
          </a:p>
          <a:p>
            <a:r>
              <a:rPr lang="en-US" sz="2400" b="1" dirty="0" smtClean="0"/>
              <a:t>package-</a:t>
            </a:r>
            <a:r>
              <a:rPr lang="en-US" sz="2400" b="1" dirty="0" err="1" smtClean="0"/>
              <a:t>lock.json</a:t>
            </a:r>
            <a:r>
              <a:rPr lang="en-US" sz="2400" dirty="0" smtClean="0"/>
              <a:t>		: Package details of project</a:t>
            </a:r>
          </a:p>
          <a:p>
            <a:r>
              <a:rPr lang="en-US" sz="2400" b="1" dirty="0" err="1" smtClean="0"/>
              <a:t>node_module</a:t>
            </a:r>
            <a:r>
              <a:rPr lang="en-US" sz="2400" dirty="0" smtClean="0"/>
              <a:t>		: NPM dependencies</a:t>
            </a:r>
          </a:p>
        </p:txBody>
      </p:sp>
    </p:spTree>
    <p:extLst>
      <p:ext uri="{BB962C8B-B14F-4D97-AF65-F5344CB8AC3E}">
        <p14:creationId xmlns:p14="http://schemas.microsoft.com/office/powerpoint/2010/main" val="3414405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File 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public</a:t>
            </a:r>
          </a:p>
          <a:p>
            <a:pPr lvl="1"/>
            <a:r>
              <a:rPr lang="en-US" sz="2000" b="1" dirty="0" smtClean="0"/>
              <a:t>facicon.ico</a:t>
            </a:r>
            <a:r>
              <a:rPr lang="en-US" sz="2000" dirty="0" smtClean="0"/>
              <a:t>		:	Site icon file</a:t>
            </a:r>
          </a:p>
          <a:p>
            <a:pPr lvl="1"/>
            <a:r>
              <a:rPr lang="en-US" sz="2000" b="1" dirty="0" smtClean="0"/>
              <a:t>robots.txt</a:t>
            </a:r>
            <a:r>
              <a:rPr lang="en-US" sz="2000" dirty="0" smtClean="0"/>
              <a:t>		:	SEO meta data</a:t>
            </a:r>
          </a:p>
          <a:p>
            <a:pPr lvl="1"/>
            <a:r>
              <a:rPr lang="en-US" sz="2000" b="1" dirty="0" smtClean="0"/>
              <a:t>logo192.png</a:t>
            </a:r>
            <a:r>
              <a:rPr lang="en-US" sz="2000" dirty="0" smtClean="0"/>
              <a:t>	:	Logo-1</a:t>
            </a:r>
          </a:p>
          <a:p>
            <a:pPr lvl="1"/>
            <a:r>
              <a:rPr lang="en-US" sz="2000" b="1" dirty="0" smtClean="0"/>
              <a:t>logo512.png</a:t>
            </a:r>
            <a:r>
              <a:rPr lang="en-US" sz="2000" dirty="0" smtClean="0"/>
              <a:t>	:	Logo-2</a:t>
            </a:r>
          </a:p>
          <a:p>
            <a:pPr lvl="1"/>
            <a:r>
              <a:rPr lang="en-US" sz="2000" b="1" dirty="0" err="1" smtClean="0"/>
              <a:t>manifest.json</a:t>
            </a:r>
            <a:r>
              <a:rPr lang="en-US" sz="2000" dirty="0" smtClean="0"/>
              <a:t>	:	Meta-data of </a:t>
            </a:r>
            <a:r>
              <a:rPr lang="en-US" sz="2000" b="1" dirty="0" smtClean="0"/>
              <a:t>progressive web app</a:t>
            </a:r>
          </a:p>
          <a:p>
            <a:pPr lvl="1"/>
            <a:r>
              <a:rPr lang="en-US" sz="2000" b="1" dirty="0" smtClean="0"/>
              <a:t>index.html	</a:t>
            </a:r>
            <a:r>
              <a:rPr lang="en-US" sz="2000" dirty="0" smtClean="0"/>
              <a:t>	:	Single page web app</a:t>
            </a:r>
          </a:p>
        </p:txBody>
      </p:sp>
    </p:spTree>
    <p:extLst>
      <p:ext uri="{BB962C8B-B14F-4D97-AF65-F5344CB8AC3E}">
        <p14:creationId xmlns:p14="http://schemas.microsoft.com/office/powerpoint/2010/main" val="4236601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File 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 smtClean="0"/>
              <a:t>src</a:t>
            </a:r>
            <a:endParaRPr lang="en-US" sz="2400" b="1" dirty="0" smtClean="0"/>
          </a:p>
          <a:p>
            <a:pPr lvl="1"/>
            <a:r>
              <a:rPr lang="en-US" sz="2000" b="1" dirty="0" smtClean="0"/>
              <a:t>App.css</a:t>
            </a:r>
            <a:r>
              <a:rPr lang="en-US" sz="2000" dirty="0" smtClean="0"/>
              <a:t>		:	CSS for Components</a:t>
            </a:r>
          </a:p>
          <a:p>
            <a:pPr lvl="1"/>
            <a:r>
              <a:rPr lang="en-US" sz="2000" b="1" dirty="0" smtClean="0"/>
              <a:t>App.js</a:t>
            </a:r>
            <a:r>
              <a:rPr lang="en-US" sz="2000" dirty="0" smtClean="0"/>
              <a:t>		:	Components – </a:t>
            </a:r>
            <a:r>
              <a:rPr lang="en-US" sz="2000" dirty="0" err="1" smtClean="0"/>
              <a:t>jsx</a:t>
            </a:r>
            <a:r>
              <a:rPr lang="en-US" sz="2000" smtClean="0"/>
              <a:t> code</a:t>
            </a:r>
            <a:endParaRPr lang="en-US" sz="2000" dirty="0" smtClean="0"/>
          </a:p>
          <a:p>
            <a:pPr lvl="1"/>
            <a:r>
              <a:rPr lang="en-US" sz="2000" b="1" dirty="0" smtClean="0"/>
              <a:t>App.test.js	</a:t>
            </a:r>
            <a:r>
              <a:rPr lang="en-US" sz="2000" dirty="0" smtClean="0"/>
              <a:t>	:	Testing - App</a:t>
            </a:r>
          </a:p>
          <a:p>
            <a:pPr lvl="1"/>
            <a:r>
              <a:rPr lang="en-US" sz="2000" b="1" dirty="0" smtClean="0"/>
              <a:t>index.css</a:t>
            </a:r>
            <a:r>
              <a:rPr lang="en-US" sz="2000" dirty="0" smtClean="0"/>
              <a:t>		:	Universal CSS for app</a:t>
            </a:r>
          </a:p>
          <a:p>
            <a:pPr lvl="1"/>
            <a:r>
              <a:rPr lang="en-US" sz="2000" b="1" dirty="0" smtClean="0"/>
              <a:t>Index.js	</a:t>
            </a:r>
            <a:r>
              <a:rPr lang="en-US" sz="2000" dirty="0" smtClean="0"/>
              <a:t>	:	Render components</a:t>
            </a:r>
            <a:endParaRPr lang="en-US" sz="2000" b="1" dirty="0" smtClean="0"/>
          </a:p>
          <a:p>
            <a:pPr lvl="1"/>
            <a:r>
              <a:rPr lang="en-US" sz="2000" b="1" dirty="0" err="1" smtClean="0"/>
              <a:t>logo.svg</a:t>
            </a:r>
            <a:r>
              <a:rPr lang="en-US" sz="2000" dirty="0" smtClean="0"/>
              <a:t>		:	Image file format</a:t>
            </a:r>
          </a:p>
          <a:p>
            <a:pPr lvl="1"/>
            <a:r>
              <a:rPr lang="en-US" sz="2000" b="1" dirty="0" smtClean="0"/>
              <a:t>reportWebVitals.js</a:t>
            </a:r>
            <a:r>
              <a:rPr lang="en-US" sz="2000" dirty="0" smtClean="0"/>
              <a:t>	:	Testing </a:t>
            </a:r>
            <a:r>
              <a:rPr lang="en-US" sz="2000" dirty="0"/>
              <a:t>- App </a:t>
            </a:r>
            <a:r>
              <a:rPr lang="en-US" sz="2000" dirty="0" smtClean="0"/>
              <a:t>	</a:t>
            </a:r>
          </a:p>
          <a:p>
            <a:pPr lvl="1"/>
            <a:r>
              <a:rPr lang="en-US" sz="2000" b="1" dirty="0" smtClean="0"/>
              <a:t>setupTest.js</a:t>
            </a:r>
            <a:r>
              <a:rPr lang="en-US" sz="2000" dirty="0" smtClean="0"/>
              <a:t>	:</a:t>
            </a:r>
            <a:r>
              <a:rPr lang="en-US" sz="2000" dirty="0"/>
              <a:t>	</a:t>
            </a:r>
            <a:r>
              <a:rPr lang="en-US" sz="2000" dirty="0" smtClean="0"/>
              <a:t>Testing </a:t>
            </a:r>
            <a:r>
              <a:rPr lang="en-US" sz="2000" dirty="0"/>
              <a:t>- App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34648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Reusable building block in user interface (html, </a:t>
            </a:r>
            <a:r>
              <a:rPr lang="en-US" dirty="0" err="1" smtClean="0"/>
              <a:t>css</a:t>
            </a:r>
            <a:r>
              <a:rPr lang="en-US" dirty="0" smtClean="0"/>
              <a:t>, and </a:t>
            </a:r>
            <a:r>
              <a:rPr lang="en-US" dirty="0" err="1" smtClean="0"/>
              <a:t>js</a:t>
            </a:r>
            <a:r>
              <a:rPr lang="en-US" dirty="0" smtClean="0"/>
              <a:t>) is known as </a:t>
            </a:r>
            <a:r>
              <a:rPr lang="en-US" dirty="0" smtClean="0"/>
              <a:t>component. Combination of these components we can built a page.</a:t>
            </a:r>
          </a:p>
          <a:p>
            <a:r>
              <a:rPr lang="en-US" dirty="0" smtClean="0"/>
              <a:t>Reusability </a:t>
            </a:r>
            <a:r>
              <a:rPr lang="en-US" dirty="0" smtClean="0"/>
              <a:t>- Don’t repeat your code</a:t>
            </a:r>
          </a:p>
          <a:p>
            <a:r>
              <a:rPr lang="en-US" dirty="0" smtClean="0"/>
              <a:t>Maintainability - Easy to maintain code</a:t>
            </a:r>
          </a:p>
          <a:p>
            <a:r>
              <a:rPr lang="en-US" dirty="0" smtClean="0"/>
              <a:t>Nested Component</a:t>
            </a:r>
          </a:p>
          <a:p>
            <a:pPr lvl="1"/>
            <a:r>
              <a:rPr lang="en-US" dirty="0" smtClean="0"/>
              <a:t>Component inside of component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785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6" y="740683"/>
            <a:ext cx="11844227" cy="561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82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69" y="-11338"/>
            <a:ext cx="117838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42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94" y="0"/>
            <a:ext cx="102166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Prerequisites</a:t>
            </a:r>
          </a:p>
          <a:p>
            <a:r>
              <a:rPr lang="en-US" dirty="0"/>
              <a:t>Installation &amp; Configuration</a:t>
            </a:r>
          </a:p>
          <a:p>
            <a:r>
              <a:rPr lang="en-US" dirty="0"/>
              <a:t>First Project</a:t>
            </a:r>
          </a:p>
          <a:p>
            <a:r>
              <a:rPr lang="en-US" dirty="0"/>
              <a:t>Hello world</a:t>
            </a:r>
          </a:p>
          <a:p>
            <a:r>
              <a:rPr lang="en-US" dirty="0" smtClean="0"/>
              <a:t>Components</a:t>
            </a:r>
            <a:endParaRPr lang="en-US" dirty="0" smtClean="0"/>
          </a:p>
          <a:p>
            <a:r>
              <a:rPr lang="en-US" dirty="0" smtClean="0"/>
              <a:t>Routing</a:t>
            </a:r>
            <a:endParaRPr lang="en-US" dirty="0"/>
          </a:p>
          <a:p>
            <a:r>
              <a:rPr lang="en-US" dirty="0"/>
              <a:t>Advanced</a:t>
            </a:r>
          </a:p>
          <a:p>
            <a:r>
              <a:rPr lang="en-US" dirty="0"/>
              <a:t>API</a:t>
            </a:r>
          </a:p>
          <a:p>
            <a:r>
              <a:rPr lang="en-US" dirty="0"/>
              <a:t>Redux</a:t>
            </a:r>
          </a:p>
        </p:txBody>
      </p:sp>
    </p:spTree>
    <p:extLst>
      <p:ext uri="{BB962C8B-B14F-4D97-AF65-F5344CB8AC3E}">
        <p14:creationId xmlns:p14="http://schemas.microsoft.com/office/powerpoint/2010/main" val="227697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259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React.js</a:t>
            </a:r>
          </a:p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/>
              <a:t>://www.youtube.com/watch?v=F18Rxw6ftcM&amp;t=1156s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ES6</a:t>
            </a:r>
          </a:p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/>
              <a:t>://www.youtube.com/watch?v=UEHAC3VJG-g&amp;list=PLjpp5kBQLNTSvHo6Rp4Ky0X8x_MabmKye&amp;index=87</a:t>
            </a:r>
          </a:p>
        </p:txBody>
      </p:sp>
    </p:spTree>
    <p:extLst>
      <p:ext uri="{BB962C8B-B14F-4D97-AF65-F5344CB8AC3E}">
        <p14:creationId xmlns:p14="http://schemas.microsoft.com/office/powerpoint/2010/main" val="181468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Open-source front end JavaScript library that is used for building UI components and user interfaces created by Facebook in 2013.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Commonly used as the code base for SPA’s (Single Page Applications).</a:t>
            </a:r>
          </a:p>
          <a:p>
            <a:endParaRPr lang="en-US" dirty="0"/>
          </a:p>
          <a:p>
            <a:r>
              <a:rPr lang="en-US" dirty="0"/>
              <a:t>Partial control update – fast</a:t>
            </a:r>
          </a:p>
          <a:p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Large community for support</a:t>
            </a:r>
          </a:p>
        </p:txBody>
      </p:sp>
    </p:spTree>
    <p:extLst>
      <p:ext uri="{BB962C8B-B14F-4D97-AF65-F5344CB8AC3E}">
        <p14:creationId xmlns:p14="http://schemas.microsoft.com/office/powerpoint/2010/main" val="186823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app development with React-Native</a:t>
            </a:r>
          </a:p>
          <a:p>
            <a:endParaRPr lang="en-US" dirty="0"/>
          </a:p>
          <a:p>
            <a:r>
              <a:rPr lang="en-US" dirty="0"/>
              <a:t>Companies used React in their production Netflix, Facebook, Instagram, Airbnb, Reddit, Dropbox, and Postmates.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91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HTML, CSS, JavaScript basics</a:t>
            </a:r>
          </a:p>
          <a:p>
            <a:r>
              <a:rPr lang="en-US" dirty="0"/>
              <a:t>ES6 Basics</a:t>
            </a:r>
          </a:p>
          <a:p>
            <a:r>
              <a:rPr lang="en-US" dirty="0"/>
              <a:t>Node &amp; Node Modules</a:t>
            </a:r>
          </a:p>
          <a:p>
            <a:r>
              <a:rPr lang="en-US" dirty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171703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Installation &amp;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Download and install Node.js</a:t>
            </a:r>
          </a:p>
          <a:p>
            <a:pPr lvl="1"/>
            <a:r>
              <a:rPr lang="en-US" dirty="0"/>
              <a:t>https://nodejs.dev/download</a:t>
            </a:r>
          </a:p>
          <a:p>
            <a:endParaRPr lang="en-US" b="1" dirty="0"/>
          </a:p>
          <a:p>
            <a:r>
              <a:rPr lang="en-US" b="1" dirty="0"/>
              <a:t>Chrome Extension</a:t>
            </a:r>
          </a:p>
          <a:p>
            <a:pPr lvl="1"/>
            <a:r>
              <a:rPr lang="en-US" b="1" dirty="0"/>
              <a:t>React Developer Tools</a:t>
            </a:r>
          </a:p>
          <a:p>
            <a:pPr lvl="1"/>
            <a:r>
              <a:rPr lang="en-US" b="1" dirty="0"/>
              <a:t>Postman – API Testing Tool</a:t>
            </a:r>
          </a:p>
          <a:p>
            <a:endParaRPr lang="en-US" b="1" dirty="0"/>
          </a:p>
          <a:p>
            <a:r>
              <a:rPr lang="en-US" b="1" dirty="0"/>
              <a:t>Visual Studio Code</a:t>
            </a:r>
          </a:p>
          <a:p>
            <a:pPr lvl="1"/>
            <a:r>
              <a:rPr lang="en-US" b="1" dirty="0"/>
              <a:t>VS Code ES7 React/Redux/React-Native/JS snippets</a:t>
            </a:r>
          </a:p>
          <a:p>
            <a:pPr lvl="1"/>
            <a:r>
              <a:rPr lang="en-US" b="1" dirty="0"/>
              <a:t>Thunder Client – API Testing Tool</a:t>
            </a:r>
          </a:p>
          <a:p>
            <a:pPr lvl="1"/>
            <a:r>
              <a:rPr lang="en-US" b="1" dirty="0"/>
              <a:t>Bracket Pair Color DLW</a:t>
            </a:r>
          </a:p>
          <a:p>
            <a:pPr lvl="1"/>
            <a:r>
              <a:rPr lang="en-US" b="1" dirty="0"/>
              <a:t>Auto Rename Tag</a:t>
            </a:r>
          </a:p>
          <a:p>
            <a:pPr lvl="1"/>
            <a:r>
              <a:rPr lang="nn-NO" b="1" dirty="0"/>
              <a:t>Prettier Formatter for Visual Studio Code</a:t>
            </a:r>
          </a:p>
          <a:p>
            <a:pPr lvl="1"/>
            <a:r>
              <a:rPr lang="en-US" b="1" dirty="0"/>
              <a:t>Live </a:t>
            </a:r>
            <a:r>
              <a:rPr lang="en-US" b="1" dirty="0" smtClean="0"/>
              <a:t>Server</a:t>
            </a:r>
          </a:p>
          <a:p>
            <a:pPr lvl="1"/>
            <a:r>
              <a:rPr lang="en-US" b="1" dirty="0" smtClean="0"/>
              <a:t>Material Icon Theme</a:t>
            </a:r>
            <a:endParaRPr lang="en-US" b="1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5979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React App-1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react-0\index.html</a:t>
            </a:r>
          </a:p>
        </p:txBody>
      </p:sp>
    </p:spTree>
    <p:extLst>
      <p:ext uri="{BB962C8B-B14F-4D97-AF65-F5344CB8AC3E}">
        <p14:creationId xmlns:p14="http://schemas.microsoft.com/office/powerpoint/2010/main" val="1949372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React App-2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npx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create-react-app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react-1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F1E976F-18A6-6D97-BEA7-6DB513CFA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57" y="2300814"/>
            <a:ext cx="8976359" cy="11549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CEC1392-254C-1D26-9404-A908A9AAD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57" y="3598855"/>
            <a:ext cx="8976360" cy="10858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65448C9-64AD-3034-E71B-C8BC9E566D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68" r="-36331"/>
          <a:stretch/>
        </p:blipFill>
        <p:spPr>
          <a:xfrm>
            <a:off x="988657" y="4756753"/>
            <a:ext cx="8976358" cy="20669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69474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React First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397C107-8A67-F99A-4B77-4CC7F6449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8744"/>
            <a:ext cx="10515600" cy="50792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70337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253</Words>
  <Application>Microsoft Office PowerPoint</Application>
  <PresentationFormat>Widescreen</PresentationFormat>
  <Paragraphs>89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charter</vt:lpstr>
      <vt:lpstr>Office Theme</vt:lpstr>
      <vt:lpstr>React.js</vt:lpstr>
      <vt:lpstr>Table of Contents</vt:lpstr>
      <vt:lpstr>Introduction</vt:lpstr>
      <vt:lpstr>Introduction</vt:lpstr>
      <vt:lpstr>Prerequisites</vt:lpstr>
      <vt:lpstr>Installation &amp; Configuration</vt:lpstr>
      <vt:lpstr>Create React App-1</vt:lpstr>
      <vt:lpstr>Create React App-2</vt:lpstr>
      <vt:lpstr>Create React First App</vt:lpstr>
      <vt:lpstr>Create React First App</vt:lpstr>
      <vt:lpstr>Create React First App</vt:lpstr>
      <vt:lpstr>Project File Structure</vt:lpstr>
      <vt:lpstr>Project File Structure</vt:lpstr>
      <vt:lpstr>Project File Structure</vt:lpstr>
      <vt:lpstr>Project File Structure</vt:lpstr>
      <vt:lpstr>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Microsoft account</dc:creator>
  <cp:lastModifiedBy>Microsoft account</cp:lastModifiedBy>
  <cp:revision>229</cp:revision>
  <dcterms:created xsi:type="dcterms:W3CDTF">2022-07-30T16:31:11Z</dcterms:created>
  <dcterms:modified xsi:type="dcterms:W3CDTF">2022-08-02T16:02:44Z</dcterms:modified>
</cp:coreProperties>
</file>