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4" r:id="rId5"/>
    <p:sldId id="265" r:id="rId6"/>
    <p:sldId id="266" r:id="rId7"/>
    <p:sldId id="267" r:id="rId8"/>
    <p:sldId id="262" r:id="rId9"/>
    <p:sldId id="268" r:id="rId10"/>
    <p:sldId id="269" r:id="rId11"/>
    <p:sldId id="272" r:id="rId12"/>
    <p:sldId id="271" r:id="rId13"/>
    <p:sldId id="273" r:id="rId14"/>
    <p:sldId id="274" r:id="rId15"/>
    <p:sldId id="275" r:id="rId16"/>
    <p:sldId id="276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3T15:23:53.076" idx="1">
    <p:pos x="5820" y="1150"/>
    <p:text/>
    <p:extLst>
      <p:ext uri="{C676402C-5697-4E1C-873F-D02D1690AC5C}">
        <p15:threadingInfo xmlns:p15="http://schemas.microsoft.com/office/powerpoint/2012/main" timeZoneBias="-345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3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1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2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2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1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8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3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Krishna </a:t>
            </a:r>
            <a:r>
              <a:rPr lang="en-US" dirty="0" err="1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3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9100127" cy="47142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92727" y="4008582"/>
            <a:ext cx="9347200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Case-1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=“./file1.js”&gt;&lt;/script&gt;	:	declare variable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=“./file1.js”&gt;&lt;/script&gt;	:	create a function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=“./file1.js”&gt;&lt;/script&gt;	:	call a function</a:t>
            </a:r>
          </a:p>
          <a:p>
            <a:endParaRPr lang="en-US" b="1" dirty="0"/>
          </a:p>
          <a:p>
            <a:r>
              <a:rPr lang="en-US" b="1" dirty="0"/>
              <a:t>Case-2</a:t>
            </a:r>
          </a:p>
          <a:p>
            <a:pPr lvl="1"/>
            <a:r>
              <a:rPr lang="en-US" dirty="0"/>
              <a:t>export </a:t>
            </a:r>
          </a:p>
          <a:p>
            <a:pPr lvl="1"/>
            <a:r>
              <a:rPr lang="en-US" dirty="0"/>
              <a:t>import</a:t>
            </a:r>
          </a:p>
          <a:p>
            <a:pPr lvl="1"/>
            <a:r>
              <a:rPr lang="en-US" dirty="0"/>
              <a:t>default</a:t>
            </a:r>
          </a:p>
          <a:p>
            <a:pPr lvl="1"/>
            <a:r>
              <a:rPr lang="en-US" dirty="0" err="1"/>
              <a:t>agregate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6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ES Versions</a:t>
            </a:r>
          </a:p>
          <a:p>
            <a:r>
              <a:rPr lang="en-US" dirty="0"/>
              <a:t>New in ES-6</a:t>
            </a:r>
          </a:p>
          <a:p>
            <a:pPr lvl="1"/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Default parameter</a:t>
            </a:r>
          </a:p>
          <a:p>
            <a:pPr lvl="1"/>
            <a:r>
              <a:rPr lang="en-US" dirty="0"/>
              <a:t>Rest parameter</a:t>
            </a:r>
          </a:p>
          <a:p>
            <a:pPr lvl="1"/>
            <a:r>
              <a:rPr lang="en-US" dirty="0"/>
              <a:t>Spread operator</a:t>
            </a:r>
          </a:p>
          <a:p>
            <a:pPr lvl="1"/>
            <a:r>
              <a:rPr lang="en-US" dirty="0"/>
              <a:t>for of</a:t>
            </a:r>
          </a:p>
          <a:p>
            <a:pPr lvl="1"/>
            <a:r>
              <a:rPr lang="en-US" dirty="0"/>
              <a:t>Template Literals		`${variable}`</a:t>
            </a:r>
          </a:p>
          <a:p>
            <a:pPr lvl="1"/>
            <a:r>
              <a:rPr lang="en-US" dirty="0"/>
              <a:t>Array de-structuring</a:t>
            </a:r>
          </a:p>
          <a:p>
            <a:pPr lvl="1"/>
            <a:r>
              <a:rPr lang="en-US" dirty="0"/>
              <a:t>Object de-structuring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269" y="4503400"/>
            <a:ext cx="3781529" cy="3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6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Object Oriented Concept in real life</a:t>
            </a:r>
          </a:p>
          <a:p>
            <a:r>
              <a:rPr lang="en-US" dirty="0"/>
              <a:t>Difference between procedural and object oriented</a:t>
            </a:r>
          </a:p>
          <a:p>
            <a:r>
              <a:rPr lang="en-US" dirty="0"/>
              <a:t>Four pillar of Object Oriented</a:t>
            </a:r>
          </a:p>
          <a:p>
            <a:r>
              <a:rPr lang="en-US" dirty="0"/>
              <a:t>Object Oriented programming in JavaScript till ES5</a:t>
            </a:r>
          </a:p>
          <a:p>
            <a:r>
              <a:rPr lang="en-US" dirty="0"/>
              <a:t>What’s new in ES6</a:t>
            </a:r>
          </a:p>
        </p:txBody>
      </p:sp>
    </p:spTree>
    <p:extLst>
      <p:ext uri="{BB962C8B-B14F-4D97-AF65-F5344CB8AC3E}">
        <p14:creationId xmlns:p14="http://schemas.microsoft.com/office/powerpoint/2010/main" val="116074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Class, Object,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25203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Class, Object,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Every object has</a:t>
            </a:r>
          </a:p>
          <a:p>
            <a:pPr lvl="1"/>
            <a:r>
              <a:rPr lang="en-US" dirty="0"/>
              <a:t>Features or Properties</a:t>
            </a:r>
          </a:p>
          <a:p>
            <a:pPr lvl="1"/>
            <a:r>
              <a:rPr lang="en-US" dirty="0"/>
              <a:t>Actions</a:t>
            </a:r>
          </a:p>
          <a:p>
            <a:endParaRPr lang="en-US" dirty="0"/>
          </a:p>
          <a:p>
            <a:r>
              <a:rPr lang="en-US" dirty="0"/>
              <a:t>Raj Rai</a:t>
            </a:r>
          </a:p>
          <a:p>
            <a:pPr lvl="1"/>
            <a:r>
              <a:rPr lang="en-US" dirty="0"/>
              <a:t>Name, address, phone</a:t>
            </a:r>
          </a:p>
          <a:p>
            <a:pPr lvl="1"/>
            <a:r>
              <a:rPr lang="en-US" dirty="0"/>
              <a:t>Walk, talk, and sleep</a:t>
            </a:r>
          </a:p>
          <a:p>
            <a:endParaRPr lang="en-US" dirty="0"/>
          </a:p>
          <a:p>
            <a:r>
              <a:rPr lang="en-US" dirty="0"/>
              <a:t>Hyundai i20</a:t>
            </a:r>
          </a:p>
          <a:p>
            <a:pPr lvl="1"/>
            <a:r>
              <a:rPr lang="en-US" dirty="0"/>
              <a:t>Color, price</a:t>
            </a:r>
          </a:p>
          <a:p>
            <a:pPr lvl="1"/>
            <a:r>
              <a:rPr lang="en-US" dirty="0"/>
              <a:t>Start, go, stop</a:t>
            </a:r>
          </a:p>
        </p:txBody>
      </p:sp>
    </p:spTree>
    <p:extLst>
      <p:ext uri="{BB962C8B-B14F-4D97-AF65-F5344CB8AC3E}">
        <p14:creationId xmlns:p14="http://schemas.microsoft.com/office/powerpoint/2010/main" val="359059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Encapsulation</a:t>
            </a:r>
          </a:p>
          <a:p>
            <a:pPr marL="0" indent="0">
              <a:buNone/>
            </a:pPr>
            <a:r>
              <a:rPr lang="en-US" dirty="0"/>
              <a:t>Wrapping up data and member function (method) together into a single unit.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Abstraction</a:t>
            </a:r>
          </a:p>
          <a:p>
            <a:pPr marL="0" indent="0">
              <a:buNone/>
            </a:pPr>
            <a:r>
              <a:rPr lang="en-US" dirty="0"/>
              <a:t>Visibility of features of an entity/object to the outside world (consumer) to hide the irrelevant info.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Inheritance</a:t>
            </a:r>
          </a:p>
          <a:p>
            <a:pPr marL="0" indent="0">
              <a:buNone/>
            </a:pPr>
            <a:r>
              <a:rPr lang="en-US" dirty="0"/>
              <a:t>Allows a class (subclass) to acquire the properties and behavior of another class. Helps to reuse, customize, and enhance the existing code.</a:t>
            </a:r>
          </a:p>
        </p:txBody>
      </p:sp>
    </p:spTree>
    <p:extLst>
      <p:ext uri="{BB962C8B-B14F-4D97-AF65-F5344CB8AC3E}">
        <p14:creationId xmlns:p14="http://schemas.microsoft.com/office/powerpoint/2010/main" val="401956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A3597-4565-FB13-A225-782201522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6655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0600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456AE-52E5-2240-5509-B2E64AD9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2801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164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04F0C-0A52-A310-0338-94A963BC5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85"/>
          <a:stretch/>
        </p:blipFill>
        <p:spPr>
          <a:xfrm>
            <a:off x="838200" y="1550962"/>
            <a:ext cx="10658475" cy="51366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160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 &amp;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Download and install Node.js</a:t>
            </a:r>
          </a:p>
          <a:p>
            <a:pPr lvl="1"/>
            <a:r>
              <a:rPr lang="en-US" dirty="0"/>
              <a:t>https://nodejs.dev/download</a:t>
            </a:r>
          </a:p>
          <a:p>
            <a:endParaRPr lang="en-US" b="1" dirty="0"/>
          </a:p>
          <a:p>
            <a:r>
              <a:rPr lang="en-US" b="1" dirty="0"/>
              <a:t>Chrome Extension</a:t>
            </a:r>
          </a:p>
          <a:p>
            <a:pPr lvl="1"/>
            <a:r>
              <a:rPr lang="en-US" b="1" dirty="0"/>
              <a:t>React Developer Tools</a:t>
            </a:r>
          </a:p>
          <a:p>
            <a:pPr lvl="1"/>
            <a:r>
              <a:rPr lang="en-US" b="1" dirty="0"/>
              <a:t>Postman – API Testing Tool</a:t>
            </a:r>
          </a:p>
          <a:p>
            <a:endParaRPr lang="en-US" b="1" dirty="0"/>
          </a:p>
          <a:p>
            <a:r>
              <a:rPr lang="en-US" b="1" dirty="0"/>
              <a:t>Visual Studio Code</a:t>
            </a:r>
          </a:p>
          <a:p>
            <a:pPr lvl="1"/>
            <a:r>
              <a:rPr lang="en-US" b="1" dirty="0"/>
              <a:t>VS Code ES7 React/Redux/React-Native/JS snippets</a:t>
            </a:r>
          </a:p>
          <a:p>
            <a:pPr lvl="1"/>
            <a:r>
              <a:rPr lang="en-US" b="1" dirty="0"/>
              <a:t>Thunder Client – API Testing Tool</a:t>
            </a:r>
          </a:p>
          <a:p>
            <a:pPr lvl="1"/>
            <a:r>
              <a:rPr lang="en-US" b="1" dirty="0"/>
              <a:t>Bracket Pair Color DLW</a:t>
            </a:r>
          </a:p>
          <a:p>
            <a:pPr lvl="1"/>
            <a:r>
              <a:rPr lang="en-US" b="1" dirty="0"/>
              <a:t>Auto Rename Tag</a:t>
            </a:r>
          </a:p>
          <a:p>
            <a:pPr lvl="1"/>
            <a:r>
              <a:rPr lang="nn-NO" b="1" dirty="0"/>
              <a:t>Prettier Formatter for Visual Studio Code</a:t>
            </a:r>
          </a:p>
          <a:p>
            <a:pPr lvl="1"/>
            <a:r>
              <a:rPr lang="en-US" b="1" dirty="0"/>
              <a:t>Live Server</a:t>
            </a: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Segoe WPC"/>
              </a:rPr>
              <a:t>Material Icon Theme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597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6A7C05-3EA7-23A7-6EFD-2D182B9B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97252"/>
            <a:ext cx="10515600" cy="4242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7305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6A7C05-3EA7-23A7-6EFD-2D182B9B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97252"/>
            <a:ext cx="10515600" cy="4242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292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2498E-48CC-5399-5762-8ADD1D97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1621486"/>
            <a:ext cx="12192000" cy="43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80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718E0-D7E1-C003-C681-B5E7C143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645"/>
            <a:ext cx="12192000" cy="47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2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15BFC-29D7-C079-D73E-44D52A73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628"/>
            <a:ext cx="12192000" cy="556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76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013A1-1071-2354-B7F3-D5E37E61E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1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06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6D58F-883B-24B1-F831-7249F89AE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057"/>
            <a:ext cx="12192000" cy="31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3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BBEA5-7601-2518-709D-46868453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7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93AE3-2849-BECD-2D92-1D3FB285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" y="1825625"/>
            <a:ext cx="12192000" cy="387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57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F61A3-0D20-401B-4D25-D9D465EE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310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App-1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react-0\index.html</a:t>
            </a:r>
          </a:p>
        </p:txBody>
      </p:sp>
    </p:spTree>
    <p:extLst>
      <p:ext uri="{BB962C8B-B14F-4D97-AF65-F5344CB8AC3E}">
        <p14:creationId xmlns:p14="http://schemas.microsoft.com/office/powerpoint/2010/main" val="1949372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75444-1704-D593-F306-9CE85F2D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" y="1845289"/>
            <a:ext cx="12090991" cy="49586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0914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3AE12-24CA-09F7-EB18-C58EABA7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1334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1153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D1E5B-E303-6E1B-246F-9DFEBDFB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957"/>
            <a:ext cx="12192000" cy="53230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4643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React.js</a:t>
            </a:r>
          </a:p>
          <a:p>
            <a:pPr marL="0" indent="0">
              <a:buNone/>
            </a:pPr>
            <a:r>
              <a:rPr lang="en-US" dirty="0"/>
              <a:t>https://www.youtube.com/watch?v=F18Rxw6ftcM&amp;t=1156s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ES6</a:t>
            </a:r>
          </a:p>
          <a:p>
            <a:pPr marL="0" indent="0">
              <a:buNone/>
            </a:pPr>
            <a:r>
              <a:rPr lang="en-US" dirty="0"/>
              <a:t>https://www.youtube.com/watch?v=UEHAC3VJG-g&amp;list=PLjpp5kBQLNTSvHo6Rp4Ky0X8x_MabmKye&amp;index=87</a:t>
            </a:r>
          </a:p>
        </p:txBody>
      </p:sp>
    </p:spTree>
    <p:extLst>
      <p:ext uri="{BB962C8B-B14F-4D97-AF65-F5344CB8AC3E}">
        <p14:creationId xmlns:p14="http://schemas.microsoft.com/office/powerpoint/2010/main" val="181468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App-2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npx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create-react-app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react-1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E976F-18A6-6D97-BEA7-6DB513CF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57" y="2300814"/>
            <a:ext cx="8976359" cy="11549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C1392-254C-1D26-9404-A908A9AAD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57" y="3598855"/>
            <a:ext cx="8976360" cy="1085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5448C9-64AD-3034-E71B-C8BC9E566D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8" r="-36331"/>
          <a:stretch/>
        </p:blipFill>
        <p:spPr>
          <a:xfrm>
            <a:off x="988657" y="4756753"/>
            <a:ext cx="8976358" cy="2066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6947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First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7C107-8A67-F99A-4B77-4CC7F6449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8744"/>
            <a:ext cx="10515600" cy="50792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033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First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BCB72-F2C1-E113-D001-C08D6764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4953"/>
            <a:ext cx="9486900" cy="4365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343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First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D8477-C25A-1A67-5721-E20FE111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1713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264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Script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366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ECMAScript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ES Versions</a:t>
            </a:r>
          </a:p>
          <a:p>
            <a:r>
              <a:rPr lang="en-US" dirty="0"/>
              <a:t>New in ES-6</a:t>
            </a:r>
          </a:p>
          <a:p>
            <a:pPr lvl="1"/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Default parameter</a:t>
            </a:r>
          </a:p>
          <a:p>
            <a:pPr lvl="1"/>
            <a:r>
              <a:rPr lang="en-US" dirty="0"/>
              <a:t>Rest parameter</a:t>
            </a:r>
          </a:p>
          <a:p>
            <a:pPr lvl="1"/>
            <a:r>
              <a:rPr lang="en-US" dirty="0"/>
              <a:t>Spread operator</a:t>
            </a:r>
          </a:p>
          <a:p>
            <a:pPr lvl="1"/>
            <a:r>
              <a:rPr lang="en-US" dirty="0"/>
              <a:t>for of</a:t>
            </a:r>
          </a:p>
          <a:p>
            <a:pPr lvl="1"/>
            <a:r>
              <a:rPr lang="en-US" dirty="0"/>
              <a:t>Template Literals		`${variable}`</a:t>
            </a:r>
          </a:p>
          <a:p>
            <a:pPr lvl="1"/>
            <a:r>
              <a:rPr lang="en-US" dirty="0"/>
              <a:t>Array de-structuring</a:t>
            </a:r>
          </a:p>
          <a:p>
            <a:pPr lvl="1"/>
            <a:r>
              <a:rPr lang="en-US" dirty="0"/>
              <a:t>Object de-structuring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269" y="4503400"/>
            <a:ext cx="3781529" cy="3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2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489</Words>
  <Application>Microsoft Office PowerPoint</Application>
  <PresentationFormat>Widescreen</PresentationFormat>
  <Paragraphs>114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Segoe WPC</vt:lpstr>
      <vt:lpstr>Office Theme</vt:lpstr>
      <vt:lpstr>React.js</vt:lpstr>
      <vt:lpstr>Installation &amp; Configuration</vt:lpstr>
      <vt:lpstr>Create React App-1</vt:lpstr>
      <vt:lpstr>Create React App-2</vt:lpstr>
      <vt:lpstr>Create React First App</vt:lpstr>
      <vt:lpstr>Create React First App</vt:lpstr>
      <vt:lpstr>Create React First App</vt:lpstr>
      <vt:lpstr>Java Script Basics</vt:lpstr>
      <vt:lpstr>ECMAScript</vt:lpstr>
      <vt:lpstr>ES versions</vt:lpstr>
      <vt:lpstr>Module</vt:lpstr>
      <vt:lpstr>Introduction</vt:lpstr>
      <vt:lpstr>OOPs</vt:lpstr>
      <vt:lpstr>Class, Object, and Inheritance</vt:lpstr>
      <vt:lpstr>Class, Object, and Inheritance</vt:lpstr>
      <vt:lpstr>Features of OOP</vt:lpstr>
      <vt:lpstr>Creating new app – 1</vt:lpstr>
      <vt:lpstr>Creating new app – 1</vt:lpstr>
      <vt:lpstr>Creating new app – 2</vt:lpstr>
      <vt:lpstr>Creating new app – 2</vt:lpstr>
      <vt:lpstr>Creating new app – 2</vt:lpstr>
      <vt:lpstr>Creating new app – 2</vt:lpstr>
      <vt:lpstr>Creating new app – 2</vt:lpstr>
      <vt:lpstr>Creating new app – 2</vt:lpstr>
      <vt:lpstr>Creating new app – 2</vt:lpstr>
      <vt:lpstr>Creating new app – 2</vt:lpstr>
      <vt:lpstr>Creating new app – 2</vt:lpstr>
      <vt:lpstr>Creating new app – 2</vt:lpstr>
      <vt:lpstr>Creating new app – 2</vt:lpstr>
      <vt:lpstr>Creating new app – 3</vt:lpstr>
      <vt:lpstr>Creating new app – 3</vt:lpstr>
      <vt:lpstr>Creating new app –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Microsoft account</dc:creator>
  <cp:lastModifiedBy>Administrator</cp:lastModifiedBy>
  <cp:revision>222</cp:revision>
  <dcterms:created xsi:type="dcterms:W3CDTF">2022-07-30T16:31:11Z</dcterms:created>
  <dcterms:modified xsi:type="dcterms:W3CDTF">2022-08-03T11:14:47Z</dcterms:modified>
</cp:coreProperties>
</file>