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5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c4b6ed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c4b6ed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c7eaaa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c7eaaa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3ae9e5c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3ae9e5c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3ae9e5c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3ae9e5c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54e8de7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54e8de7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3c4b6ed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3c4b6ed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0619694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0619694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4e8de7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4e8de7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 T3 Design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Arun Rajayogan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Parallel and perpendicular lines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Gradients for parallel lines will be the same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Gradients of perpendicular lines multiply to -1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we are given coordinates, finding the gradient is easy through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 = (y2-y1)/(x2-x1)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(x1, x2) and (y1, y2) were the coordinates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Input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Get all 4 vertices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Check if they are invalid (duplicates or simply not making any sense i.e a letter in the coordinate), if invalid keep on asking for correct input until valid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Convert all the vertices to tuples, then add the tuples to a list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88" y="1315663"/>
            <a:ext cx="70199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shape (square, rhombus, rectangle etc.) will have its own set of properties, its own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Two sets of data, one for sides and one for the angles.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If the properties of the inputted shape match up, then the match is outputted.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allows more shapes to be added to the “database(s)” making it very versatile for future use.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separate function will exist for each property in order to perform multiple simple checks, this makes it more plug and play and so more modular.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865E-E63B-60F6-5998-7C31D6F3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Helpful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DC5FB-83A7-AC2A-BE06-B7FADCE6E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properties in the table are built from previous properties.</a:t>
            </a:r>
          </a:p>
          <a:p>
            <a:r>
              <a:rPr lang="en-US" dirty="0"/>
              <a:t>Only a small amount of actual math would be done</a:t>
            </a:r>
          </a:p>
          <a:p>
            <a:r>
              <a:rPr lang="en-US" dirty="0"/>
              <a:t>Helps make everything very modular by approaching it this way</a:t>
            </a:r>
          </a:p>
        </p:txBody>
      </p:sp>
    </p:spTree>
    <p:extLst>
      <p:ext uri="{BB962C8B-B14F-4D97-AF65-F5344CB8AC3E}">
        <p14:creationId xmlns:p14="http://schemas.microsoft.com/office/powerpoint/2010/main" val="362656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 Lengths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Pythagoras to determine side lengths.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(2,1) and (1,4)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2-1 = 1 -&gt; a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1 - 4 = -3 -&gt; b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a^2 + b^2 = c^2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1 + 9 = c^2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c = √ 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Angles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law of cosines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Only needs 3 coordinates to work, determine side lengths as outlined in previous slide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Then use formula c = arccos((a2 + b2 - c2)/(2ab))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Vertice Sort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first point entered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Finds greatest angle between all other points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4th not included point after finding the angle is furthest vertice from starting point.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Trapezium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The definition of a trapezium is that it has one pair of parallel sides, a general trapezium has nothing to do with its diagonals, so it won’t be represented in terms of its secondary properties, unless of course we start to include trapezium sub-types, such as the isosceles trapezium.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On-screen Show (16:9)</PresentationFormat>
  <Paragraphs>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CAT T3 Design</vt:lpstr>
      <vt:lpstr>User Input</vt:lpstr>
      <vt:lpstr>Properties</vt:lpstr>
      <vt:lpstr>Properties</vt:lpstr>
      <vt:lpstr>Helpful</vt:lpstr>
      <vt:lpstr>Side Lengths</vt:lpstr>
      <vt:lpstr>Finding Angles</vt:lpstr>
      <vt:lpstr>Vertice Sort</vt:lpstr>
      <vt:lpstr>The Trapezium</vt:lpstr>
      <vt:lpstr>Parallel and perpendicular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T3 Design</dc:title>
  <cp:lastModifiedBy>RAJAYOGAN Arun</cp:lastModifiedBy>
  <cp:revision>1</cp:revision>
  <dcterms:modified xsi:type="dcterms:W3CDTF">2023-10-08T07:23:36Z</dcterms:modified>
</cp:coreProperties>
</file>