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3c4b6ed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3c4b6ed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3c7eaaa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3c7eaaa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3ae9e5c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3ae9e5c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3ae9e5c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3ae9e5c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54e8de7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54e8de7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3c4b6ed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3c4b6ed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0619694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0619694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54e8de7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54e8de7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 T3 Design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Arun Rajayogan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Input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 Get all 4 vertices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Check if they are invalid (duplicates or simply not making any sense i.e a letter in the coordinate), if invalid keep on asking for correct input until valid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Convert all the vertices to tuples, then add the tuples to a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Properties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88" y="1315663"/>
            <a:ext cx="701992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Properties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shape (square, rhombus, rectangle etc.) will have its own set of properties, its own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Two sets of data, one for sides and one for the angles.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If the properties of the inputted shape match up, then the match is outputted.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This allows more shapes to be added to the “database(s)” making it very versatile for future use.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 separate function will exist for each property in order to perform multiple simple checks, this makes it more plug and play and so more modular.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Side Lengths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Pythagoras to determine side lengths.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Example: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(2,1) and (1,4)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2-1 = 1 -&gt; a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1 - 4 = -3 -&gt; b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a^2 + b^2 = c^2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1 + 9 = c^2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c = √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 Angles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 law of cosines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Only needs 3 coordinates to work, determine side lengths as outlined in previous slide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Then use formula c = arccos((a2 + b2 - c2)/(2ab))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Vertice Sort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 first point entered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Finds greatest angle between all other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4th not included point after finding the angle is furthest vertice from starting point.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Trapezium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 definition of a trapezium is that it has one pair of parallel sides, a general trapezium has nothing to do with its diagonals, so it won’t be represented in terms of its secondary properties, unless of course we start to include trapezium sub-types, such as the </a:t>
            </a:r>
            <a:r>
              <a:rPr lang="en-GB"/>
              <a:t>isosceles</a:t>
            </a:r>
            <a:r>
              <a:rPr lang="en-GB"/>
              <a:t> trapezium.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Parallel and perpendicular lines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Gradients for parallel lines will be the same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Gradients of perpendicular lines multiply to -1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As we are given coordinates, finding the gradient is easy through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 = (y2-y1)/(x2-x1)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(x1, x2) and (y1, y2) were the coordinates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