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5" r:id="rId6"/>
    <p:sldId id="260" r:id="rId7"/>
    <p:sldId id="261" r:id="rId8"/>
    <p:sldId id="262" r:id="rId9"/>
    <p:sldId id="263" r:id="rId10"/>
    <p:sldId id="264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8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462" y="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43c4b6edd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43c4b6edd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43c7eaaa8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43c7eaaa8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43ae9e5c36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43ae9e5c36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43ae9e5c3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43ae9e5c3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454e8de733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454e8de733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43c4b6edd3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43c4b6edd3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80619694f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80619694f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454e8de73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454e8de73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CAT T3 Design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Arun Rajayogan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Parallel and perpendicular lines</a:t>
            </a:r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Gradients for parallel lines will be the same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Gradients of perpendicular lines multiply to -1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As we are given coordinates, finding the gradient is easy through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m = (y2-y1)/(x2-x1)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(x1, x2) and (y1, y2) were the coordinates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User Input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 Get all 4 vertices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Check if they are invalid (duplicates or simply not making any sense i.e a letter in the coordinate), if invalid keep on asking for correct input until valid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Convert all the vertices to tuples, then add the tuples to a list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Properties</a:t>
            </a:r>
            <a:endParaRPr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888" y="1315663"/>
            <a:ext cx="7019925" cy="320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Properties</a:t>
            </a:r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Each shape (square, rhombus, rectangle etc.) will have its own set of properties, its own data.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Two sets of data, one for sides and one for the angles.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If the properties of the inputted shape match up, then the match is outputted.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This allows more shapes to be added to the “database(s)” making it very versatile for future use.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A separate function will exist for each property in order to perform multiple simple checks, this makes it more plug and play and so more modular.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3865E-E63B-60F6-5998-7C31D6F30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Helpful</a:t>
            </a:r>
            <a:endParaRPr lang="en-A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7DC5FB-83A7-AC2A-BE06-B7FADCE6EA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Most properties in the table are built from previous properties.</a:t>
            </a:r>
          </a:p>
          <a:p>
            <a:r>
              <a:rPr lang="en-US" dirty="0"/>
              <a:t>Only a small amount of actual math would be done</a:t>
            </a:r>
          </a:p>
          <a:p>
            <a:r>
              <a:rPr lang="en-US" dirty="0"/>
              <a:t>Helps make everything very modular by approaching it this way</a:t>
            </a:r>
          </a:p>
        </p:txBody>
      </p:sp>
    </p:spTree>
    <p:extLst>
      <p:ext uri="{BB962C8B-B14F-4D97-AF65-F5344CB8AC3E}">
        <p14:creationId xmlns:p14="http://schemas.microsoft.com/office/powerpoint/2010/main" val="3626566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Side Lengths</a:t>
            </a:r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Use Pythagoras to determine side lengths.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Example:</a:t>
            </a:r>
            <a:endParaRPr/>
          </a:p>
          <a:p>
            <a:pPr marL="0" lvl="0" indent="45720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(2,1) and (1,4)</a:t>
            </a:r>
            <a:endParaRPr/>
          </a:p>
          <a:p>
            <a:pPr marL="0" lvl="0" indent="45720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2-1 = 1 -&gt; a</a:t>
            </a:r>
            <a:endParaRPr/>
          </a:p>
          <a:p>
            <a:pPr marL="0" lvl="0" indent="45720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1 - 4 = -3 -&gt; b</a:t>
            </a:r>
            <a:endParaRPr/>
          </a:p>
          <a:p>
            <a:pPr marL="0" lvl="0" indent="45720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a^2 + b^2 = c^2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	1 + 9 = c^2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	c = √ 10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Finding Angles</a:t>
            </a:r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Use law of cosines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Only needs 3 coordinates to work, determine side lengths as outlined in previous slide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Then use formula c = arccos((a2 + b2 - c2)/(2ab))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Vertice Sort</a:t>
            </a:r>
            <a:endParaRPr/>
          </a:p>
        </p:txBody>
      </p:sp>
      <p:sp>
        <p:nvSpPr>
          <p:cNvPr id="91" name="Google Shape;91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Use first point entered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Finds greatest angle between all other points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4th not included point after finding the angle is furthest vertice from starting point.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Trapezium</a:t>
            </a:r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dirty="0"/>
              <a:t>The definition of a trapezium is that it has one pair of parallel sides, a general trapezium has nothing to do with its diagonals, so it won’t be represented in terms of its secondary properties, unless of course we start to include trapezium sub-types, such as the isosceles trapezium.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422</Words>
  <Application>Microsoft Office PowerPoint</Application>
  <PresentationFormat>On-screen Show (16:9)</PresentationFormat>
  <Paragraphs>42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Arial</vt:lpstr>
      <vt:lpstr>Simple Light</vt:lpstr>
      <vt:lpstr>CAT T3 Design</vt:lpstr>
      <vt:lpstr>User Input</vt:lpstr>
      <vt:lpstr>Properties</vt:lpstr>
      <vt:lpstr>Properties</vt:lpstr>
      <vt:lpstr>Helpful</vt:lpstr>
      <vt:lpstr>Side Lengths</vt:lpstr>
      <vt:lpstr>Finding Angles</vt:lpstr>
      <vt:lpstr>Vertice Sort</vt:lpstr>
      <vt:lpstr>The Trapezium</vt:lpstr>
      <vt:lpstr>Parallel and perpendicular lines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CAT T3 Design</dc:title>
  <dc:creator>Arun</dc:creator>
  <cp:lastModifiedBy>RAJAYOGAN Arun</cp:lastModifiedBy>
  <cp:revision>2</cp:revision>
  <dcterms:modified xsi:type="dcterms:W3CDTF">2023-10-09T04:14:34Z</dcterms:modified>
</cp:coreProperties>
</file>