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5854700" cy="3295650"/>
  <p:notesSz cx="5854700" cy="32956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1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50" b="0" i="1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0792" y="318225"/>
            <a:ext cx="5353114" cy="1005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63228" y="1042661"/>
            <a:ext cx="2503804" cy="1027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1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3376" y="8"/>
            <a:ext cx="3413760" cy="3288029"/>
          </a:xfrm>
          <a:custGeom>
            <a:avLst/>
            <a:gdLst/>
            <a:ahLst/>
            <a:cxnLst/>
            <a:rect l="l" t="t" r="r" b="b"/>
            <a:pathLst>
              <a:path w="3413760" h="3288029">
                <a:moveTo>
                  <a:pt x="3413363" y="0"/>
                </a:moveTo>
                <a:lnTo>
                  <a:pt x="0" y="0"/>
                </a:lnTo>
                <a:lnTo>
                  <a:pt x="0" y="3287938"/>
                </a:lnTo>
                <a:lnTo>
                  <a:pt x="3413363" y="3287938"/>
                </a:lnTo>
                <a:lnTo>
                  <a:pt x="3413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44750" marR="5080" indent="294005">
              <a:lnSpc>
                <a:spcPct val="117000"/>
              </a:lnSpc>
              <a:spcBef>
                <a:spcPts val="90"/>
              </a:spcBef>
            </a:pPr>
            <a:r>
              <a:rPr sz="2750" spc="1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Презентация </a:t>
            </a:r>
            <a:r>
              <a:rPr sz="2750" spc="1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второго</a:t>
            </a:r>
            <a:r>
              <a:rPr sz="275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проекта</a:t>
            </a:r>
            <a:endParaRPr sz="2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82037" y="2523338"/>
            <a:ext cx="1498600" cy="4641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64135" marR="5080" indent="-52070">
              <a:lnSpc>
                <a:spcPts val="1700"/>
              </a:lnSpc>
              <a:spcBef>
                <a:spcPts val="195"/>
              </a:spcBef>
            </a:pPr>
            <a:r>
              <a:rPr sz="1450" i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Глуховцев</a:t>
            </a:r>
            <a:r>
              <a:rPr sz="1450" i="1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50" i="1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Богдан </a:t>
            </a:r>
            <a:r>
              <a:rPr sz="1450" i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Зазацкий</a:t>
            </a:r>
            <a:r>
              <a:rPr sz="1450" i="1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50" i="1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Данил</a:t>
            </a:r>
            <a:endParaRPr sz="14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2132" y="162784"/>
            <a:ext cx="1881431" cy="28221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Снимок экрана 2024-01-30 15313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32385"/>
            <a:ext cx="5851525" cy="32632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Снимок экрана 2024-01-30 15305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-10160"/>
            <a:ext cx="5846445" cy="33058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40" y="0"/>
                </a:moveTo>
                <a:lnTo>
                  <a:pt x="0" y="0"/>
                </a:lnTo>
                <a:lnTo>
                  <a:pt x="0" y="3287938"/>
                </a:lnTo>
                <a:lnTo>
                  <a:pt x="5845240" y="3287938"/>
                </a:lnTo>
                <a:lnTo>
                  <a:pt x="584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3339" rIns="0" bIns="0" rtlCol="0">
            <a:spAutoFit/>
          </a:bodyPr>
          <a:lstStyle/>
          <a:p>
            <a:pPr marL="3033395">
              <a:lnSpc>
                <a:spcPct val="100000"/>
              </a:lnSpc>
              <a:spcBef>
                <a:spcPts val="90"/>
              </a:spcBef>
            </a:pPr>
            <a:r>
              <a:rPr sz="160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Описание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идеи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15" y="8"/>
            <a:ext cx="2922611" cy="328793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254669" y="1391258"/>
            <a:ext cx="2280920" cy="13716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350" i="1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Идея</a:t>
            </a:r>
            <a:r>
              <a:rPr sz="1350" i="1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350" i="1" spc="-8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проекта</a:t>
            </a:r>
            <a:r>
              <a:rPr sz="1350" i="1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350" i="1" spc="-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заключалась</a:t>
            </a:r>
            <a:r>
              <a:rPr sz="1350" i="1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350" i="1" spc="-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в</a:t>
            </a:r>
            <a:endParaRPr sz="1350">
              <a:latin typeface="Georgia" panose="02040502050405020303"/>
              <a:cs typeface="Georgia" panose="02040502050405020303"/>
            </a:endParaRPr>
          </a:p>
          <a:p>
            <a:pPr marL="90805" marR="83185" algn="ctr">
              <a:lnSpc>
                <a:spcPct val="184000"/>
              </a:lnSpc>
              <a:spcBef>
                <a:spcPts val="10"/>
              </a:spcBef>
            </a:pPr>
            <a:r>
              <a:rPr sz="1350" i="1" spc="-1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том,</a:t>
            </a:r>
            <a:r>
              <a:rPr sz="1350" i="1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350" i="1" spc="-10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чтобы</a:t>
            </a:r>
            <a:r>
              <a:rPr sz="1350" i="1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350" i="1" spc="-9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создать</a:t>
            </a:r>
            <a:r>
              <a:rPr sz="1350" i="1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350" i="1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игру, </a:t>
            </a:r>
            <a:r>
              <a:rPr sz="1350" i="1" spc="-6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похожую</a:t>
            </a:r>
            <a:r>
              <a:rPr sz="1350" i="1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350" i="1" spc="-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на</a:t>
            </a:r>
            <a:r>
              <a:rPr sz="1350" i="1" spc="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350" i="1" spc="-8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знаменитую</a:t>
            </a:r>
            <a:r>
              <a:rPr sz="1350" i="1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350" i="1" spc="-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в </a:t>
            </a:r>
            <a:r>
              <a:rPr sz="1350" i="1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свое</a:t>
            </a:r>
            <a:r>
              <a:rPr sz="1350" i="1" spc="-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350" i="1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время</a:t>
            </a:r>
            <a:r>
              <a:rPr sz="1350" i="1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350" i="1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игру</a:t>
            </a:r>
            <a:r>
              <a:rPr sz="1350" i="1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350" i="1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Тамагочи</a:t>
            </a:r>
            <a:endParaRPr sz="135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664" y="448227"/>
            <a:ext cx="1911985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900" spc="95" dirty="0">
                <a:latin typeface="Times New Roman" panose="02020603050405020304"/>
                <a:cs typeface="Times New Roman" panose="02020603050405020304"/>
              </a:rPr>
              <a:t>Основы</a:t>
            </a:r>
            <a:r>
              <a:rPr sz="19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Pygame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3963" y="887134"/>
            <a:ext cx="2006600" cy="121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225">
              <a:lnSpc>
                <a:spcPct val="118000"/>
              </a:lnSpc>
              <a:spcBef>
                <a:spcPts val="95"/>
              </a:spcBef>
            </a:pPr>
            <a:r>
              <a:rPr sz="950" dirty="0">
                <a:latin typeface="Verdana" panose="020B0604030504040204"/>
                <a:cs typeface="Verdana" panose="020B0604030504040204"/>
              </a:rPr>
              <a:t>Pygame</a:t>
            </a:r>
            <a:r>
              <a:rPr sz="95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950" spc="-80" dirty="0">
                <a:latin typeface="Verdana" panose="020B0604030504040204"/>
                <a:cs typeface="Verdana" panose="020B0604030504040204"/>
              </a:rPr>
              <a:t>-</a:t>
            </a:r>
            <a:r>
              <a:rPr sz="950" spc="-10" dirty="0">
                <a:latin typeface="Verdana" panose="020B0604030504040204"/>
                <a:cs typeface="Verdana" panose="020B0604030504040204"/>
              </a:rPr>
              <a:t> это</a:t>
            </a:r>
            <a:r>
              <a:rPr sz="950" spc="-5" dirty="0">
                <a:latin typeface="Verdana" panose="020B0604030504040204"/>
                <a:cs typeface="Verdana" panose="020B0604030504040204"/>
              </a:rPr>
              <a:t> </a:t>
            </a:r>
            <a:r>
              <a:rPr sz="950" spc="-10" dirty="0">
                <a:latin typeface="Verdana" panose="020B0604030504040204"/>
                <a:cs typeface="Verdana" panose="020B0604030504040204"/>
              </a:rPr>
              <a:t>библиотека, </a:t>
            </a:r>
            <a:r>
              <a:rPr sz="950" spc="-25" dirty="0">
                <a:latin typeface="Verdana" panose="020B0604030504040204"/>
                <a:cs typeface="Verdana" panose="020B0604030504040204"/>
              </a:rPr>
              <a:t>что </a:t>
            </a:r>
            <a:r>
              <a:rPr sz="950" spc="75" dirty="0">
                <a:latin typeface="Tahoma" panose="020B0604030504040204"/>
                <a:cs typeface="Tahoma" panose="020B0604030504040204"/>
              </a:rPr>
              <a:t>была</a:t>
            </a:r>
            <a:r>
              <a:rPr sz="95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950" spc="80" dirty="0">
                <a:latin typeface="Tahoma" panose="020B0604030504040204"/>
                <a:cs typeface="Tahoma" panose="020B0604030504040204"/>
              </a:rPr>
              <a:t>создана</a:t>
            </a:r>
            <a:r>
              <a:rPr sz="95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950" spc="80" dirty="0">
                <a:latin typeface="Tahoma" panose="020B0604030504040204"/>
                <a:cs typeface="Tahoma" panose="020B0604030504040204"/>
              </a:rPr>
              <a:t>для</a:t>
            </a:r>
            <a:r>
              <a:rPr sz="95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950" spc="85" dirty="0">
                <a:latin typeface="Tahoma" panose="020B0604030504040204"/>
                <a:cs typeface="Tahoma" panose="020B0604030504040204"/>
              </a:rPr>
              <a:t>создания</a:t>
            </a:r>
            <a:r>
              <a:rPr sz="95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950" spc="55" dirty="0">
                <a:latin typeface="Tahoma" panose="020B0604030504040204"/>
                <a:cs typeface="Tahoma" panose="020B0604030504040204"/>
              </a:rPr>
              <a:t>2D </a:t>
            </a:r>
            <a:r>
              <a:rPr sz="950" spc="100" dirty="0">
                <a:latin typeface="Tahoma" panose="020B0604030504040204"/>
                <a:cs typeface="Tahoma" panose="020B0604030504040204"/>
              </a:rPr>
              <a:t>игр</a:t>
            </a:r>
            <a:r>
              <a:rPr sz="95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950" spc="80" dirty="0">
                <a:latin typeface="Tahoma" panose="020B0604030504040204"/>
                <a:cs typeface="Tahoma" panose="020B0604030504040204"/>
              </a:rPr>
              <a:t>на</a:t>
            </a:r>
            <a:r>
              <a:rPr sz="95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950" spc="70" dirty="0">
                <a:latin typeface="Tahoma" panose="020B0604030504040204"/>
                <a:cs typeface="Tahoma" panose="020B0604030504040204"/>
              </a:rPr>
              <a:t>языке</a:t>
            </a:r>
            <a:r>
              <a:rPr sz="95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950" spc="55" dirty="0">
                <a:latin typeface="Tahoma" panose="020B0604030504040204"/>
                <a:cs typeface="Tahoma" panose="020B0604030504040204"/>
              </a:rPr>
              <a:t>python.</a:t>
            </a:r>
            <a:endParaRPr sz="95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18000"/>
              </a:lnSpc>
            </a:pPr>
            <a:r>
              <a:rPr sz="950" spc="135" dirty="0">
                <a:latin typeface="Tahoma" panose="020B0604030504040204"/>
                <a:cs typeface="Tahoma" panose="020B0604030504040204"/>
              </a:rPr>
              <a:t>Мы</a:t>
            </a:r>
            <a:r>
              <a:rPr sz="95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950" spc="85" dirty="0">
                <a:latin typeface="Tahoma" panose="020B0604030504040204"/>
                <a:cs typeface="Tahoma" panose="020B0604030504040204"/>
              </a:rPr>
              <a:t>использовали</a:t>
            </a:r>
            <a:r>
              <a:rPr sz="95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950" spc="-25" dirty="0">
                <a:latin typeface="Tahoma" panose="020B0604030504040204"/>
                <a:cs typeface="Tahoma" panose="020B0604030504040204"/>
              </a:rPr>
              <a:t>эту </a:t>
            </a:r>
            <a:r>
              <a:rPr sz="950" spc="75" dirty="0">
                <a:latin typeface="Tahoma" panose="020B0604030504040204"/>
                <a:cs typeface="Tahoma" panose="020B0604030504040204"/>
              </a:rPr>
              <a:t>библиотеку</a:t>
            </a:r>
            <a:r>
              <a:rPr sz="95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950" spc="55" dirty="0">
                <a:latin typeface="Tahoma" panose="020B0604030504040204"/>
                <a:cs typeface="Tahoma" panose="020B0604030504040204"/>
              </a:rPr>
              <a:t>из-</a:t>
            </a:r>
            <a:r>
              <a:rPr sz="950" spc="65" dirty="0">
                <a:latin typeface="Tahoma" panose="020B0604030504040204"/>
                <a:cs typeface="Tahoma" panose="020B0604030504040204"/>
              </a:rPr>
              <a:t>за</a:t>
            </a:r>
            <a:r>
              <a:rPr sz="95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950" spc="90" dirty="0">
                <a:latin typeface="Tahoma" panose="020B0604030504040204"/>
                <a:cs typeface="Tahoma" panose="020B0604030504040204"/>
              </a:rPr>
              <a:t>ее</a:t>
            </a:r>
            <a:r>
              <a:rPr sz="95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950" spc="45" dirty="0">
                <a:latin typeface="Tahoma" panose="020B0604030504040204"/>
                <a:cs typeface="Tahoma" panose="020B0604030504040204"/>
              </a:rPr>
              <a:t>простоты, </a:t>
            </a:r>
            <a:r>
              <a:rPr sz="950" spc="55" dirty="0">
                <a:latin typeface="Tahoma" panose="020B0604030504040204"/>
                <a:cs typeface="Tahoma" panose="020B0604030504040204"/>
              </a:rPr>
              <a:t>а</a:t>
            </a:r>
            <a:r>
              <a:rPr sz="95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950" spc="60" dirty="0">
                <a:latin typeface="Tahoma" panose="020B0604030504040204"/>
                <a:cs typeface="Tahoma" panose="020B0604030504040204"/>
              </a:rPr>
              <a:t>также</a:t>
            </a:r>
            <a:r>
              <a:rPr sz="95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950" spc="85" dirty="0">
                <a:latin typeface="Tahoma" panose="020B0604030504040204"/>
                <a:cs typeface="Tahoma" panose="020B0604030504040204"/>
              </a:rPr>
              <a:t>она</a:t>
            </a:r>
            <a:r>
              <a:rPr sz="95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950" spc="90" dirty="0">
                <a:latin typeface="Tahoma" panose="020B0604030504040204"/>
                <a:cs typeface="Tahoma" panose="020B0604030504040204"/>
              </a:rPr>
              <a:t>хорошо</a:t>
            </a:r>
            <a:r>
              <a:rPr sz="95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950" spc="70" dirty="0">
                <a:latin typeface="Tahoma" panose="020B0604030504040204"/>
                <a:cs typeface="Tahoma" panose="020B0604030504040204"/>
              </a:rPr>
              <a:t>подходила </a:t>
            </a:r>
            <a:r>
              <a:rPr sz="950" spc="80" dirty="0">
                <a:latin typeface="Tahoma" panose="020B0604030504040204"/>
                <a:cs typeface="Tahoma" panose="020B0604030504040204"/>
              </a:rPr>
              <a:t>для</a:t>
            </a:r>
            <a:r>
              <a:rPr sz="95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950" spc="85" dirty="0">
                <a:latin typeface="Tahoma" panose="020B0604030504040204"/>
                <a:cs typeface="Tahoma" panose="020B0604030504040204"/>
              </a:rPr>
              <a:t>создания</a:t>
            </a:r>
            <a:r>
              <a:rPr sz="95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950" spc="100" dirty="0">
                <a:latin typeface="Tahoma" panose="020B0604030504040204"/>
                <a:cs typeface="Tahoma" panose="020B0604030504040204"/>
              </a:rPr>
              <a:t>нашей</a:t>
            </a:r>
            <a:r>
              <a:rPr sz="95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950" spc="75" dirty="0">
                <a:latin typeface="Tahoma" panose="020B0604030504040204"/>
                <a:cs typeface="Tahoma" panose="020B0604030504040204"/>
              </a:rPr>
              <a:t>задумки</a:t>
            </a:r>
            <a:endParaRPr sz="95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24132" y="0"/>
            <a:ext cx="2922562" cy="32878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15" y="8"/>
            <a:ext cx="2596865" cy="32879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9117" y="359926"/>
            <a:ext cx="2764790" cy="5607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605"/>
              </a:spcBef>
            </a:pPr>
            <a:r>
              <a:rPr sz="1850" spc="90" dirty="0">
                <a:solidFill>
                  <a:srgbClr val="FFFFFF"/>
                </a:solidFill>
              </a:rPr>
              <a:t>Стек</a:t>
            </a:r>
            <a:r>
              <a:rPr sz="1850" spc="-125" dirty="0">
                <a:solidFill>
                  <a:srgbClr val="FFFFFF"/>
                </a:solidFill>
              </a:rPr>
              <a:t> </a:t>
            </a:r>
            <a:r>
              <a:rPr sz="1850" spc="-10" dirty="0">
                <a:solidFill>
                  <a:srgbClr val="FFFFFF"/>
                </a:solidFill>
              </a:rPr>
              <a:t>технологий</a:t>
            </a:r>
            <a:endParaRPr sz="185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0" marR="36830" algn="ctr">
              <a:lnSpc>
                <a:spcPct val="120000"/>
              </a:lnSpc>
              <a:spcBef>
                <a:spcPts val="95"/>
              </a:spcBef>
            </a:pPr>
            <a:r>
              <a:rPr sz="1100" i="0" spc="10" dirty="0">
                <a:latin typeface="Verdana" panose="020B0604030504040204"/>
                <a:cs typeface="Verdana" panose="020B0604030504040204"/>
              </a:rPr>
              <a:t>Для</a:t>
            </a:r>
            <a:r>
              <a:rPr sz="1100" i="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0" spc="10" dirty="0">
                <a:latin typeface="Verdana" panose="020B0604030504040204"/>
                <a:cs typeface="Verdana" panose="020B0604030504040204"/>
              </a:rPr>
              <a:t>управления</a:t>
            </a:r>
            <a:r>
              <a:rPr sz="1100" i="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0" spc="50" dirty="0">
                <a:latin typeface="Verdana" panose="020B0604030504040204"/>
                <a:cs typeface="Verdana" panose="020B0604030504040204"/>
              </a:rPr>
              <a:t>персонажем</a:t>
            </a:r>
            <a:r>
              <a:rPr sz="1100" i="0" spc="20" dirty="0">
                <a:latin typeface="Verdana" panose="020B0604030504040204"/>
                <a:cs typeface="Verdana" panose="020B0604030504040204"/>
              </a:rPr>
              <a:t> и спрайтами</a:t>
            </a:r>
            <a:r>
              <a:rPr sz="1100" i="0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0" spc="20" dirty="0">
                <a:latin typeface="Verdana" panose="020B0604030504040204"/>
                <a:cs typeface="Verdana" panose="020B0604030504040204"/>
              </a:rPr>
              <a:t>были</a:t>
            </a:r>
            <a:r>
              <a:rPr sz="1100" i="0" spc="65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0" spc="-10" dirty="0">
                <a:latin typeface="Verdana" panose="020B0604030504040204"/>
                <a:cs typeface="Verdana" panose="020B0604030504040204"/>
              </a:rPr>
              <a:t>использованы </a:t>
            </a:r>
            <a:r>
              <a:rPr sz="1100" i="0" spc="10" dirty="0">
                <a:latin typeface="Verdana" panose="020B0604030504040204"/>
                <a:cs typeface="Verdana" panose="020B0604030504040204"/>
              </a:rPr>
              <a:t>созданные</a:t>
            </a:r>
            <a:r>
              <a:rPr sz="1100" i="0" spc="130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0" spc="-10" dirty="0">
                <a:latin typeface="Verdana" panose="020B0604030504040204"/>
                <a:cs typeface="Verdana" panose="020B0604030504040204"/>
              </a:rPr>
              <a:t>классы</a:t>
            </a:r>
            <a:endParaRPr sz="1100">
              <a:latin typeface="Verdana" panose="020B0604030504040204"/>
              <a:cs typeface="Verdana" panose="020B0604030504040204"/>
            </a:endParaRPr>
          </a:p>
          <a:p>
            <a:pPr marL="12065" marR="5080" indent="-635" algn="ctr">
              <a:lnSpc>
                <a:spcPts val="1580"/>
              </a:lnSpc>
              <a:spcBef>
                <a:spcPts val="70"/>
              </a:spcBef>
            </a:pPr>
            <a:r>
              <a:rPr sz="1100" i="0" dirty="0">
                <a:latin typeface="Verdana" panose="020B0604030504040204"/>
                <a:cs typeface="Verdana" panose="020B0604030504040204"/>
              </a:rPr>
              <a:t>Также</a:t>
            </a:r>
            <a:r>
              <a:rPr sz="1100" i="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0" dirty="0">
                <a:latin typeface="Verdana" panose="020B0604030504040204"/>
                <a:cs typeface="Verdana" panose="020B0604030504040204"/>
              </a:rPr>
              <a:t>были</a:t>
            </a:r>
            <a:r>
              <a:rPr sz="1100" i="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0" dirty="0">
                <a:latin typeface="Verdana" panose="020B0604030504040204"/>
                <a:cs typeface="Verdana" panose="020B0604030504040204"/>
              </a:rPr>
              <a:t>созданы</a:t>
            </a:r>
            <a:r>
              <a:rPr sz="1100" i="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0" dirty="0">
                <a:latin typeface="Verdana" panose="020B0604030504040204"/>
                <a:cs typeface="Verdana" panose="020B0604030504040204"/>
              </a:rPr>
              <a:t>классы</a:t>
            </a:r>
            <a:r>
              <a:rPr sz="1100" i="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0" spc="-25" dirty="0">
                <a:latin typeface="Verdana" panose="020B0604030504040204"/>
                <a:cs typeface="Verdana" panose="020B0604030504040204"/>
              </a:rPr>
              <a:t>для </a:t>
            </a:r>
            <a:r>
              <a:rPr sz="1100" i="0" spc="10" dirty="0">
                <a:latin typeface="Verdana" panose="020B0604030504040204"/>
                <a:cs typeface="Verdana" panose="020B0604030504040204"/>
              </a:rPr>
              <a:t>отрисовки</a:t>
            </a:r>
            <a:r>
              <a:rPr sz="1100" i="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0" spc="10" dirty="0">
                <a:latin typeface="Verdana" panose="020B0604030504040204"/>
                <a:cs typeface="Verdana" panose="020B0604030504040204"/>
              </a:rPr>
              <a:t>экрана</a:t>
            </a:r>
            <a:r>
              <a:rPr sz="1100" i="0" spc="25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0" spc="70" dirty="0">
                <a:latin typeface="Verdana" panose="020B0604030504040204"/>
                <a:cs typeface="Verdana" panose="020B0604030504040204"/>
              </a:rPr>
              <a:t>и</a:t>
            </a:r>
            <a:r>
              <a:rPr sz="1100" i="0" spc="25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0" spc="-10" dirty="0">
                <a:latin typeface="Verdana" panose="020B0604030504040204"/>
                <a:cs typeface="Verdana" panose="020B0604030504040204"/>
              </a:rPr>
              <a:t>интерфейса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15" y="8"/>
            <a:ext cx="2596865" cy="32879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9117" y="359926"/>
            <a:ext cx="2764790" cy="5607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835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605"/>
              </a:spcBef>
            </a:pPr>
            <a:r>
              <a:rPr sz="1850" spc="30" dirty="0">
                <a:solidFill>
                  <a:srgbClr val="FFFFFF"/>
                </a:solidFill>
              </a:rPr>
              <a:t>Звук</a:t>
            </a:r>
            <a:endParaRPr sz="185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000"/>
              </a:lnSpc>
              <a:spcBef>
                <a:spcPts val="95"/>
              </a:spcBef>
            </a:pPr>
            <a:r>
              <a:rPr dirty="0"/>
              <a:t>Звуковое</a:t>
            </a:r>
            <a:r>
              <a:rPr spc="360" dirty="0"/>
              <a:t> </a:t>
            </a:r>
            <a:r>
              <a:rPr dirty="0"/>
              <a:t>сопровождение</a:t>
            </a:r>
            <a:r>
              <a:rPr spc="360" dirty="0"/>
              <a:t> </a:t>
            </a:r>
            <a:r>
              <a:rPr spc="-20" dirty="0"/>
              <a:t>было </a:t>
            </a:r>
            <a:r>
              <a:rPr dirty="0"/>
              <a:t>создано</a:t>
            </a:r>
            <a:r>
              <a:rPr spc="-55" dirty="0"/>
              <a:t> </a:t>
            </a:r>
            <a:r>
              <a:rPr dirty="0"/>
              <a:t>с</a:t>
            </a:r>
            <a:r>
              <a:rPr spc="-50" dirty="0"/>
              <a:t> </a:t>
            </a:r>
            <a:r>
              <a:rPr dirty="0"/>
              <a:t>помощью</a:t>
            </a:r>
            <a:r>
              <a:rPr spc="-50" dirty="0"/>
              <a:t> </a:t>
            </a:r>
            <a:r>
              <a:rPr spc="-10" dirty="0"/>
              <a:t>pygame.</a:t>
            </a:r>
            <a:endParaRPr spc="-10" dirty="0"/>
          </a:p>
          <a:p>
            <a:pPr marL="12700" marR="5080" algn="just">
              <a:lnSpc>
                <a:spcPct val="114000"/>
              </a:lnSpc>
              <a:spcBef>
                <a:spcPts val="15"/>
              </a:spcBef>
            </a:pPr>
            <a:r>
              <a:rPr dirty="0"/>
              <a:t>Был</a:t>
            </a:r>
            <a:r>
              <a:rPr spc="440" dirty="0"/>
              <a:t>  </a:t>
            </a:r>
            <a:r>
              <a:rPr dirty="0"/>
              <a:t>использован</a:t>
            </a:r>
            <a:r>
              <a:rPr spc="440" dirty="0"/>
              <a:t>  </a:t>
            </a:r>
            <a:r>
              <a:rPr spc="-10" dirty="0"/>
              <a:t>саундтрек </a:t>
            </a:r>
            <a:r>
              <a:rPr dirty="0"/>
              <a:t>один</a:t>
            </a:r>
            <a:r>
              <a:rPr spc="170" dirty="0"/>
              <a:t> </a:t>
            </a:r>
            <a:r>
              <a:rPr dirty="0"/>
              <a:t>саундтрек</a:t>
            </a:r>
            <a:r>
              <a:rPr spc="170" dirty="0"/>
              <a:t> </a:t>
            </a:r>
            <a:r>
              <a:rPr dirty="0"/>
              <a:t>на</a:t>
            </a:r>
            <a:r>
              <a:rPr spc="170" dirty="0"/>
              <a:t> </a:t>
            </a:r>
            <a:r>
              <a:rPr spc="-10" dirty="0"/>
              <a:t>протяжении </a:t>
            </a:r>
            <a:r>
              <a:rPr dirty="0"/>
              <a:t>всей</a:t>
            </a:r>
            <a:r>
              <a:rPr spc="-60" dirty="0"/>
              <a:t> </a:t>
            </a:r>
            <a:r>
              <a:rPr spc="-20" dirty="0"/>
              <a:t>игры</a:t>
            </a:r>
            <a:endParaRPr spc="-2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995" y="357581"/>
            <a:ext cx="184213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90" dirty="0">
                <a:latin typeface="Times New Roman" panose="02020603050405020304"/>
                <a:cs typeface="Times New Roman" panose="02020603050405020304"/>
              </a:rPr>
              <a:t>Возможные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доработки: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24132" y="0"/>
            <a:ext cx="2922562" cy="32878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73887" y="849033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69">
                <a:moveTo>
                  <a:pt x="51752" y="24168"/>
                </a:moveTo>
                <a:lnTo>
                  <a:pt x="27571" y="0"/>
                </a:lnTo>
                <a:lnTo>
                  <a:pt x="24180" y="0"/>
                </a:lnTo>
                <a:lnTo>
                  <a:pt x="0" y="24168"/>
                </a:lnTo>
                <a:lnTo>
                  <a:pt x="0" y="27571"/>
                </a:lnTo>
                <a:lnTo>
                  <a:pt x="24180" y="51739"/>
                </a:lnTo>
                <a:lnTo>
                  <a:pt x="27571" y="51739"/>
                </a:lnTo>
                <a:lnTo>
                  <a:pt x="51752" y="27571"/>
                </a:lnTo>
                <a:lnTo>
                  <a:pt x="51752" y="25869"/>
                </a:lnTo>
                <a:lnTo>
                  <a:pt x="51752" y="24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3887" y="1537055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69">
                <a:moveTo>
                  <a:pt x="51752" y="24180"/>
                </a:moveTo>
                <a:lnTo>
                  <a:pt x="27571" y="0"/>
                </a:lnTo>
                <a:lnTo>
                  <a:pt x="24180" y="0"/>
                </a:lnTo>
                <a:lnTo>
                  <a:pt x="0" y="24180"/>
                </a:lnTo>
                <a:lnTo>
                  <a:pt x="0" y="27571"/>
                </a:lnTo>
                <a:lnTo>
                  <a:pt x="24180" y="51752"/>
                </a:lnTo>
                <a:lnTo>
                  <a:pt x="27571" y="51752"/>
                </a:lnTo>
                <a:lnTo>
                  <a:pt x="51752" y="27571"/>
                </a:lnTo>
                <a:lnTo>
                  <a:pt x="51752" y="25882"/>
                </a:lnTo>
                <a:lnTo>
                  <a:pt x="51752" y="24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3887" y="2051558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69">
                <a:moveTo>
                  <a:pt x="51752" y="24180"/>
                </a:moveTo>
                <a:lnTo>
                  <a:pt x="27571" y="0"/>
                </a:lnTo>
                <a:lnTo>
                  <a:pt x="24180" y="0"/>
                </a:lnTo>
                <a:lnTo>
                  <a:pt x="0" y="24180"/>
                </a:lnTo>
                <a:lnTo>
                  <a:pt x="0" y="27571"/>
                </a:lnTo>
                <a:lnTo>
                  <a:pt x="24180" y="51752"/>
                </a:lnTo>
                <a:lnTo>
                  <a:pt x="27571" y="51752"/>
                </a:lnTo>
                <a:lnTo>
                  <a:pt x="51752" y="27571"/>
                </a:lnTo>
                <a:lnTo>
                  <a:pt x="51752" y="25869"/>
                </a:lnTo>
                <a:lnTo>
                  <a:pt x="51752" y="24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3887" y="2395575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69">
                <a:moveTo>
                  <a:pt x="51752" y="24168"/>
                </a:moveTo>
                <a:lnTo>
                  <a:pt x="27571" y="0"/>
                </a:lnTo>
                <a:lnTo>
                  <a:pt x="24180" y="0"/>
                </a:lnTo>
                <a:lnTo>
                  <a:pt x="0" y="24168"/>
                </a:lnTo>
                <a:lnTo>
                  <a:pt x="0" y="27584"/>
                </a:lnTo>
                <a:lnTo>
                  <a:pt x="24180" y="51765"/>
                </a:lnTo>
                <a:lnTo>
                  <a:pt x="27571" y="51765"/>
                </a:lnTo>
                <a:lnTo>
                  <a:pt x="51752" y="27584"/>
                </a:lnTo>
                <a:lnTo>
                  <a:pt x="51752" y="25869"/>
                </a:lnTo>
                <a:lnTo>
                  <a:pt x="51752" y="24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87197" y="767987"/>
            <a:ext cx="1696085" cy="19196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8000"/>
              </a:lnSpc>
              <a:spcBef>
                <a:spcPts val="135"/>
              </a:spcBef>
            </a:pPr>
            <a:r>
              <a:rPr sz="1150" i="1" spc="-10" dirty="0">
                <a:latin typeface="Georgia" panose="02040502050405020303"/>
                <a:cs typeface="Georgia" panose="02040502050405020303"/>
              </a:rPr>
              <a:t>Добавление</a:t>
            </a:r>
            <a:r>
              <a:rPr sz="1150" i="1" spc="-40" dirty="0">
                <a:latin typeface="Georgia" panose="02040502050405020303"/>
                <a:cs typeface="Georgia" panose="02040502050405020303"/>
              </a:rPr>
              <a:t> </a:t>
            </a:r>
            <a:r>
              <a:rPr sz="1150" i="1" spc="-10" dirty="0">
                <a:latin typeface="Georgia" panose="02040502050405020303"/>
                <a:cs typeface="Georgia" panose="02040502050405020303"/>
              </a:rPr>
              <a:t>большего </a:t>
            </a:r>
            <a:r>
              <a:rPr sz="1150" i="1" spc="-50" dirty="0">
                <a:latin typeface="Georgia" panose="02040502050405020303"/>
                <a:cs typeface="Georgia" panose="02040502050405020303"/>
              </a:rPr>
              <a:t>количества</a:t>
            </a:r>
            <a:r>
              <a:rPr sz="1150" i="1" spc="-5" dirty="0">
                <a:latin typeface="Georgia" panose="02040502050405020303"/>
                <a:cs typeface="Georgia" panose="02040502050405020303"/>
              </a:rPr>
              <a:t> </a:t>
            </a:r>
            <a:r>
              <a:rPr sz="1150" i="1" spc="-35" dirty="0">
                <a:latin typeface="Georgia" panose="02040502050405020303"/>
                <a:cs typeface="Georgia" panose="02040502050405020303"/>
              </a:rPr>
              <a:t>саундтреков </a:t>
            </a:r>
            <a:r>
              <a:rPr sz="1150" i="1" dirty="0">
                <a:latin typeface="Georgia" panose="02040502050405020303"/>
                <a:cs typeface="Georgia" panose="02040502050405020303"/>
              </a:rPr>
              <a:t>и</a:t>
            </a:r>
            <a:r>
              <a:rPr sz="1150" i="1" spc="5" dirty="0">
                <a:latin typeface="Georgia" panose="02040502050405020303"/>
                <a:cs typeface="Georgia" panose="02040502050405020303"/>
              </a:rPr>
              <a:t> </a:t>
            </a:r>
            <a:r>
              <a:rPr sz="1150" i="1" dirty="0">
                <a:latin typeface="Georgia" panose="02040502050405020303"/>
                <a:cs typeface="Georgia" panose="02040502050405020303"/>
              </a:rPr>
              <a:t>прочего</a:t>
            </a:r>
            <a:r>
              <a:rPr sz="1150" i="1" spc="10" dirty="0">
                <a:latin typeface="Georgia" panose="02040502050405020303"/>
                <a:cs typeface="Georgia" panose="02040502050405020303"/>
              </a:rPr>
              <a:t> </a:t>
            </a:r>
            <a:r>
              <a:rPr sz="1150" i="1" spc="-25" dirty="0">
                <a:latin typeface="Georgia" panose="02040502050405020303"/>
                <a:cs typeface="Georgia" panose="02040502050405020303"/>
              </a:rPr>
              <a:t>музыкального </a:t>
            </a:r>
            <a:r>
              <a:rPr sz="1150" i="1" spc="-10" dirty="0">
                <a:latin typeface="Georgia" panose="02040502050405020303"/>
                <a:cs typeface="Georgia" panose="02040502050405020303"/>
              </a:rPr>
              <a:t>оформления</a:t>
            </a:r>
            <a:r>
              <a:rPr sz="1150" i="1" spc="500" dirty="0">
                <a:latin typeface="Georgia" panose="02040502050405020303"/>
                <a:cs typeface="Georgia" panose="02040502050405020303"/>
              </a:rPr>
              <a:t> </a:t>
            </a:r>
            <a:r>
              <a:rPr sz="1150" i="1" spc="-10" dirty="0">
                <a:latin typeface="Georgia" panose="02040502050405020303"/>
                <a:cs typeface="Georgia" panose="02040502050405020303"/>
              </a:rPr>
              <a:t>Добавление</a:t>
            </a:r>
            <a:r>
              <a:rPr sz="1150" i="1" spc="-40" dirty="0">
                <a:latin typeface="Georgia" panose="02040502050405020303"/>
                <a:cs typeface="Georgia" panose="02040502050405020303"/>
              </a:rPr>
              <a:t> </a:t>
            </a:r>
            <a:r>
              <a:rPr sz="1150" i="1" spc="-10" dirty="0">
                <a:latin typeface="Georgia" panose="02040502050405020303"/>
                <a:cs typeface="Georgia" panose="02040502050405020303"/>
              </a:rPr>
              <a:t>большего числа персонажей,</a:t>
            </a:r>
            <a:r>
              <a:rPr sz="1150" i="1" spc="-5" dirty="0">
                <a:latin typeface="Georgia" panose="02040502050405020303"/>
                <a:cs typeface="Georgia" panose="02040502050405020303"/>
              </a:rPr>
              <a:t> </a:t>
            </a:r>
            <a:r>
              <a:rPr sz="1150" i="1" spc="-25" dirty="0">
                <a:latin typeface="Georgia" panose="02040502050405020303"/>
                <a:cs typeface="Georgia" panose="02040502050405020303"/>
              </a:rPr>
              <a:t>что </a:t>
            </a:r>
            <a:r>
              <a:rPr sz="1150" i="1" spc="-65" dirty="0">
                <a:latin typeface="Georgia" panose="02040502050405020303"/>
                <a:cs typeface="Georgia" panose="02040502050405020303"/>
              </a:rPr>
              <a:t>доступны</a:t>
            </a:r>
            <a:r>
              <a:rPr sz="1150" i="1" spc="-5" dirty="0">
                <a:latin typeface="Georgia" panose="02040502050405020303"/>
                <a:cs typeface="Georgia" panose="02040502050405020303"/>
              </a:rPr>
              <a:t> </a:t>
            </a:r>
            <a:r>
              <a:rPr sz="1150" i="1" dirty="0">
                <a:latin typeface="Georgia" panose="02040502050405020303"/>
                <a:cs typeface="Georgia" panose="02040502050405020303"/>
              </a:rPr>
              <a:t>для </a:t>
            </a:r>
            <a:r>
              <a:rPr sz="1150" i="1" spc="-20" dirty="0">
                <a:latin typeface="Georgia" panose="02040502050405020303"/>
                <a:cs typeface="Georgia" panose="02040502050405020303"/>
              </a:rPr>
              <a:t>игры </a:t>
            </a:r>
            <a:r>
              <a:rPr sz="1150" i="1" spc="-40" dirty="0">
                <a:latin typeface="Georgia" panose="02040502050405020303"/>
                <a:cs typeface="Georgia" panose="02040502050405020303"/>
              </a:rPr>
              <a:t>Оптимизация</a:t>
            </a:r>
            <a:r>
              <a:rPr sz="1150" i="1" spc="-5" dirty="0">
                <a:latin typeface="Georgia" panose="02040502050405020303"/>
                <a:cs typeface="Georgia" panose="02040502050405020303"/>
              </a:rPr>
              <a:t> </a:t>
            </a:r>
            <a:r>
              <a:rPr sz="1150" i="1" spc="-50" dirty="0">
                <a:latin typeface="Georgia" panose="02040502050405020303"/>
                <a:cs typeface="Georgia" panose="02040502050405020303"/>
              </a:rPr>
              <a:t>кода</a:t>
            </a:r>
            <a:r>
              <a:rPr sz="1150" i="1" spc="-5" dirty="0">
                <a:latin typeface="Georgia" panose="02040502050405020303"/>
                <a:cs typeface="Georgia" panose="02040502050405020303"/>
              </a:rPr>
              <a:t> </a:t>
            </a:r>
            <a:r>
              <a:rPr sz="1150" i="1" spc="-50" dirty="0">
                <a:latin typeface="Georgia" panose="02040502050405020303"/>
                <a:cs typeface="Georgia" panose="02040502050405020303"/>
              </a:rPr>
              <a:t>и </a:t>
            </a:r>
            <a:r>
              <a:rPr sz="1150" i="1" spc="-10" dirty="0">
                <a:latin typeface="Georgia" panose="02040502050405020303"/>
                <a:cs typeface="Georgia" panose="02040502050405020303"/>
              </a:rPr>
              <a:t>выполняемых</a:t>
            </a:r>
            <a:r>
              <a:rPr sz="1150" i="1" spc="-15" dirty="0">
                <a:latin typeface="Georgia" panose="02040502050405020303"/>
                <a:cs typeface="Georgia" panose="02040502050405020303"/>
              </a:rPr>
              <a:t> </a:t>
            </a:r>
            <a:r>
              <a:rPr sz="1150" i="1" spc="-20" dirty="0">
                <a:latin typeface="Georgia" panose="02040502050405020303"/>
                <a:cs typeface="Georgia" panose="02040502050405020303"/>
              </a:rPr>
              <a:t>задач </a:t>
            </a:r>
            <a:r>
              <a:rPr sz="1150" i="1" spc="-10" dirty="0">
                <a:latin typeface="Georgia" panose="02040502050405020303"/>
                <a:cs typeface="Georgia" panose="02040502050405020303"/>
              </a:rPr>
              <a:t>Добавление</a:t>
            </a:r>
            <a:r>
              <a:rPr sz="1150" i="1" spc="-40" dirty="0">
                <a:latin typeface="Georgia" panose="02040502050405020303"/>
                <a:cs typeface="Georgia" panose="02040502050405020303"/>
              </a:rPr>
              <a:t> </a:t>
            </a:r>
            <a:r>
              <a:rPr sz="1150" i="1" spc="-10" dirty="0">
                <a:latin typeface="Georgia" panose="02040502050405020303"/>
                <a:cs typeface="Georgia" panose="02040502050405020303"/>
              </a:rPr>
              <a:t>большей </a:t>
            </a:r>
            <a:r>
              <a:rPr sz="1150" i="1" dirty="0">
                <a:latin typeface="Georgia" panose="02040502050405020303"/>
                <a:cs typeface="Georgia" panose="02040502050405020303"/>
              </a:rPr>
              <a:t>вариации</a:t>
            </a:r>
            <a:r>
              <a:rPr sz="1150" i="1" spc="-55" dirty="0">
                <a:latin typeface="Georgia" panose="02040502050405020303"/>
                <a:cs typeface="Georgia" panose="02040502050405020303"/>
              </a:rPr>
              <a:t> </a:t>
            </a:r>
            <a:r>
              <a:rPr sz="1150" i="1" spc="-20" dirty="0">
                <a:latin typeface="Georgia" panose="02040502050405020303"/>
                <a:cs typeface="Georgia" panose="02040502050405020303"/>
              </a:rPr>
              <a:t>атак</a:t>
            </a:r>
            <a:endParaRPr sz="115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1" y="0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13" y="0"/>
                </a:moveTo>
                <a:lnTo>
                  <a:pt x="5453367" y="0"/>
                </a:lnTo>
                <a:lnTo>
                  <a:pt x="5453367" y="391160"/>
                </a:lnTo>
                <a:lnTo>
                  <a:pt x="5453367" y="2895600"/>
                </a:lnTo>
                <a:lnTo>
                  <a:pt x="3865029" y="2895600"/>
                </a:lnTo>
                <a:lnTo>
                  <a:pt x="3865029" y="2894457"/>
                </a:lnTo>
                <a:lnTo>
                  <a:pt x="1980222" y="2894457"/>
                </a:lnTo>
                <a:lnTo>
                  <a:pt x="1980222" y="2895600"/>
                </a:lnTo>
                <a:lnTo>
                  <a:pt x="391858" y="2895600"/>
                </a:lnTo>
                <a:lnTo>
                  <a:pt x="391858" y="391160"/>
                </a:lnTo>
                <a:lnTo>
                  <a:pt x="1980222" y="391160"/>
                </a:lnTo>
                <a:lnTo>
                  <a:pt x="1980222" y="392595"/>
                </a:lnTo>
                <a:lnTo>
                  <a:pt x="3865029" y="392595"/>
                </a:lnTo>
                <a:lnTo>
                  <a:pt x="3865029" y="391160"/>
                </a:lnTo>
                <a:lnTo>
                  <a:pt x="5453367" y="391160"/>
                </a:lnTo>
                <a:lnTo>
                  <a:pt x="5453367" y="0"/>
                </a:lnTo>
                <a:lnTo>
                  <a:pt x="3776573" y="0"/>
                </a:lnTo>
                <a:lnTo>
                  <a:pt x="2068664" y="25"/>
                </a:lnTo>
                <a:lnTo>
                  <a:pt x="0" y="0"/>
                </a:lnTo>
                <a:lnTo>
                  <a:pt x="0" y="391160"/>
                </a:lnTo>
                <a:lnTo>
                  <a:pt x="0" y="2895600"/>
                </a:lnTo>
                <a:lnTo>
                  <a:pt x="0" y="3288030"/>
                </a:lnTo>
                <a:lnTo>
                  <a:pt x="2068664" y="3288030"/>
                </a:lnTo>
                <a:lnTo>
                  <a:pt x="2068664" y="3287014"/>
                </a:lnTo>
                <a:lnTo>
                  <a:pt x="3776573" y="3287014"/>
                </a:lnTo>
                <a:lnTo>
                  <a:pt x="3776573" y="3288030"/>
                </a:lnTo>
                <a:lnTo>
                  <a:pt x="5845213" y="3288030"/>
                </a:lnTo>
                <a:lnTo>
                  <a:pt x="5845213" y="2895600"/>
                </a:lnTo>
                <a:lnTo>
                  <a:pt x="5845213" y="391160"/>
                </a:lnTo>
                <a:lnTo>
                  <a:pt x="5845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5672" rIns="0" bIns="0" rtlCol="0">
            <a:spAutoFit/>
          </a:bodyPr>
          <a:lstStyle/>
          <a:p>
            <a:pPr marL="203581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Вывод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1404253" y="1477780"/>
            <a:ext cx="3039110" cy="11106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2000"/>
              </a:lnSpc>
              <a:spcBef>
                <a:spcPts val="85"/>
              </a:spcBef>
            </a:pPr>
            <a:r>
              <a:rPr sz="1000" dirty="0">
                <a:latin typeface="Verdana" panose="020B0604030504040204"/>
                <a:cs typeface="Verdana" panose="020B0604030504040204"/>
              </a:rPr>
              <a:t>За</a:t>
            </a:r>
            <a:r>
              <a:rPr sz="1000" spc="-6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20" dirty="0">
                <a:latin typeface="Verdana" panose="020B0604030504040204"/>
                <a:cs typeface="Verdana" panose="020B0604030504040204"/>
              </a:rPr>
              <a:t>то</a:t>
            </a:r>
            <a:r>
              <a:rPr sz="1000" spc="-6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latin typeface="Verdana" panose="020B0604030504040204"/>
                <a:cs typeface="Verdana" panose="020B0604030504040204"/>
              </a:rPr>
              <a:t>время,</a:t>
            </a:r>
            <a:r>
              <a:rPr sz="100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10" dirty="0">
                <a:latin typeface="Verdana" panose="020B0604030504040204"/>
                <a:cs typeface="Verdana" panose="020B0604030504040204"/>
              </a:rPr>
              <a:t>что</a:t>
            </a:r>
            <a:r>
              <a:rPr sz="1000" spc="-6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latin typeface="Verdana" panose="020B0604030504040204"/>
                <a:cs typeface="Verdana" panose="020B0604030504040204"/>
              </a:rPr>
              <a:t>разрабатывалась</a:t>
            </a:r>
            <a:r>
              <a:rPr sz="1000" spc="-6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20" dirty="0">
                <a:latin typeface="Verdana" panose="020B0604030504040204"/>
                <a:cs typeface="Verdana" panose="020B0604030504040204"/>
              </a:rPr>
              <a:t>игра,</a:t>
            </a:r>
            <a:r>
              <a:rPr sz="100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20" dirty="0">
                <a:latin typeface="Verdana" panose="020B0604030504040204"/>
                <a:cs typeface="Verdana" panose="020B0604030504040204"/>
              </a:rPr>
              <a:t>были </a:t>
            </a:r>
            <a:r>
              <a:rPr sz="1000" dirty="0">
                <a:latin typeface="Verdana" panose="020B0604030504040204"/>
                <a:cs typeface="Verdana" panose="020B0604030504040204"/>
              </a:rPr>
              <a:t>выяснены</a:t>
            </a:r>
            <a:r>
              <a:rPr sz="10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latin typeface="Verdana" panose="020B0604030504040204"/>
                <a:cs typeface="Verdana" panose="020B0604030504040204"/>
              </a:rPr>
              <a:t>плюсы</a:t>
            </a:r>
            <a:r>
              <a:rPr sz="1000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50" dirty="0">
                <a:latin typeface="Verdana" panose="020B0604030504040204"/>
                <a:cs typeface="Verdana" panose="020B0604030504040204"/>
              </a:rPr>
              <a:t>и</a:t>
            </a:r>
            <a:r>
              <a:rPr sz="10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latin typeface="Verdana" panose="020B0604030504040204"/>
                <a:cs typeface="Verdana" panose="020B0604030504040204"/>
              </a:rPr>
              <a:t>недостатки</a:t>
            </a:r>
            <a:r>
              <a:rPr sz="1000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latin typeface="Verdana" panose="020B0604030504040204"/>
                <a:cs typeface="Verdana" panose="020B0604030504040204"/>
              </a:rPr>
              <a:t>работы</a:t>
            </a:r>
            <a:r>
              <a:rPr sz="10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50" dirty="0">
                <a:latin typeface="Verdana" panose="020B0604030504040204"/>
                <a:cs typeface="Verdana" panose="020B0604030504040204"/>
              </a:rPr>
              <a:t>с </a:t>
            </a:r>
            <a:r>
              <a:rPr sz="1000" dirty="0">
                <a:latin typeface="Verdana" panose="020B0604030504040204"/>
                <a:cs typeface="Verdana" panose="020B0604030504040204"/>
              </a:rPr>
              <a:t>библиотекой</a:t>
            </a:r>
            <a:r>
              <a:rPr sz="10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10" dirty="0">
                <a:latin typeface="Verdana" panose="020B0604030504040204"/>
                <a:cs typeface="Verdana" panose="020B0604030504040204"/>
              </a:rPr>
              <a:t>pygame,</a:t>
            </a:r>
            <a:r>
              <a:rPr sz="1000" spc="-25" dirty="0">
                <a:latin typeface="Verdana" panose="020B0604030504040204"/>
                <a:cs typeface="Verdana" panose="020B0604030504040204"/>
              </a:rPr>
              <a:t> а</a:t>
            </a:r>
            <a:r>
              <a:rPr sz="1000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10" dirty="0">
                <a:latin typeface="Verdana" panose="020B0604030504040204"/>
                <a:cs typeface="Verdana" panose="020B0604030504040204"/>
              </a:rPr>
              <a:t>также</a:t>
            </a:r>
            <a:r>
              <a:rPr sz="10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10" dirty="0">
                <a:latin typeface="Verdana" panose="020B0604030504040204"/>
                <a:cs typeface="Verdana" panose="020B0604030504040204"/>
              </a:rPr>
              <a:t>выработаны </a:t>
            </a:r>
            <a:r>
              <a:rPr sz="1000" dirty="0">
                <a:latin typeface="Verdana" panose="020B0604030504040204"/>
                <a:cs typeface="Verdana" panose="020B0604030504040204"/>
              </a:rPr>
              <a:t>навыки</a:t>
            </a:r>
            <a:r>
              <a:rPr sz="100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latin typeface="Verdana" panose="020B0604030504040204"/>
                <a:cs typeface="Verdana" panose="020B0604030504040204"/>
              </a:rPr>
              <a:t>работы</a:t>
            </a:r>
            <a:r>
              <a:rPr sz="100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latin typeface="Verdana" panose="020B0604030504040204"/>
                <a:cs typeface="Verdana" panose="020B0604030504040204"/>
              </a:rPr>
              <a:t>с</a:t>
            </a:r>
            <a:r>
              <a:rPr sz="1000" spc="-3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20" dirty="0">
                <a:latin typeface="Verdana" panose="020B0604030504040204"/>
                <a:cs typeface="Verdana" panose="020B0604030504040204"/>
              </a:rPr>
              <a:t>ней.</a:t>
            </a:r>
            <a:endParaRPr sz="1000">
              <a:latin typeface="Verdana" panose="020B0604030504040204"/>
              <a:cs typeface="Verdana" panose="020B0604030504040204"/>
            </a:endParaRPr>
          </a:p>
          <a:p>
            <a:pPr marL="47625" marR="40005" algn="ctr">
              <a:lnSpc>
                <a:spcPct val="102000"/>
              </a:lnSpc>
            </a:pPr>
            <a:r>
              <a:rPr sz="1000" spc="60" dirty="0">
                <a:latin typeface="Verdana" panose="020B0604030504040204"/>
                <a:cs typeface="Verdana" panose="020B0604030504040204"/>
              </a:rPr>
              <a:t>В</a:t>
            </a:r>
            <a:r>
              <a:rPr sz="1000" spc="-3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latin typeface="Verdana" panose="020B0604030504040204"/>
                <a:cs typeface="Verdana" panose="020B0604030504040204"/>
              </a:rPr>
              <a:t>целом</a:t>
            </a:r>
            <a:r>
              <a:rPr sz="1000" spc="-3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10" dirty="0">
                <a:latin typeface="Verdana" panose="020B0604030504040204"/>
                <a:cs typeface="Verdana" panose="020B0604030504040204"/>
              </a:rPr>
              <a:t>это</a:t>
            </a:r>
            <a:r>
              <a:rPr sz="1000" spc="-3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latin typeface="Verdana" panose="020B0604030504040204"/>
                <a:cs typeface="Verdana" panose="020B0604030504040204"/>
              </a:rPr>
              <a:t>был</a:t>
            </a:r>
            <a:r>
              <a:rPr sz="1000" spc="-3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latin typeface="Verdana" panose="020B0604030504040204"/>
                <a:cs typeface="Verdana" panose="020B0604030504040204"/>
              </a:rPr>
              <a:t>полезный</a:t>
            </a:r>
            <a:r>
              <a:rPr sz="1000" spc="-3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45" dirty="0">
                <a:latin typeface="Verdana" panose="020B0604030504040204"/>
                <a:cs typeface="Verdana" panose="020B0604030504040204"/>
              </a:rPr>
              <a:t>опыт,</a:t>
            </a:r>
            <a:r>
              <a:rPr sz="1000" spc="-3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20" dirty="0">
                <a:latin typeface="Verdana" panose="020B0604030504040204"/>
                <a:cs typeface="Verdana" panose="020B0604030504040204"/>
              </a:rPr>
              <a:t>что</a:t>
            </a:r>
            <a:r>
              <a:rPr sz="1000" spc="-3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10" dirty="0">
                <a:latin typeface="Verdana" panose="020B0604030504040204"/>
                <a:cs typeface="Verdana" panose="020B0604030504040204"/>
              </a:rPr>
              <a:t>научил </a:t>
            </a:r>
            <a:r>
              <a:rPr sz="1000" dirty="0">
                <a:latin typeface="Verdana" panose="020B0604030504040204"/>
                <a:cs typeface="Verdana" panose="020B0604030504040204"/>
              </a:rPr>
              <a:t>нас работать</a:t>
            </a:r>
            <a:r>
              <a:rPr sz="10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latin typeface="Verdana" panose="020B0604030504040204"/>
                <a:cs typeface="Verdana" panose="020B0604030504040204"/>
              </a:rPr>
              <a:t>с еще</a:t>
            </a:r>
            <a:r>
              <a:rPr sz="10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latin typeface="Verdana" panose="020B0604030504040204"/>
                <a:cs typeface="Verdana" panose="020B0604030504040204"/>
              </a:rPr>
              <a:t>одной</a:t>
            </a:r>
            <a:r>
              <a:rPr sz="10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latin typeface="Verdana" panose="020B0604030504040204"/>
                <a:cs typeface="Verdana" panose="020B0604030504040204"/>
              </a:rPr>
              <a:t>библиотекой </a:t>
            </a:r>
            <a:r>
              <a:rPr sz="1000" spc="-25" dirty="0">
                <a:latin typeface="Verdana" panose="020B0604030504040204"/>
                <a:cs typeface="Verdana" panose="020B0604030504040204"/>
              </a:rPr>
              <a:t>на </a:t>
            </a:r>
            <a:r>
              <a:rPr sz="1000" spc="-10" dirty="0">
                <a:latin typeface="Verdana" panose="020B0604030504040204"/>
                <a:cs typeface="Verdana" panose="020B0604030504040204"/>
              </a:rPr>
              <a:t>языке</a:t>
            </a:r>
            <a:r>
              <a:rPr sz="10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10" dirty="0">
                <a:latin typeface="Verdana" panose="020B0604030504040204"/>
                <a:cs typeface="Verdana" panose="020B0604030504040204"/>
              </a:rPr>
              <a:t>python.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40" y="0"/>
                </a:moveTo>
                <a:lnTo>
                  <a:pt x="0" y="0"/>
                </a:lnTo>
                <a:lnTo>
                  <a:pt x="0" y="3287938"/>
                </a:lnTo>
                <a:lnTo>
                  <a:pt x="5845240" y="3287938"/>
                </a:lnTo>
                <a:lnTo>
                  <a:pt x="584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968" y="755042"/>
            <a:ext cx="2287905" cy="751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75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Thanks!</a:t>
            </a:r>
            <a:endParaRPr sz="47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Снимок экрана 2024-01-30 15311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5" y="635"/>
            <a:ext cx="5866130" cy="3295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1108</Words>
  <Application>WPS Presentation</Application>
  <PresentationFormat>On-screen Show 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Verdana</vt:lpstr>
      <vt:lpstr>Times New Roman</vt:lpstr>
      <vt:lpstr>Georgia</vt:lpstr>
      <vt:lpstr>Tahoma</vt:lpstr>
      <vt:lpstr>Microsoft YaHei</vt:lpstr>
      <vt:lpstr>Arial Unicode MS</vt:lpstr>
      <vt:lpstr>Calibri</vt:lpstr>
      <vt:lpstr>Office Theme</vt:lpstr>
      <vt:lpstr>Презентация второго проекта</vt:lpstr>
      <vt:lpstr>Описание идеи</vt:lpstr>
      <vt:lpstr>Основы Pygame</vt:lpstr>
      <vt:lpstr>Стек технологий</vt:lpstr>
      <vt:lpstr>Звук</vt:lpstr>
      <vt:lpstr>Возможные доработки:</vt:lpstr>
      <vt:lpstr>Вывод</vt:lpstr>
      <vt:lpstr>Thanks!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второго проекта</dc:title>
  <dc:creator/>
  <cp:lastModifiedBy>Anmori</cp:lastModifiedBy>
  <cp:revision>1</cp:revision>
  <dcterms:created xsi:type="dcterms:W3CDTF">2024-01-30T13:10:59Z</dcterms:created>
  <dcterms:modified xsi:type="dcterms:W3CDTF">2024-01-30T13:10:59Z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2024-01-29T03:00:00Z</vt:filetime>
  </property>
  <property fmtid="{D5CDD505-2E9C-101B-9397-08002B2CF9AE}" pid="3" name="LastSaved">
    <vt:filetime>2024-01-30T03:00:00Z</vt:filetime>
  </property>
  <property fmtid="{D5CDD505-2E9C-101B-9397-08002B2CF9AE}" pid="4" name="Producer">
    <vt:lpwstr>GPL Ghostscript 10.02.0</vt:lpwstr>
  </property>
  <property fmtid="{D5CDD505-2E9C-101B-9397-08002B2CF9AE}" pid="5" name="ICV">
    <vt:lpwstr>EA222468BC7548C28B4EAD5767173D5C</vt:lpwstr>
  </property>
  <property fmtid="{D5CDD505-2E9C-101B-9397-08002B2CF9AE}" pid="6" name="KSOProductBuildVer">
    <vt:lpwstr>1033-11.2.0.11225</vt:lpwstr>
  </property>
</Properties>
</file>