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947C1-61C2-45AF-8CF8-E6783DE526B0}" v="1975" dt="2023-11-03T12:55:14.901"/>
    <p1510:client id="{D6F361E7-987E-41BB-AE20-5FA605CD3FB2}" v="443" dt="2023-11-12T21:43:20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кофе, кофеин, Кофе Кона, Барако&#10;&#10;Автоматически созданное описание">
            <a:extLst>
              <a:ext uri="{FF2B5EF4-FFF2-40B4-BE49-F238E27FC236}">
                <a16:creationId xmlns:a16="http://schemas.microsoft.com/office/drawing/2014/main" id="{3C196E02-8467-485D-6E3E-401124200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468" y="284878"/>
            <a:ext cx="4620585" cy="2359579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>
                <a:cs typeface="Calibri Light"/>
              </a:rPr>
              <a:t>Быстрый поиск рецептов. </a:t>
            </a:r>
            <a:br>
              <a:rPr lang="ru-RU" sz="4400" dirty="0">
                <a:cs typeface="Calibri Light"/>
              </a:rPr>
            </a:br>
            <a:r>
              <a:rPr lang="ru-RU" sz="4400" dirty="0">
                <a:cs typeface="Calibri Light"/>
              </a:rPr>
              <a:t>Проект первый</a:t>
            </a:r>
            <a:br>
              <a:rPr lang="ru-RU" sz="4400" dirty="0">
                <a:cs typeface="Calibri Light"/>
              </a:rPr>
            </a:br>
            <a:endParaRPr lang="ru-RU" sz="4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467" y="3664037"/>
            <a:ext cx="4620584" cy="2389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200" dirty="0">
                <a:cs typeface="Calibri"/>
              </a:rPr>
              <a:t>Приложение, предназначенное для быстрого поиска рецептов блюд</a:t>
            </a:r>
          </a:p>
          <a:p>
            <a:pPr algn="l"/>
            <a:endParaRPr lang="ru-RU" sz="2200" dirty="0">
              <a:cs typeface="Calibri"/>
            </a:endParaRPr>
          </a:p>
          <a:p>
            <a:pPr algn="l"/>
            <a:endParaRPr lang="ru-RU" sz="2200" dirty="0">
              <a:cs typeface="Calibri"/>
            </a:endParaRPr>
          </a:p>
          <a:p>
            <a:pPr lvl="3" algn="r"/>
            <a:endParaRPr lang="ru-RU" sz="1400" dirty="0">
              <a:cs typeface="Calibri"/>
            </a:endParaRPr>
          </a:p>
          <a:p>
            <a:pPr lvl="3" algn="r"/>
            <a:r>
              <a:rPr lang="ru-RU" sz="1400" dirty="0" err="1">
                <a:cs typeface="Calibri"/>
              </a:rPr>
              <a:t>Глуховцев</a:t>
            </a:r>
            <a:r>
              <a:rPr lang="ru-RU" sz="1400" dirty="0">
                <a:cs typeface="Calibri"/>
              </a:rPr>
              <a:t> Богдан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A6AA6-7E2D-7D76-77A3-0E6F0BCF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>
                <a:ea typeface="Calibri Light"/>
                <a:cs typeface="Calibri Light"/>
              </a:rPr>
              <a:t>Выполненные функции (first MainWindow):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B99A969-8ABD-9F45-07AA-E97AA947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Calibri"/>
                <a:cs typeface="Calibri"/>
              </a:rPr>
              <a:t>Поиск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по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названию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блюда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dirty="0" err="1">
                <a:ea typeface="Calibri"/>
                <a:cs typeface="Calibri"/>
              </a:rPr>
              <a:t>Вывод</a:t>
            </a:r>
            <a:r>
              <a:rPr lang="en-US" sz="2200" dirty="0">
                <a:ea typeface="Calibri"/>
                <a:cs typeface="Calibri"/>
              </a:rPr>
              <a:t> в </a:t>
            </a:r>
            <a:r>
              <a:rPr lang="en-US" sz="2200" dirty="0" err="1">
                <a:ea typeface="Calibri"/>
                <a:cs typeface="Calibri"/>
              </a:rPr>
              <a:t>приложении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dirty="0" err="1">
                <a:ea typeface="Calibri"/>
                <a:cs typeface="Calibri"/>
              </a:rPr>
              <a:t>StatusBar</a:t>
            </a:r>
            <a:r>
              <a:rPr lang="en-US" sz="2200" dirty="0">
                <a:ea typeface="Calibri"/>
                <a:cs typeface="Calibri"/>
              </a:rPr>
              <a:t>() </a:t>
            </a:r>
            <a:r>
              <a:rPr lang="en-US" sz="2200" dirty="0" err="1">
                <a:ea typeface="Calibri"/>
                <a:cs typeface="Calibri"/>
              </a:rPr>
              <a:t>уведомление</a:t>
            </a:r>
            <a:r>
              <a:rPr lang="en-US" sz="2200" dirty="0">
                <a:ea typeface="Calibri"/>
                <a:cs typeface="Calibri"/>
              </a:rPr>
              <a:t> о </a:t>
            </a:r>
            <a:r>
              <a:rPr lang="en-US" sz="2200" dirty="0" err="1">
                <a:ea typeface="Calibri"/>
                <a:cs typeface="Calibri"/>
              </a:rPr>
              <a:t>нахождении</a:t>
            </a:r>
            <a:r>
              <a:rPr lang="en-US" sz="2200" dirty="0">
                <a:ea typeface="Calibri"/>
                <a:cs typeface="Calibri"/>
              </a:rPr>
              <a:t>/</a:t>
            </a:r>
            <a:r>
              <a:rPr lang="en-US" sz="2200" dirty="0" err="1">
                <a:ea typeface="Calibri"/>
                <a:cs typeface="Calibri"/>
              </a:rPr>
              <a:t>ненахождении</a:t>
            </a:r>
            <a:r>
              <a:rPr lang="en-US" sz="2200" dirty="0">
                <a:ea typeface="Calibri"/>
                <a:cs typeface="Calibri"/>
              </a:rPr>
              <a:t> в БД</a:t>
            </a:r>
          </a:p>
          <a:p>
            <a:r>
              <a:rPr lang="en-US" sz="2200" dirty="0" err="1">
                <a:ea typeface="Calibri"/>
                <a:cs typeface="Calibri"/>
              </a:rPr>
              <a:t>Работа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через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клавиатуру</a:t>
            </a:r>
            <a:r>
              <a:rPr lang="en-US" sz="2200" dirty="0">
                <a:ea typeface="Calibri"/>
                <a:cs typeface="Calibri"/>
              </a:rPr>
              <a:t>, а </a:t>
            </a:r>
            <a:r>
              <a:rPr lang="en-US" sz="2200" dirty="0" err="1">
                <a:ea typeface="Calibri"/>
                <a:cs typeface="Calibri"/>
              </a:rPr>
              <a:t>именно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кнопка</a:t>
            </a:r>
            <a:r>
              <a:rPr lang="en-US" sz="2200" dirty="0">
                <a:ea typeface="Calibri"/>
                <a:cs typeface="Calibri"/>
              </a:rPr>
              <a:t> escape, </a:t>
            </a:r>
            <a:r>
              <a:rPr lang="en-US" sz="2200" dirty="0" err="1">
                <a:ea typeface="Calibri"/>
                <a:cs typeface="Calibri"/>
              </a:rPr>
              <a:t>которая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возвращает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на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меню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выбора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режима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4AC0A48F-44C4-2ED1-0B0A-8C546DC86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3" r="-2" b="131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31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B7C0C-1689-4764-FA5C-527453A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ru-RU" sz="3600">
                <a:ea typeface="Calibri Light"/>
                <a:cs typeface="Calibri Light"/>
              </a:rPr>
              <a:t>Выполненные функции (second MainWindow):</a:t>
            </a:r>
          </a:p>
          <a:p>
            <a:endParaRPr lang="ru-RU" sz="3600">
              <a:ea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6102B-FA4D-5143-3BF0-7B9915E8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2286001"/>
            <a:ext cx="5324475" cy="3919538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a typeface="Calibri"/>
                <a:cs typeface="Calibri"/>
              </a:rPr>
              <a:t>Считывание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названия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блюда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через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файл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ea typeface="Calibri"/>
                <a:cs typeface="Calibri"/>
              </a:rPr>
              <a:t>Запись</a:t>
            </a:r>
            <a:r>
              <a:rPr lang="en-US" sz="2400" dirty="0">
                <a:ea typeface="Calibri"/>
                <a:cs typeface="Calibri"/>
              </a:rPr>
              <a:t> в </a:t>
            </a:r>
            <a:r>
              <a:rPr lang="en-US" sz="2400" dirty="0" err="1">
                <a:ea typeface="Calibri"/>
                <a:cs typeface="Calibri"/>
              </a:rPr>
              <a:t>файл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информации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через</a:t>
            </a:r>
            <a:r>
              <a:rPr lang="en-US" sz="2400" dirty="0">
                <a:ea typeface="Calibri"/>
                <a:cs typeface="Calibri"/>
              </a:rPr>
              <a:t> БД</a:t>
            </a:r>
          </a:p>
          <a:p>
            <a:r>
              <a:rPr lang="en-US" sz="2400" dirty="0" err="1">
                <a:ea typeface="Calibri"/>
                <a:cs typeface="Calibri"/>
              </a:rPr>
              <a:t>Ссылка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на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правила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оформления</a:t>
            </a: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dirty="0" err="1">
                <a:ea typeface="Calibri"/>
                <a:cs typeface="Calibri"/>
              </a:rPr>
              <a:t>первого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файла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ea typeface="Calibri"/>
                <a:cs typeface="Calibri"/>
              </a:rPr>
              <a:t>Работа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через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клавиатуру</a:t>
            </a:r>
            <a:r>
              <a:rPr lang="en-US" sz="2400" dirty="0">
                <a:ea typeface="Calibri"/>
                <a:cs typeface="Calibri"/>
              </a:rPr>
              <a:t>, а </a:t>
            </a:r>
            <a:r>
              <a:rPr lang="en-US" sz="2400" dirty="0" err="1">
                <a:ea typeface="Calibri"/>
                <a:cs typeface="Calibri"/>
              </a:rPr>
              <a:t>именно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кнопка</a:t>
            </a:r>
            <a:r>
              <a:rPr lang="en-US" sz="2400" dirty="0">
                <a:ea typeface="Calibri"/>
                <a:cs typeface="Calibri"/>
              </a:rPr>
              <a:t> escape, </a:t>
            </a:r>
            <a:r>
              <a:rPr lang="en-US" sz="2400" dirty="0" err="1">
                <a:ea typeface="Calibri"/>
                <a:cs typeface="Calibri"/>
              </a:rPr>
              <a:t>которая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возвращает</a:t>
            </a: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dirty="0" err="1">
                <a:ea typeface="Calibri"/>
                <a:cs typeface="Calibri"/>
              </a:rPr>
              <a:t>на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меню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выбора</a:t>
            </a: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dirty="0" err="1">
                <a:ea typeface="Calibri"/>
                <a:cs typeface="Calibri"/>
              </a:rPr>
              <a:t>режима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CFA71A-BFDF-5777-F6D6-69F2474AF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599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003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F1FF1-CF3F-0BB5-AFBB-7748D50B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Дополнительная информация о коде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38FF9-C502-FEF6-A003-9248FFE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dirty="0">
                <a:ea typeface="Calibri"/>
                <a:cs typeface="Calibri"/>
              </a:rPr>
              <a:t>Были использованы конструкции </a:t>
            </a:r>
            <a:r>
              <a:rPr lang="ru-RU" sz="1700" dirty="0" err="1">
                <a:ea typeface="Calibri"/>
                <a:cs typeface="Calibri"/>
              </a:rPr>
              <a:t>try</a:t>
            </a:r>
            <a:r>
              <a:rPr lang="ru-RU" sz="1700" dirty="0">
                <a:ea typeface="Calibri"/>
                <a:cs typeface="Calibri"/>
              </a:rPr>
              <a:t> и </a:t>
            </a:r>
            <a:r>
              <a:rPr lang="ru-RU" sz="1700" dirty="0" err="1">
                <a:ea typeface="Calibri"/>
                <a:cs typeface="Calibri"/>
              </a:rPr>
              <a:t>except</a:t>
            </a:r>
          </a:p>
          <a:p>
            <a:r>
              <a:rPr lang="ru-RU" sz="1700" dirty="0">
                <a:ea typeface="Calibri"/>
                <a:cs typeface="Calibri"/>
              </a:rPr>
              <a:t>Была использована БД, которая была создана нейросетью</a:t>
            </a:r>
          </a:p>
          <a:p>
            <a:r>
              <a:rPr lang="ru-RU" sz="1700" dirty="0">
                <a:ea typeface="Calibri"/>
                <a:cs typeface="Calibri"/>
              </a:rPr>
              <a:t>Было создано 6 классов, которые подключали по одному </a:t>
            </a:r>
            <a:r>
              <a:rPr lang="ru-RU" sz="1700" dirty="0" err="1">
                <a:ea typeface="Calibri"/>
                <a:cs typeface="Calibri"/>
              </a:rPr>
              <a:t>ui</a:t>
            </a:r>
            <a:r>
              <a:rPr lang="ru-RU" sz="1700" dirty="0">
                <a:ea typeface="Calibri"/>
                <a:cs typeface="Calibri"/>
              </a:rPr>
              <a:t> файлу</a:t>
            </a:r>
          </a:p>
          <a:p>
            <a:r>
              <a:rPr lang="ru-RU" sz="1700" dirty="0">
                <a:ea typeface="Calibri"/>
                <a:cs typeface="Calibri"/>
              </a:rPr>
              <a:t>Был использован метод </a:t>
            </a:r>
            <a:r>
              <a:rPr lang="ru-RU" sz="1700" dirty="0" err="1">
                <a:ea typeface="Calibri"/>
                <a:cs typeface="Calibri"/>
              </a:rPr>
              <a:t>Qt</a:t>
            </a:r>
            <a:r>
              <a:rPr lang="ru-RU" sz="1700" dirty="0">
                <a:ea typeface="Calibri"/>
                <a:cs typeface="Calibri"/>
              </a:rPr>
              <a:t> из подкласса </a:t>
            </a:r>
            <a:r>
              <a:rPr lang="ru-RU" sz="1700" dirty="0" err="1">
                <a:ea typeface="Calibri"/>
                <a:cs typeface="Calibri"/>
              </a:rPr>
              <a:t>QtCore</a:t>
            </a:r>
            <a:r>
              <a:rPr lang="ru-RU" sz="1700" dirty="0">
                <a:ea typeface="Calibri"/>
                <a:cs typeface="Calibri"/>
              </a:rPr>
              <a:t> библиотеки PyQt5, который отвечает за подключение клавиатуры</a:t>
            </a:r>
          </a:p>
          <a:p>
            <a:r>
              <a:rPr lang="ru-RU" sz="1700" dirty="0">
                <a:ea typeface="Calibri"/>
                <a:cs typeface="Calibri"/>
              </a:rPr>
              <a:t>Были использованы диалоговые окна, для удобного выбора файлов</a:t>
            </a:r>
          </a:p>
          <a:p>
            <a:r>
              <a:rPr lang="ru-RU" sz="1700" dirty="0">
                <a:ea typeface="Calibri"/>
                <a:cs typeface="Calibri"/>
              </a:rPr>
              <a:t>Был создан парсер для поиска изображений</a:t>
            </a:r>
          </a:p>
        </p:txBody>
      </p:sp>
      <p:pic>
        <p:nvPicPr>
          <p:cNvPr id="4" name="Рисунок 3" descr="Изображение выглядит как искусство, Красочность, График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96C2A2D3-A8B5-6A10-4E7A-6513BD3E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0" r="-2" b="534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280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Бумага для творчества, Декоративный картон, Бумага для оригами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A532CF34-AC68-947E-86A7-691D316AA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55" b="98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5A8CB-235E-695A-F0EA-697C7FFE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Возможные доработки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2497D-DB0E-763D-AC29-A03DA3C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Разделение БД на дополнительные разделы, такие как десерты, первое блюдо. второе и т.п.</a:t>
            </a:r>
          </a:p>
          <a:p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Возможность расширенной кастомизации с помощью изображений пользователя</a:t>
            </a:r>
          </a:p>
          <a:p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Чтение и сохранение нескольких блюд в одном файле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31580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4C2F-CDE7-CBD3-0775-7C706760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Введение: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13BE6-8823-02B0-9670-2D2EA79D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cs typeface="Calibri"/>
              </a:rPr>
              <a:t>Идея проекта заключалась в том, чтоб сделать достаточно удобное приложение, с помощью которого можно быстро находить компоненты того или иного блюда</a:t>
            </a:r>
          </a:p>
        </p:txBody>
      </p:sp>
      <p:pic>
        <p:nvPicPr>
          <p:cNvPr id="4" name="Рисунок 3" descr="Изображение выглядит как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D0C8CB9A-4C56-98AF-1F18-9D5488324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4" r="2100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87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2FEF0-C9AD-CE0F-9066-906383DE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ru-RU" sz="3600">
                <a:cs typeface="Calibri Light"/>
              </a:rPr>
              <a:t>Описание реализации (библиотеки):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3BF86-A81B-02AA-586E-1971BCAA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2286001"/>
            <a:ext cx="5324475" cy="391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cs typeface="Calibri"/>
              </a:rPr>
              <a:t>В основе приложения лежит библиотека PyQt5, которая используется для создания приложений</a:t>
            </a:r>
          </a:p>
          <a:p>
            <a:r>
              <a:rPr lang="ru-RU" sz="1800" dirty="0">
                <a:ea typeface="Calibri"/>
                <a:cs typeface="Calibri"/>
              </a:rPr>
              <a:t>Также используется библиотека sqlite3, которая позволяет удобно работать с БД</a:t>
            </a:r>
          </a:p>
          <a:p>
            <a:r>
              <a:rPr lang="ru-RU" sz="1800" dirty="0">
                <a:ea typeface="Calibri"/>
                <a:cs typeface="Calibri"/>
              </a:rPr>
              <a:t>Для соединения компонентов программы используется библиотека </a:t>
            </a:r>
            <a:r>
              <a:rPr lang="ru-RU" sz="1800" dirty="0" err="1">
                <a:ea typeface="Calibri"/>
                <a:cs typeface="Calibri"/>
              </a:rPr>
              <a:t>sys</a:t>
            </a:r>
          </a:p>
          <a:p>
            <a:r>
              <a:rPr lang="ru-RU" sz="1800" dirty="0">
                <a:ea typeface="Calibri"/>
                <a:cs typeface="Calibri"/>
              </a:rPr>
              <a:t>Для поиска изображения в интернете используется библиотека bs4 и </a:t>
            </a:r>
            <a:r>
              <a:rPr lang="ru-RU" sz="1800" dirty="0" err="1">
                <a:ea typeface="Calibri"/>
                <a:cs typeface="Calibri"/>
              </a:rPr>
              <a:t>requests</a:t>
            </a:r>
            <a:endParaRPr lang="ru-RU" sz="1800" dirty="0" err="1">
              <a:solidFill>
                <a:srgbClr val="BCBEC4"/>
              </a:solidFill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Графика, графический дизайн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A234B9C2-9FB8-8F5E-13DF-365F02412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8" r="17325" b="1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40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5344-3810-F373-56B6-2F3B83D7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ru-RU" sz="3600">
                <a:ea typeface="Calibri Light"/>
                <a:cs typeface="Calibri Light"/>
              </a:rPr>
              <a:t>Описание реализации (QtDesigner):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B8D90-4B7D-49C1-3E0C-2AB8F4D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2286001"/>
            <a:ext cx="5324475" cy="391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Calibri"/>
                <a:cs typeface="Calibri"/>
              </a:rPr>
              <a:t>Было создано 7 </a:t>
            </a:r>
            <a:r>
              <a:rPr lang="ru-RU" sz="1800" dirty="0" err="1">
                <a:ea typeface="Calibri"/>
                <a:cs typeface="Calibri"/>
              </a:rPr>
              <a:t>ui</a:t>
            </a:r>
            <a:r>
              <a:rPr lang="ru-RU" sz="1800" dirty="0">
                <a:ea typeface="Calibri"/>
                <a:cs typeface="Calibri"/>
              </a:rPr>
              <a:t> файлов, которые позволяют более удобно создавать интерфейсы приложения в целом и отдельных окон в частности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57F347F-9052-42D3-515D-D2F61A35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" r="13286" b="2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00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E607B-D409-7CDB-CD11-6C157AC3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2381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Описание реализации (классы):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E9C6F-E23B-D2AB-56B3-1539ED34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1" y="3428713"/>
            <a:ext cx="4660689" cy="775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aseline="0" dirty="0" err="1"/>
              <a:t>Было</a:t>
            </a:r>
            <a:r>
              <a:rPr lang="en-US" sz="1700" baseline="0" dirty="0"/>
              <a:t> </a:t>
            </a:r>
            <a:r>
              <a:rPr lang="en-US" sz="1700" baseline="0" dirty="0" err="1"/>
              <a:t>создано</a:t>
            </a:r>
            <a:r>
              <a:rPr lang="en-US" sz="1700" baseline="0" dirty="0"/>
              <a:t> </a:t>
            </a:r>
            <a:r>
              <a:rPr lang="en-US" sz="1700" dirty="0"/>
              <a:t>9</a:t>
            </a:r>
            <a:r>
              <a:rPr lang="en-US" sz="1700" baseline="0" dirty="0"/>
              <a:t> </a:t>
            </a:r>
            <a:r>
              <a:rPr lang="en-US" sz="1700" baseline="0" dirty="0" err="1"/>
              <a:t>классов</a:t>
            </a:r>
            <a:r>
              <a:rPr lang="en-US" sz="1700" baseline="0" dirty="0"/>
              <a:t>, </a:t>
            </a:r>
            <a:r>
              <a:rPr lang="en-US" sz="1700" baseline="0" dirty="0" err="1"/>
              <a:t>которые</a:t>
            </a:r>
            <a:r>
              <a:rPr lang="en-US" sz="1700" baseline="0" dirty="0"/>
              <a:t> </a:t>
            </a:r>
            <a:r>
              <a:rPr lang="en-US" sz="1700" baseline="0" dirty="0" err="1"/>
              <a:t>реализуют</a:t>
            </a:r>
            <a:r>
              <a:rPr lang="en-US" sz="1700" dirty="0"/>
              <a:t> 4 </a:t>
            </a:r>
            <a:r>
              <a:rPr lang="en-US" sz="1700" baseline="0" dirty="0" err="1"/>
              <a:t>QMainWindow</a:t>
            </a:r>
            <a:r>
              <a:rPr lang="en-US" sz="1700" baseline="0" dirty="0"/>
              <a:t>, а </a:t>
            </a:r>
            <a:r>
              <a:rPr lang="en-US" sz="1700" baseline="0" dirty="0" err="1"/>
              <a:t>также</a:t>
            </a:r>
            <a:r>
              <a:rPr lang="en-US" sz="1700" baseline="0" dirty="0"/>
              <a:t> </a:t>
            </a:r>
            <a:r>
              <a:rPr lang="en-US" sz="1700" dirty="0"/>
              <a:t>5</a:t>
            </a:r>
            <a:r>
              <a:rPr lang="en-US" sz="1700" baseline="0" dirty="0"/>
              <a:t> </a:t>
            </a:r>
            <a:r>
              <a:rPr lang="en-US" sz="1700" baseline="0" dirty="0" err="1"/>
              <a:t>диалоговых</a:t>
            </a:r>
            <a:r>
              <a:rPr lang="en-US" sz="1700" baseline="0" dirty="0"/>
              <a:t> </a:t>
            </a:r>
            <a:r>
              <a:rPr lang="en-US" sz="1700" baseline="0" dirty="0" err="1"/>
              <a:t>окна</a:t>
            </a:r>
            <a:r>
              <a:rPr lang="en-US" sz="1700" baseline="0" dirty="0"/>
              <a:t>.</a:t>
            </a:r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3A9C6B4-F198-F33B-4958-2C7C18C3A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0" r="10954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39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Графика, Цвет электр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E61B2FF-B746-9A98-E678-8E37DE12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95CC-3337-AB33-E6EA-647F55E9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u-RU" sz="5000">
                <a:solidFill>
                  <a:schemeClr val="bg1"/>
                </a:solidFill>
                <a:ea typeface="Calibri Light"/>
                <a:cs typeface="Calibri Light"/>
              </a:rPr>
              <a:t>Описание реализации (парсер)</a:t>
            </a:r>
            <a:endParaRPr lang="ru-RU" sz="500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6A308-0CC2-12B8-C883-45CBDCCB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solidFill>
                  <a:schemeClr val="bg1"/>
                </a:solidFill>
                <a:ea typeface="Calibri"/>
                <a:cs typeface="Calibri"/>
              </a:rPr>
              <a:t>Был создан парсер изображений, для удобства пользователей, чтоб был виден примерный результат их ожидаемой работы</a:t>
            </a:r>
            <a:endParaRPr lang="ru-RU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2BFB-88FC-EBEB-05A0-054EED2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3700">
                <a:cs typeface="Calibri Light"/>
              </a:rPr>
              <a:t>Поставленные задачи перед началом работы:</a:t>
            </a: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A862E-8E48-242A-3630-3E585D51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Считывание названия блюда через само приложение</a:t>
            </a:r>
          </a:p>
          <a:p>
            <a:r>
              <a:rPr lang="ru-RU" sz="2000" dirty="0">
                <a:ea typeface="+mn-lt"/>
                <a:cs typeface="+mn-lt"/>
              </a:rPr>
              <a:t>Вывод рецепта в приложение</a:t>
            </a:r>
          </a:p>
          <a:p>
            <a:r>
              <a:rPr lang="ru-RU" sz="2000">
                <a:ea typeface="+mn-lt"/>
                <a:cs typeface="+mn-lt"/>
              </a:rPr>
              <a:t>Считывание рецепта через "*.txt" файл</a:t>
            </a:r>
          </a:p>
          <a:p>
            <a:r>
              <a:rPr lang="ru-RU" sz="2000">
                <a:ea typeface="+mn-lt"/>
                <a:cs typeface="+mn-lt"/>
              </a:rPr>
              <a:t>Запись рецепта в "*.txt" файл</a:t>
            </a:r>
          </a:p>
        </p:txBody>
      </p:sp>
      <p:pic>
        <p:nvPicPr>
          <p:cNvPr id="4" name="Рисунок 3" descr="Изображение выглядит как книга, черно-белый, канцтовары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A8E1775B-C800-A27E-F3B6-B0F15E9F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4" r="3172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EA7FA8-6652-4CC5-90F4-3D48CAC0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D5C7-8FB3-4250-ABF6-9E682E17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ea typeface="Calibri Light"/>
                <a:cs typeface="Calibri Light"/>
              </a:rPr>
              <a:t>Меню выбора режима (функции):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E958F1-6AB4-530A-EA29-5197CBD6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269301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открытия</a:t>
            </a:r>
            <a:r>
              <a:rPr lang="en-US" sz="2000" dirty="0">
                <a:ea typeface="Calibri"/>
                <a:cs typeface="Calibri"/>
              </a:rPr>
              <a:t> first </a:t>
            </a:r>
            <a:r>
              <a:rPr lang="en-US" sz="2000" dirty="0" err="1">
                <a:ea typeface="Calibri"/>
                <a:cs typeface="Calibri"/>
              </a:rPr>
              <a:t>MainWindow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открытия</a:t>
            </a:r>
            <a:r>
              <a:rPr lang="en-US" sz="2000" dirty="0">
                <a:ea typeface="Calibri"/>
                <a:cs typeface="Calibri"/>
              </a:rPr>
              <a:t> second </a:t>
            </a:r>
            <a:r>
              <a:rPr lang="en-US" sz="2000" dirty="0" err="1">
                <a:ea typeface="Calibri"/>
                <a:cs typeface="Calibri"/>
              </a:rPr>
              <a:t>MainWindow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открытия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настроек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фона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открытия</a:t>
            </a:r>
            <a:r>
              <a:rPr lang="en-US" sz="2000" dirty="0">
                <a:ea typeface="Calibri"/>
                <a:cs typeface="Calibri"/>
              </a:rPr>
              <a:t> </a:t>
            </a:r>
            <a:r>
              <a:rPr lang="en-US" sz="2000" dirty="0" err="1">
                <a:ea typeface="Calibri"/>
                <a:cs typeface="Calibri"/>
              </a:rPr>
              <a:t>информации</a:t>
            </a:r>
            <a:r>
              <a:rPr lang="en-US" sz="2000" dirty="0">
                <a:ea typeface="Calibri"/>
                <a:cs typeface="Calibri"/>
              </a:rPr>
              <a:t> о </a:t>
            </a:r>
            <a:r>
              <a:rPr lang="en-US" sz="2000" dirty="0" err="1">
                <a:ea typeface="Calibri"/>
                <a:cs typeface="Calibri"/>
              </a:rPr>
              <a:t>приложении</a:t>
            </a:r>
          </a:p>
          <a:p>
            <a:r>
              <a:rPr lang="en-US" sz="200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просмотра</a:t>
            </a:r>
            <a:r>
              <a:rPr lang="en-US" sz="2000">
                <a:ea typeface="Calibri"/>
                <a:cs typeface="Calibri"/>
              </a:rPr>
              <a:t> БД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ea typeface="Calibri"/>
                <a:cs typeface="Calibri"/>
              </a:rPr>
              <a:t>Функция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изменения</a:t>
            </a:r>
            <a:r>
              <a:rPr lang="en-US" sz="2000" dirty="0">
                <a:ea typeface="Calibri"/>
                <a:cs typeface="Calibri"/>
              </a:rPr>
              <a:t> БД</a:t>
            </a:r>
          </a:p>
        </p:txBody>
      </p:sp>
      <p:pic>
        <p:nvPicPr>
          <p:cNvPr id="4" name="Объект 3" descr="Изображение выглядит как текст, снимок экрана, мультимеди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3F4624E-4B99-0BC4-045E-F37184D87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6" r="1" b="11851"/>
          <a:stretch/>
        </p:blipFill>
        <p:spPr>
          <a:xfrm>
            <a:off x="6573962" y="2013626"/>
            <a:ext cx="4488714" cy="3576825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97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4D086-E457-937B-7320-2A4F97AD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Функции кастомизации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192AC-3699-D3C4-1A96-1553DFF6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Выбор фона для всего приложения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454A9835-10F9-9479-74A7-5DB5EB37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38" y="1509721"/>
            <a:ext cx="3978612" cy="3680216"/>
          </a:xfrm>
          <a:prstGeom prst="rect">
            <a:avLst/>
          </a:prstGeom>
          <a:ln w="28575">
            <a:noFill/>
          </a:ln>
        </p:spPr>
      </p:pic>
      <p:sp>
        <p:nvSpPr>
          <p:cNvPr id="4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6F19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6F190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721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Быстрый поиск рецептов.  Проект первый </vt:lpstr>
      <vt:lpstr>Введение:</vt:lpstr>
      <vt:lpstr>Описание реализации (библиотеки):</vt:lpstr>
      <vt:lpstr>Описание реализации (QtDesigner):</vt:lpstr>
      <vt:lpstr>Описание реализации (классы):</vt:lpstr>
      <vt:lpstr>Описание реализации (парсер)</vt:lpstr>
      <vt:lpstr>Поставленные задачи перед началом работы:</vt:lpstr>
      <vt:lpstr>Меню выбора режима (функции):</vt:lpstr>
      <vt:lpstr>Функции кастомизации</vt:lpstr>
      <vt:lpstr>Выполненные функции (first MainWindow):</vt:lpstr>
      <vt:lpstr>Выполненные функции (second MainWindow): </vt:lpstr>
      <vt:lpstr>Дополнительная информация о коде</vt:lpstr>
      <vt:lpstr>Возможные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494</cp:revision>
  <dcterms:created xsi:type="dcterms:W3CDTF">2023-11-03T08:45:43Z</dcterms:created>
  <dcterms:modified xsi:type="dcterms:W3CDTF">2023-11-12T21:49:27Z</dcterms:modified>
</cp:coreProperties>
</file>