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handoutMasterIdLst>
    <p:handoutMasterId r:id="rId8"/>
  </p:handout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02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3" d="100"/>
          <a:sy n="123" d="100"/>
        </p:scale>
        <p:origin x="24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4C3865-0511-4C34-951F-080C13E1D6BF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614D8-B691-4C0D-9304-A4ECDD4F7C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783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319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70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07493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1034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00491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75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1729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1052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7464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959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959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910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9595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4703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2622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文本框 5"/>
          <p:cNvSpPr txBox="1"/>
          <p:nvPr userDrawn="1"/>
        </p:nvSpPr>
        <p:spPr>
          <a:xfrm>
            <a:off x="1389185" y="2593730"/>
            <a:ext cx="3094892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CN" altLang="en-US" dirty="0" smtClean="0"/>
          </a:p>
        </p:txBody>
      </p:sp>
      <p:sp>
        <p:nvSpPr>
          <p:cNvPr id="7" name="文本框 6"/>
          <p:cNvSpPr txBox="1"/>
          <p:nvPr userDrawn="1"/>
        </p:nvSpPr>
        <p:spPr>
          <a:xfrm>
            <a:off x="1389185" y="4044461"/>
            <a:ext cx="3094892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678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60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75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886F6B6-E6EB-4B4D-8FEC-8C630EA9301A}" type="datetimeFigureOut">
              <a:rPr lang="zh-CN" altLang="en-US" smtClean="0"/>
              <a:t>2024/5/5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FD93537-3A6A-4E39-AE35-BCD61811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35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1" r:id="rId7"/>
    <p:sldLayoutId id="2147483730" r:id="rId8"/>
    <p:sldLayoutId id="2147483731" r:id="rId9"/>
    <p:sldLayoutId id="2147483732" r:id="rId10"/>
    <p:sldLayoutId id="2147483733" r:id="rId11"/>
    <p:sldLayoutId id="2147483734" r:id="rId12"/>
    <p:sldLayoutId id="2147483735" r:id="rId13"/>
    <p:sldLayoutId id="2147483736" r:id="rId14"/>
    <p:sldLayoutId id="2147483737" r:id="rId15"/>
    <p:sldLayoutId id="2147483738" r:id="rId16"/>
    <p:sldLayoutId id="2147483739" r:id="rId17"/>
    <p:sldLayoutId id="214748374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Python-</a:t>
            </a:r>
            <a:r>
              <a:rPr lang="en-US" altLang="zh-CN" dirty="0" err="1" smtClean="0"/>
              <a:t>pptx</a:t>
            </a:r>
            <a:r>
              <a:rPr lang="zh-CN" altLang="en-US" dirty="0" smtClean="0"/>
              <a:t>使用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err="1" smtClean="0"/>
              <a:t>zhouzili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5559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Python-</a:t>
            </a:r>
            <a:r>
              <a:rPr lang="en-US" altLang="zh-CN" dirty="0" err="1" smtClean="0"/>
              <a:t>pptx</a:t>
            </a:r>
            <a:r>
              <a:rPr lang="zh-CN" altLang="en-US" dirty="0" smtClean="0"/>
              <a:t>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是一个</a:t>
            </a:r>
            <a:r>
              <a:rPr lang="en-US" altLang="zh-CN" dirty="0"/>
              <a:t>Python</a:t>
            </a:r>
            <a:r>
              <a:rPr lang="zh-CN" altLang="en-US" dirty="0"/>
              <a:t>库，可以用来创建、修改和保存</a:t>
            </a:r>
            <a:r>
              <a:rPr lang="en-US" altLang="zh-CN" dirty="0"/>
              <a:t>PowerPoint</a:t>
            </a:r>
            <a:r>
              <a:rPr lang="zh-CN" altLang="en-US" dirty="0"/>
              <a:t>文件。通过使用</a:t>
            </a:r>
            <a:r>
              <a:rPr lang="en-US" altLang="zh-CN" dirty="0" err="1"/>
              <a:t>pptx</a:t>
            </a:r>
            <a:r>
              <a:rPr lang="zh-CN" altLang="en-US" dirty="0"/>
              <a:t>库，可以自动化地生成各种样式的幻灯片，从而提高工作效率。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8629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PPT</a:t>
            </a:r>
            <a:r>
              <a:rPr lang="zh-CN" altLang="en-US" dirty="0" smtClean="0"/>
              <a:t>的结构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604" y="2586526"/>
            <a:ext cx="7018826" cy="3449931"/>
          </a:xfrm>
        </p:spPr>
      </p:pic>
    </p:spTree>
    <p:extLst>
      <p:ext uri="{BB962C8B-B14F-4D97-AF65-F5344CB8AC3E}">
        <p14:creationId xmlns:p14="http://schemas.microsoft.com/office/powerpoint/2010/main" val="252169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Python-</a:t>
            </a:r>
            <a:r>
              <a:rPr lang="en-US" altLang="zh-CN" dirty="0" err="1" smtClean="0"/>
              <a:t>pptx</a:t>
            </a:r>
            <a:r>
              <a:rPr lang="zh-CN" altLang="en-US" dirty="0" smtClean="0"/>
              <a:t>安装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pip install python-</a:t>
            </a:r>
            <a:r>
              <a:rPr lang="en-US" altLang="zh-CN" dirty="0" err="1"/>
              <a:t>pptx</a:t>
            </a:r>
            <a:endParaRPr lang="en-US" altLang="zh-CN" dirty="0"/>
          </a:p>
          <a:p>
            <a:r>
              <a:rPr lang="en-US" altLang="zh-CN" dirty="0"/>
              <a:t>pip install python-</a:t>
            </a:r>
            <a:r>
              <a:rPr lang="en-US" altLang="zh-CN" dirty="0" err="1"/>
              <a:t>pptx</a:t>
            </a:r>
            <a:r>
              <a:rPr lang="en-US" altLang="zh-CN" dirty="0"/>
              <a:t> -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en-US" altLang="zh-CN" dirty="0" smtClean="0"/>
              <a:t>https</a:t>
            </a:r>
            <a:r>
              <a:rPr lang="en-US" altLang="zh-CN" dirty="0"/>
              <a:t>://pypi.tuna.tsinghua.edu.cn/simple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11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Python-</a:t>
            </a:r>
            <a:r>
              <a:rPr lang="en-US" altLang="zh-CN" dirty="0" err="1" smtClean="0"/>
              <a:t>pptx</a:t>
            </a:r>
            <a:r>
              <a:rPr lang="zh-CN" altLang="en-US" dirty="0" smtClean="0"/>
              <a:t>眼中的</a:t>
            </a:r>
            <a:r>
              <a:rPr lang="en-US" altLang="zh-CN" dirty="0" smtClean="0"/>
              <a:t>PPT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presentations, </a:t>
            </a:r>
            <a:r>
              <a:rPr lang="zh-CN" altLang="en-US" dirty="0"/>
              <a:t>表示整个</a:t>
            </a:r>
            <a:r>
              <a:rPr lang="en-US" altLang="zh-CN" dirty="0" err="1"/>
              <a:t>ppt</a:t>
            </a:r>
            <a:r>
              <a:rPr lang="zh-CN" altLang="en-US" dirty="0"/>
              <a:t>文档</a:t>
            </a:r>
          </a:p>
          <a:p>
            <a:r>
              <a:rPr lang="en-US" altLang="zh-CN" dirty="0" smtClean="0"/>
              <a:t>sliders</a:t>
            </a:r>
            <a:r>
              <a:rPr lang="en-US" altLang="zh-CN" dirty="0"/>
              <a:t>. </a:t>
            </a:r>
            <a:r>
              <a:rPr lang="zh-CN" altLang="en-US" dirty="0"/>
              <a:t>表示</a:t>
            </a:r>
            <a:r>
              <a:rPr lang="en-US" altLang="zh-CN" dirty="0" err="1"/>
              <a:t>ppt</a:t>
            </a:r>
            <a:r>
              <a:rPr lang="zh-CN" altLang="en-US" dirty="0"/>
              <a:t>文档的每一页</a:t>
            </a:r>
          </a:p>
          <a:p>
            <a:r>
              <a:rPr lang="en-US" altLang="zh-CN" dirty="0" smtClean="0"/>
              <a:t>shapes </a:t>
            </a:r>
            <a:r>
              <a:rPr lang="zh-CN" altLang="en-US" dirty="0"/>
              <a:t>方框，在每页幻灯片内插入的方框，可以是形状，也可以是文本框</a:t>
            </a:r>
          </a:p>
          <a:p>
            <a:r>
              <a:rPr lang="en-US" altLang="zh-CN" dirty="0" smtClean="0"/>
              <a:t>Paragraph </a:t>
            </a:r>
            <a:r>
              <a:rPr lang="zh-CN" altLang="en-US" dirty="0"/>
              <a:t>段落，即</a:t>
            </a:r>
            <a:r>
              <a:rPr lang="en-US" altLang="zh-CN" dirty="0"/>
              <a:t>Shape</a:t>
            </a:r>
            <a:r>
              <a:rPr lang="zh-CN" altLang="en-US" dirty="0"/>
              <a:t>中的每一段内容，都称为一个段落</a:t>
            </a:r>
          </a:p>
          <a:p>
            <a:r>
              <a:rPr lang="en-US" altLang="zh-CN" dirty="0" smtClean="0"/>
              <a:t>Run </a:t>
            </a:r>
            <a:r>
              <a:rPr lang="zh-CN" altLang="en-US" dirty="0"/>
              <a:t>文字块 一般为较少字符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222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24754" y="1375180"/>
            <a:ext cx="5389685" cy="633048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优秀学士学位论文证书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62454" y="2548140"/>
            <a:ext cx="3030415" cy="546753"/>
          </a:xfrm>
        </p:spPr>
        <p:txBody>
          <a:bodyPr/>
          <a:lstStyle/>
          <a:p>
            <a:pPr marL="0" indent="0"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论文题目：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795698" y="1459523"/>
            <a:ext cx="5389685" cy="63304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Placeholder1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1462454" y="3277085"/>
            <a:ext cx="3030415" cy="546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学生姓名：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内容占位符 2"/>
          <p:cNvSpPr txBox="1">
            <a:spLocks/>
          </p:cNvSpPr>
          <p:nvPr/>
        </p:nvSpPr>
        <p:spPr>
          <a:xfrm>
            <a:off x="1462454" y="4006030"/>
            <a:ext cx="3030415" cy="546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指导教师：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0" name="内容占位符 2"/>
          <p:cNvSpPr txBox="1">
            <a:spLocks/>
          </p:cNvSpPr>
          <p:nvPr/>
        </p:nvSpPr>
        <p:spPr>
          <a:xfrm>
            <a:off x="7608279" y="4842932"/>
            <a:ext cx="3030415" cy="5467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曲阜师范大学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490540" y="2566019"/>
            <a:ext cx="3517164" cy="55155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Placeholder2</a:t>
            </a:r>
            <a:endParaRPr lang="zh-CN" altLang="en-US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90540" y="3315627"/>
            <a:ext cx="3517164" cy="55155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Placeholder3</a:t>
            </a:r>
            <a:endParaRPr lang="zh-CN" altLang="en-US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490540" y="4049378"/>
            <a:ext cx="3517164" cy="551559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Placeholder4</a:t>
            </a:r>
            <a:endParaRPr lang="zh-CN" altLang="en-US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08071" y="5343074"/>
            <a:ext cx="2149496" cy="914400"/>
          </a:xfrm>
          <a:prstGeom prst="rect">
            <a:avLst/>
          </a:prstGeom>
        </p:spPr>
        <p:txBody>
          <a:bodyPr vert="horz" wrap="none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Placeholder5</a:t>
            </a:r>
            <a:endParaRPr lang="zh-CN" altLang="en-US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5767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环保">
  <a:themeElements>
    <a:clrScheme name="环保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环保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环保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marL="0" indent="0">
          <a:buNone/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1180</TotalTime>
  <Words>139</Words>
  <Application>Microsoft Office PowerPoint</Application>
  <PresentationFormat>宽屏</PresentationFormat>
  <Paragraphs>26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等线</vt:lpstr>
      <vt:lpstr>方正舒体</vt:lpstr>
      <vt:lpstr>黑体</vt:lpstr>
      <vt:lpstr>宋体</vt:lpstr>
      <vt:lpstr>Arial</vt:lpstr>
      <vt:lpstr>Garamond</vt:lpstr>
      <vt:lpstr>环保</vt:lpstr>
      <vt:lpstr>Python-pptx使用</vt:lpstr>
      <vt:lpstr>Python-pptx简介</vt:lpstr>
      <vt:lpstr>PPT的结构</vt:lpstr>
      <vt:lpstr>Python-pptx安装</vt:lpstr>
      <vt:lpstr>Python-pptx眼中的PPT</vt:lpstr>
      <vt:lpstr>优秀学士学位论文证书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Python-pptx使用</dc:title>
  <dc:creator>Windows User</dc:creator>
  <cp:lastModifiedBy>Windows User</cp:lastModifiedBy>
  <cp:revision>13</cp:revision>
  <dcterms:created xsi:type="dcterms:W3CDTF">2024-05-04T08:46:25Z</dcterms:created>
  <dcterms:modified xsi:type="dcterms:W3CDTF">2024-05-05T06:59:59Z</dcterms:modified>
</cp:coreProperties>
</file>