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46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5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27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27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2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6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51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02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4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8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9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8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9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4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24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112" y="1853828"/>
            <a:ext cx="6807088" cy="1470025"/>
          </a:xfrm>
        </p:spPr>
        <p:txBody>
          <a:bodyPr>
            <a:normAutofit fontScale="90000"/>
          </a:bodyPr>
          <a:lstStyle/>
          <a:p>
            <a:r>
              <a:rPr dirty="0"/>
              <a:t>Optimizing Sports Retail Revenue (SQL Project)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3624580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A Data-Driven Analysis of Nike vs Adidas Performance</a:t>
            </a:r>
          </a:p>
          <a:p>
            <a:endParaRPr dirty="0"/>
          </a:p>
          <a:p>
            <a:r>
              <a:rPr dirty="0"/>
              <a:t>By </a:t>
            </a:r>
            <a:r>
              <a:rPr lang="en-US" dirty="0"/>
              <a:t>Anruth M</a:t>
            </a:r>
            <a:endParaRPr dirty="0"/>
          </a:p>
        </p:txBody>
      </p:sp>
      <p:pic>
        <p:nvPicPr>
          <p:cNvPr id="11" name="Graphic 10" descr="Tennis racket and ball">
            <a:extLst>
              <a:ext uri="{FF2B5EF4-FFF2-40B4-BE49-F238E27FC236}">
                <a16:creationId xmlns:a16="http://schemas.microsoft.com/office/drawing/2014/main" id="{D287C94B-3F79-0224-834B-9E18FF01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720" y="5489258"/>
            <a:ext cx="1064400" cy="1064400"/>
          </a:xfrm>
          <a:prstGeom prst="rect">
            <a:avLst/>
          </a:prstGeom>
        </p:spPr>
      </p:pic>
      <p:pic>
        <p:nvPicPr>
          <p:cNvPr id="13" name="Graphic 12" descr="Football">
            <a:extLst>
              <a:ext uri="{FF2B5EF4-FFF2-40B4-BE49-F238E27FC236}">
                <a16:creationId xmlns:a16="http://schemas.microsoft.com/office/drawing/2014/main" id="{76A6B5F3-E28A-5A6A-6A17-3A6C07759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0320" y="94049"/>
            <a:ext cx="1064400" cy="1064400"/>
          </a:xfrm>
          <a:prstGeom prst="rect">
            <a:avLst/>
          </a:prstGeom>
        </p:spPr>
      </p:pic>
      <p:pic>
        <p:nvPicPr>
          <p:cNvPr id="15" name="Graphic 14" descr="Baseball hat">
            <a:extLst>
              <a:ext uri="{FF2B5EF4-FFF2-40B4-BE49-F238E27FC236}">
                <a16:creationId xmlns:a16="http://schemas.microsoft.com/office/drawing/2014/main" id="{F2D11193-0563-657A-2358-C0F05B52DE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6800" y="50729"/>
            <a:ext cx="1064400" cy="1064400"/>
          </a:xfrm>
          <a:prstGeom prst="rect">
            <a:avLst/>
          </a:prstGeom>
        </p:spPr>
      </p:pic>
      <p:pic>
        <p:nvPicPr>
          <p:cNvPr id="17" name="Graphic 16" descr="Cricket">
            <a:extLst>
              <a:ext uri="{FF2B5EF4-FFF2-40B4-BE49-F238E27FC236}">
                <a16:creationId xmlns:a16="http://schemas.microsoft.com/office/drawing/2014/main" id="{6F32B3C7-8E98-64C8-2BC5-F997766CFA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7320" y="563925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Contact &amp; 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24223"/>
            <a:ext cx="7318548" cy="2307265"/>
          </a:xfrm>
        </p:spPr>
        <p:txBody>
          <a:bodyPr>
            <a:normAutofit/>
          </a:bodyPr>
          <a:lstStyle/>
          <a:p>
            <a:r>
              <a:rPr dirty="0"/>
              <a:t>GitHub: github.com/</a:t>
            </a:r>
            <a:r>
              <a:rPr lang="en-US" dirty="0"/>
              <a:t>Anurth2003</a:t>
            </a:r>
            <a:r>
              <a:rPr dirty="0"/>
              <a:t>/</a:t>
            </a:r>
            <a:r>
              <a:rPr dirty="0" err="1"/>
              <a:t>sql</a:t>
            </a:r>
            <a:r>
              <a:rPr dirty="0"/>
              <a:t>-sports-revenue-analysis</a:t>
            </a:r>
          </a:p>
          <a:p>
            <a:r>
              <a:rPr dirty="0"/>
              <a:t>LinkedIn: linkedin.com/in/</a:t>
            </a:r>
            <a:r>
              <a:rPr lang="en-US" dirty="0"/>
              <a:t>anruthmurugan2003</a:t>
            </a:r>
            <a:endParaRPr dirty="0"/>
          </a:p>
          <a:p>
            <a:r>
              <a:rPr dirty="0"/>
              <a:t>Email: </a:t>
            </a:r>
            <a:r>
              <a:rPr lang="en-US" dirty="0"/>
              <a:t>anruthms47</a:t>
            </a:r>
            <a:r>
              <a:rPr dirty="0"/>
              <a:t>@email.com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96885"/>
            <a:ext cx="7832258" cy="3701144"/>
          </a:xfrm>
        </p:spPr>
        <p:txBody>
          <a:bodyPr>
            <a:normAutofit/>
          </a:bodyPr>
          <a:lstStyle/>
          <a:p>
            <a:r>
              <a:rPr sz="3200" dirty="0"/>
              <a:t> Goal: Analyze Nike and Adidas sales data to find trends.</a:t>
            </a:r>
          </a:p>
          <a:p>
            <a:r>
              <a:rPr sz="3200" dirty="0"/>
              <a:t> Objective: Identify top-performing brands, products, and categories.</a:t>
            </a:r>
          </a:p>
          <a:p>
            <a:r>
              <a:rPr sz="3200" dirty="0"/>
              <a:t> Outcome: Insights to optimize pricing and sales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893" y="2658140"/>
            <a:ext cx="7252665" cy="3104707"/>
          </a:xfrm>
        </p:spPr>
        <p:txBody>
          <a:bodyPr>
            <a:noAutofit/>
          </a:bodyPr>
          <a:lstStyle/>
          <a:p>
            <a:r>
              <a:rPr sz="2800" dirty="0"/>
              <a:t>Tables Used:</a:t>
            </a:r>
          </a:p>
          <a:p>
            <a:r>
              <a:rPr sz="2800" dirty="0"/>
              <a:t> products – brand, category, price, discount, rating, reviews</a:t>
            </a:r>
          </a:p>
          <a:p>
            <a:r>
              <a:rPr sz="2800" dirty="0"/>
              <a:t>sales – </a:t>
            </a:r>
            <a:r>
              <a:rPr sz="2800" dirty="0" err="1"/>
              <a:t>product_id</a:t>
            </a:r>
            <a:r>
              <a:rPr sz="2800" dirty="0"/>
              <a:t>, quantity, </a:t>
            </a:r>
            <a:r>
              <a:rPr sz="2800" dirty="0" err="1"/>
              <a:t>sale_date</a:t>
            </a:r>
            <a:endParaRPr sz="2800" dirty="0"/>
          </a:p>
          <a:p>
            <a:endParaRPr sz="2800" dirty="0"/>
          </a:p>
          <a:p>
            <a:r>
              <a:rPr sz="2800" dirty="0"/>
              <a:t>Data shows 10 products and their sales over 10 days.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626242"/>
            <a:ext cx="7607906" cy="2927260"/>
          </a:xfrm>
        </p:spPr>
        <p:txBody>
          <a:bodyPr/>
          <a:lstStyle/>
          <a:p>
            <a:r>
              <a:rPr dirty="0"/>
              <a:t> </a:t>
            </a:r>
            <a:r>
              <a:rPr sz="2400" dirty="0"/>
              <a:t>Joins – Combine products and sales data</a:t>
            </a:r>
          </a:p>
          <a:p>
            <a:r>
              <a:rPr sz="2400" dirty="0"/>
              <a:t> Aggregate Functions – SUM, AVG for revenue and ratings</a:t>
            </a:r>
          </a:p>
          <a:p>
            <a:r>
              <a:rPr sz="2400" dirty="0"/>
              <a:t> GROUP BY – Analyze brand and category performance</a:t>
            </a:r>
          </a:p>
          <a:p>
            <a:r>
              <a:rPr sz="2400" dirty="0"/>
              <a:t> Window Functions – Rank top products and customers</a:t>
            </a:r>
          </a:p>
          <a:p>
            <a:r>
              <a:rPr sz="2400" dirty="0"/>
              <a:t> ORDER BY – Sort results by revenue or rating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72442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 </a:t>
            </a:r>
            <a:r>
              <a:rPr sz="2600" dirty="0">
                <a:latin typeface="+mj-lt"/>
              </a:rPr>
              <a:t>Total Revenue by Product</a:t>
            </a:r>
            <a:r>
              <a:rPr sz="2600" dirty="0"/>
              <a:t>:</a:t>
            </a:r>
          </a:p>
          <a:p>
            <a:r>
              <a:rPr sz="2600" dirty="0"/>
              <a:t>SELECT </a:t>
            </a:r>
            <a:r>
              <a:rPr sz="2600" dirty="0" err="1"/>
              <a:t>p.brand</a:t>
            </a:r>
            <a:r>
              <a:rPr sz="2600" dirty="0"/>
              <a:t>, </a:t>
            </a:r>
            <a:r>
              <a:rPr sz="2600" dirty="0" err="1"/>
              <a:t>p.product_name</a:t>
            </a:r>
            <a:r>
              <a:rPr sz="2600" dirty="0"/>
              <a:t>,</a:t>
            </a:r>
          </a:p>
          <a:p>
            <a:r>
              <a:rPr sz="2600" dirty="0"/>
              <a:t>       SUM((</a:t>
            </a:r>
            <a:r>
              <a:rPr sz="2600" dirty="0" err="1"/>
              <a:t>p.price</a:t>
            </a:r>
            <a:r>
              <a:rPr sz="2600" dirty="0"/>
              <a:t> - </a:t>
            </a:r>
            <a:r>
              <a:rPr sz="2600" dirty="0" err="1"/>
              <a:t>p.price</a:t>
            </a:r>
            <a:r>
              <a:rPr sz="2600" dirty="0"/>
              <a:t>*</a:t>
            </a:r>
            <a:r>
              <a:rPr sz="2600" dirty="0" err="1"/>
              <a:t>p.discount</a:t>
            </a:r>
            <a:r>
              <a:rPr sz="2600" dirty="0"/>
              <a:t>/100)*</a:t>
            </a:r>
            <a:r>
              <a:rPr sz="2600" dirty="0" err="1"/>
              <a:t>s.quantity</a:t>
            </a:r>
            <a:r>
              <a:rPr sz="2600" dirty="0"/>
              <a:t>) AS </a:t>
            </a:r>
            <a:r>
              <a:rPr sz="2600" dirty="0" err="1"/>
              <a:t>total_revenue</a:t>
            </a:r>
            <a:endParaRPr sz="2600" dirty="0"/>
          </a:p>
          <a:p>
            <a:r>
              <a:rPr sz="2600" dirty="0"/>
              <a:t>FROM products p JOIN sales s ON </a:t>
            </a:r>
            <a:r>
              <a:rPr sz="2600" dirty="0" err="1"/>
              <a:t>p.product_id</a:t>
            </a:r>
            <a:r>
              <a:rPr sz="2600" dirty="0"/>
              <a:t> = </a:t>
            </a:r>
            <a:r>
              <a:rPr sz="2600" dirty="0" err="1"/>
              <a:t>s.product_id</a:t>
            </a:r>
            <a:endParaRPr sz="2600" dirty="0"/>
          </a:p>
          <a:p>
            <a:r>
              <a:rPr sz="2600" dirty="0"/>
              <a:t>GROUP BY </a:t>
            </a:r>
            <a:r>
              <a:rPr sz="2600" dirty="0" err="1"/>
              <a:t>p.brand</a:t>
            </a:r>
            <a:r>
              <a:rPr sz="2600" dirty="0"/>
              <a:t>, </a:t>
            </a:r>
            <a:r>
              <a:rPr sz="2600" dirty="0" err="1"/>
              <a:t>p.product_name</a:t>
            </a:r>
            <a:r>
              <a:rPr sz="2600" dirty="0"/>
              <a:t>;</a:t>
            </a:r>
          </a:p>
          <a:p>
            <a:endParaRPr sz="2600" dirty="0"/>
          </a:p>
          <a:p>
            <a:r>
              <a:rPr sz="2600" dirty="0"/>
              <a:t> Rank Best Products by Category:</a:t>
            </a:r>
          </a:p>
          <a:p>
            <a:r>
              <a:rPr sz="2600" dirty="0"/>
              <a:t>Use RANK() OVER (PARTITION BY category ORDER BY revenue DESC)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060059"/>
          </a:xfrm>
        </p:spPr>
        <p:txBody>
          <a:bodyPr/>
          <a:lstStyle/>
          <a:p>
            <a:r>
              <a:rPr dirty="0"/>
              <a:t> Nike generated slightly higher total revenue</a:t>
            </a:r>
          </a:p>
          <a:p>
            <a:r>
              <a:rPr dirty="0"/>
              <a:t> Adidas products had higher average ratings</a:t>
            </a:r>
          </a:p>
          <a:p>
            <a:r>
              <a:rPr dirty="0"/>
              <a:t> Shoes were the highest-selling category overall</a:t>
            </a:r>
          </a:p>
          <a:p>
            <a:r>
              <a:rPr dirty="0"/>
              <a:t> Adidas offered larger discounts, boosting sales volume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🛠 </a:t>
            </a:r>
            <a:r>
              <a:rPr dirty="0"/>
              <a:t>SQL (MySQL / PostgreSQL)</a:t>
            </a:r>
          </a:p>
          <a:p>
            <a:r>
              <a:rPr lang="en-IN" dirty="0"/>
              <a:t>📊</a:t>
            </a:r>
            <a:r>
              <a:rPr dirty="0"/>
              <a:t> Excel / CSV for data</a:t>
            </a:r>
          </a:p>
          <a:p>
            <a:r>
              <a:rPr dirty="0"/>
              <a:t>💻 GitHub for project sharing</a:t>
            </a:r>
          </a:p>
          <a:p>
            <a:r>
              <a:rPr dirty="0"/>
              <a:t>📈 PowerPoint for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Improved skills in SQL joins, aggregates, and window functions</a:t>
            </a:r>
          </a:p>
          <a:p>
            <a:r>
              <a:rPr dirty="0"/>
              <a:t> Learned to interpret business insights from raw data</a:t>
            </a:r>
          </a:p>
          <a:p>
            <a:r>
              <a:rPr dirty="0"/>
              <a:t> Built end-to-end project with GitHub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Data-driven analysis can optimize sports retail sales</a:t>
            </a:r>
          </a:p>
          <a:p>
            <a:r>
              <a:rPr dirty="0"/>
              <a:t> Nike and Adidas show different strategies: discounts vs ratings</a:t>
            </a:r>
          </a:p>
          <a:p>
            <a:r>
              <a:rPr dirty="0"/>
              <a:t> SQL helps uncover trends and improve decision-making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39</TotalTime>
  <Words>389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Optimizing Sports Retail Revenue (SQL Project)</vt:lpstr>
      <vt:lpstr>Project Overview</vt:lpstr>
      <vt:lpstr>Dataset Description</vt:lpstr>
      <vt:lpstr>SQL Concepts Used</vt:lpstr>
      <vt:lpstr>Sample SQL Queries</vt:lpstr>
      <vt:lpstr>Insights &amp; Findings</vt:lpstr>
      <vt:lpstr>Tools &amp; Technologies</vt:lpstr>
      <vt:lpstr>Learnings &amp; Takeaways</vt:lpstr>
      <vt:lpstr>Conclusion</vt:lpstr>
      <vt:lpstr>Contact &amp; 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ANRUTH NAIR</cp:lastModifiedBy>
  <cp:revision>2</cp:revision>
  <dcterms:created xsi:type="dcterms:W3CDTF">2013-01-27T09:14:16Z</dcterms:created>
  <dcterms:modified xsi:type="dcterms:W3CDTF">2025-10-16T13:57:58Z</dcterms:modified>
  <cp:category/>
</cp:coreProperties>
</file>