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783"/>
  </p:normalViewPr>
  <p:slideViewPr>
    <p:cSldViewPr snapToGrid="0" snapToObjects="1">
      <p:cViewPr varScale="1">
        <p:scale>
          <a:sx n="153" d="100"/>
          <a:sy n="15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3C8-3494-FD45-85F4-17021150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C8C46-EF36-3D4A-91DB-AC7A9D56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4BC9-F141-2542-9968-71C54505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080E-5F1C-FF43-AEEF-5DD72BF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5179-DE7B-6649-A580-6CFBF8B7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65CF-9513-A349-A056-AA126D3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C524-AE33-6A4E-A2B7-1CB7FA21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31EA-CD79-AD48-BF54-24B44E5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44E6-DD76-E746-A505-F2412173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6685-C57B-E543-9D63-8F54FAB5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8A42-2FD7-A54A-8E0E-07913E327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E6E42-10DD-CB4C-8386-F6E9DD39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8501-B5C3-0841-BD43-A9CF705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1C6E-E758-604C-B52C-892AE981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8C6F-2E43-CF48-B2BB-0037E6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8273-D7DE-2045-9B2D-EF5E686F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4F26-0AA6-0D4A-95C3-991B2F84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684C-7D70-DC46-BC3C-86383C5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C6C3-F207-2346-A334-7E40D0D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CA87-D5BB-B04E-B31B-C89D549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8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DB69-DDF5-664A-BC70-C9E1F1B1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FBE0-5FFF-3449-964F-967242F8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B5AA-925B-404F-B6BD-550E3ECD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D21B-7F7D-3048-A3A4-5A9EF5A4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D701-A956-AA45-931F-AE00BDF3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8AA5-9023-3845-ACA1-E32E271B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9CA1-5B7A-9440-B462-26982AA6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0503-E3D1-FF43-B0C5-E972F601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6FA9-DB8E-054E-B384-707A480C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CDB8-5BB1-3543-AF8F-0044C64A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6A4B5-2A01-C34B-8E9C-34E44DD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645-3516-4A49-9244-F3E1CAB2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4415D-0BA1-8242-9B9C-73EADBA5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ACEDD-334F-7049-B57D-9B624670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A04F-9374-0F4D-BE50-358B628F4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A0963-EBC1-5C40-BE1B-0CE0BDD4A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7A8E6-6CB5-1741-9710-BEBD29D6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E79A-C2E9-C94C-87A8-E25255A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981D1-1C3E-6247-AFEF-8AE40FA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7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B22A-571D-1447-B050-94042D5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79A7B-109D-3045-BA34-16264BD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3FF4A-7B7C-5B49-A63F-2A69CC5F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ADAF-C1C7-0640-A089-09443E62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71CC6-892E-8E46-976B-56CAFBD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4869C-317D-2A44-BEF1-AE1F1B84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785F-E1A6-804C-B214-957E5F21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4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785-43C6-9C43-BF52-86DA8F6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169E-22D5-ED4A-A37E-FFF8EE63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254C6-5182-3647-B299-81FD175F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5FF9-9874-EA41-AD4F-FEFE4AE8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B744-E7C4-6841-9978-578BCB83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992C-515E-3243-8F0C-06017203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4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7D0C-AA7D-484F-93AA-60FCB943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E73DA-62B9-D34D-BE34-FCF5A25AC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119B-8F36-A741-A344-0596EE52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A1C9A-C331-804F-A9AF-EC25322B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5715-6443-E542-B559-AB56F92C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D37F7-D957-3340-A8A6-1B93FE47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2999B-68B8-864E-B00E-B3FB5F6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3768-5B8B-9F4B-9C98-E6CF1AC6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654-CB62-B24C-B947-8ADA157C7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01A0-F432-2046-8D4E-6595240D1096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112-AC82-A247-ADC1-3CFA42A8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9B55-EF06-5D4B-BA17-7A302F7D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2EF1-AE17-5E4B-BFE9-4724D4A56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9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12EB-896B-1849-8812-34A30199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108200"/>
            <a:ext cx="9144000" cy="2387600"/>
          </a:xfrm>
        </p:spPr>
        <p:txBody>
          <a:bodyPr>
            <a:noAutofit/>
          </a:bodyPr>
          <a:lstStyle/>
          <a:p>
            <a:r>
              <a:rPr lang="en-US" sz="14900" dirty="0"/>
              <a:t>JavaScript</a:t>
            </a:r>
            <a:endParaRPr lang="ru-RU" sz="14900" dirty="0"/>
          </a:p>
        </p:txBody>
      </p:sp>
    </p:spTree>
    <p:extLst>
      <p:ext uri="{BB962C8B-B14F-4D97-AF65-F5344CB8AC3E}">
        <p14:creationId xmlns:p14="http://schemas.microsoft.com/office/powerpoint/2010/main" val="35769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87A865-0481-0B4C-8302-05889623F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38554"/>
            <a:ext cx="5473334" cy="54733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2496B7-E00C-B940-A653-009452AD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088" y="5272088"/>
            <a:ext cx="1585912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7F38-6BB3-2A45-BB77-41858167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What are the final values of all variables </a:t>
            </a:r>
            <a:r>
              <a:rPr lang="en-US" i="1" dirty="0">
                <a:solidFill>
                  <a:srgbClr val="00206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 and </a:t>
            </a:r>
            <a:r>
              <a:rPr lang="en-US" i="1" dirty="0">
                <a:solidFill>
                  <a:srgbClr val="002060"/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 after the code below?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95E5-43BA-2440-8454-076DB67F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80"/>
                </a:solidFill>
              </a:rPr>
              <a:t>let </a:t>
            </a:r>
            <a:r>
              <a:rPr lang="en-US" sz="4000" b="1" i="1" dirty="0">
                <a:solidFill>
                  <a:srgbClr val="660E7A"/>
                </a:solidFill>
              </a:rPr>
              <a:t>a </a:t>
            </a:r>
            <a:r>
              <a:rPr lang="en-US" sz="4000" dirty="0"/>
              <a:t>=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, </a:t>
            </a:r>
            <a:r>
              <a:rPr lang="en-US" sz="4000" b="1" i="1" dirty="0">
                <a:solidFill>
                  <a:srgbClr val="660E7A"/>
                </a:solidFill>
              </a:rPr>
              <a:t>b </a:t>
            </a:r>
            <a:r>
              <a:rPr lang="en-US" sz="4000" dirty="0"/>
              <a:t>=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;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>
                <a:solidFill>
                  <a:srgbClr val="000080"/>
                </a:solidFill>
              </a:rPr>
              <a:t>let </a:t>
            </a:r>
            <a:r>
              <a:rPr lang="en-US" sz="4000" b="1" i="1" dirty="0">
                <a:solidFill>
                  <a:srgbClr val="660E7A"/>
                </a:solidFill>
              </a:rPr>
              <a:t>c </a:t>
            </a:r>
            <a:r>
              <a:rPr lang="en-US" sz="4000" dirty="0"/>
              <a:t>= ++</a:t>
            </a:r>
            <a:r>
              <a:rPr lang="en-US" sz="4000" b="1" i="1" dirty="0">
                <a:solidFill>
                  <a:srgbClr val="660E7A"/>
                </a:solidFill>
              </a:rPr>
              <a:t>a</a:t>
            </a:r>
            <a:r>
              <a:rPr lang="en-US" sz="4000" dirty="0"/>
              <a:t>; </a:t>
            </a:r>
            <a:r>
              <a:rPr lang="en-US" sz="4000" i="1" dirty="0">
                <a:solidFill>
                  <a:srgbClr val="808080"/>
                </a:solidFill>
              </a:rPr>
              <a:t>// ?</a:t>
            </a:r>
            <a:br>
              <a:rPr lang="en-US" sz="4000" i="1" dirty="0">
                <a:solidFill>
                  <a:srgbClr val="808080"/>
                </a:solidFill>
              </a:rPr>
            </a:br>
            <a:r>
              <a:rPr lang="en-US" sz="4000" b="1" dirty="0">
                <a:solidFill>
                  <a:srgbClr val="000080"/>
                </a:solidFill>
              </a:rPr>
              <a:t>let </a:t>
            </a:r>
            <a:r>
              <a:rPr lang="en-US" sz="4000" b="1" i="1" dirty="0">
                <a:solidFill>
                  <a:srgbClr val="660E7A"/>
                </a:solidFill>
              </a:rPr>
              <a:t>d </a:t>
            </a:r>
            <a:r>
              <a:rPr lang="en-US" sz="4000" dirty="0"/>
              <a:t>= </a:t>
            </a:r>
            <a:r>
              <a:rPr lang="en-US" sz="4000" b="1" i="1" dirty="0">
                <a:solidFill>
                  <a:srgbClr val="660E7A"/>
                </a:solidFill>
              </a:rPr>
              <a:t>b</a:t>
            </a:r>
            <a:r>
              <a:rPr lang="en-US" sz="4000" dirty="0"/>
              <a:t>++; </a:t>
            </a:r>
            <a:r>
              <a:rPr lang="en-US" sz="4000" i="1" dirty="0">
                <a:solidFill>
                  <a:srgbClr val="808080"/>
                </a:solidFill>
              </a:rPr>
              <a:t>// ?</a:t>
            </a:r>
            <a:br>
              <a:rPr lang="en-US" sz="4000" i="1" dirty="0">
                <a:solidFill>
                  <a:srgbClr val="808080"/>
                </a:solidFill>
              </a:rPr>
            </a:br>
            <a:endParaRPr lang="ru-RU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496B7-E00C-B940-A653-009452AD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88" y="5272088"/>
            <a:ext cx="1585912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7F38-6BB3-2A45-BB77-41858167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Exercises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95E5-43BA-2440-8454-076DB67F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496B7-E00C-B940-A653-009452AD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88" y="5272088"/>
            <a:ext cx="1585912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CACE-5D49-A642-B86B-A46B1113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JavaScript tutorial </a:t>
            </a:r>
            <a:r>
              <a:rPr lang="en-US" sz="4000" dirty="0"/>
              <a:t>- </a:t>
            </a:r>
            <a:r>
              <a:rPr lang="en-US" sz="4000" dirty="0">
                <a:hlinkClick r:id="rId2"/>
              </a:rPr>
              <a:t>https://javascript.info/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>
                <a:solidFill>
                  <a:srgbClr val="002060"/>
                </a:solidFill>
              </a:rPr>
              <a:t>JavaScript advanced </a:t>
            </a:r>
            <a:r>
              <a:rPr lang="en-US" sz="4000" dirty="0"/>
              <a:t>- </a:t>
            </a:r>
            <a:r>
              <a:rPr lang="en-US" sz="4000" dirty="0">
                <a:hlinkClick r:id="rId3"/>
              </a:rPr>
              <a:t>https://github.com/getify/You-Dont-Know-JS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635CF0-F264-7C42-8D4A-5C7259F53CD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2060"/>
                </a:solidFill>
              </a:rPr>
              <a:t>Reading</a:t>
            </a:r>
            <a:endParaRPr lang="ru-RU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0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JavaScript</vt:lpstr>
      <vt:lpstr>PowerPoint Presentation</vt:lpstr>
      <vt:lpstr>What are the final values of all variables a, b, c and d after the code below?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Microsoft Office User</cp:lastModifiedBy>
  <cp:revision>10</cp:revision>
  <dcterms:created xsi:type="dcterms:W3CDTF">2019-09-23T23:01:56Z</dcterms:created>
  <dcterms:modified xsi:type="dcterms:W3CDTF">2019-09-24T16:51:12Z</dcterms:modified>
</cp:coreProperties>
</file>