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5" r:id="rId5"/>
    <p:sldId id="264" r:id="rId6"/>
    <p:sldId id="266" r:id="rId7"/>
    <p:sldId id="267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7"/>
    <p:restoredTop sz="95964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4829-8363-3C4A-B7B2-C951F7740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C1DC6-01EC-3741-901D-53B384188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22762-6C93-6244-A337-5D44F56E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1F45-C2B7-084B-96DF-786672528898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849D9-EA5E-0A46-B2E7-B9191F41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A9C76-A816-7B49-9ACE-E60B5093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63F5-703C-4C47-8024-D767048584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30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4E77-4817-9C48-A9B1-D7FFCBB00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669D8-DE4D-0E47-B065-748C19165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4A69A-B41C-7D48-8397-3A3D8B97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1F45-C2B7-084B-96DF-786672528898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4D09D-2CC7-0346-9541-06A166F1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939DB-F887-5B4C-9820-72F84271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63F5-703C-4C47-8024-D767048584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13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4E3EC-F4CF-544C-89CD-6E4F43083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744C2-C61E-6548-A5C5-DFB3F007D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E1483-ECD9-CF43-8C30-9559841F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1F45-C2B7-084B-96DF-786672528898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9C10C-96B7-9C46-99EB-ECE91BDE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8FCA4-5C8B-C24C-B40A-7FCCBFD4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63F5-703C-4C47-8024-D767048584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51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5BB5-1AAB-D246-BCB9-2E103A9D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F83DC-8545-F945-82F5-34C49852A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839B-88DC-724B-A17E-AF63BC2D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1F45-C2B7-084B-96DF-786672528898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76D54-DF11-8D45-B612-4FA4D38E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E3C31-76DD-1F44-ADD2-4DF03793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63F5-703C-4C47-8024-D767048584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94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F5AE-573E-7048-B928-2EF983674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8040B-93AC-904F-8849-234FB7433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08F53-8217-D049-81E2-30E1B22B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1F45-C2B7-084B-96DF-786672528898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3540D-94CC-C343-85A3-8B7AF049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66BD0-9740-0445-B2EE-0DD7B9B1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63F5-703C-4C47-8024-D767048584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8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8C14-A2B8-9949-8CDE-E6C984DE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22929-A68D-BA41-8AD5-E169B95E5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7D3F3-533F-5A4A-87B0-858BBCCF3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7655B-FD6D-CF46-91AE-8B66B510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1F45-C2B7-084B-96DF-786672528898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E274B-D8A9-C94F-98EB-A6545D13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4AED4-76AE-9A43-9F2A-550E9E2D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63F5-703C-4C47-8024-D767048584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96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3CF2-AE02-E242-8D8E-560BCE11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25731-CDB1-084D-9F27-5E9D3506D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68AF1-E2C1-0C42-8DE1-4EA1B347B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AAF3E8-D27D-0C44-8D4C-ADB032A4E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459F71-6D17-9345-95FC-88D4BCF8C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3F450B-1AEB-0B42-AD6F-37DBACEB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1F45-C2B7-084B-96DF-786672528898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2785D-E0DE-524F-8A55-C9D2B79D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EC17AB-AB40-B44F-9A5E-98ECEAE86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63F5-703C-4C47-8024-D767048584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10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AC85-39C3-7E4F-9D0E-EA17BA4A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7F2FFC-B76D-9142-B4B3-5AA7D1827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1F45-C2B7-084B-96DF-786672528898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83046-9897-624D-A289-772B5F6B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27929-992F-6441-B47C-CC9A4F3A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63F5-703C-4C47-8024-D767048584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FF85AD-6E52-164A-BD02-4AFB03CD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1F45-C2B7-084B-96DF-786672528898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E1DBB-1DFC-6A46-B7C6-98864733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32C1F-F256-A34F-8AB5-07593FB1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63F5-703C-4C47-8024-D767048584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59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F83D4-0154-8F4C-8F1C-463EDA2B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59B3B-488F-A845-AE35-56B0EE521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8E29E-A386-2141-A1A5-EBB4F0EA0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749D3-782D-7440-80A9-5934CDBA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1F45-C2B7-084B-96DF-786672528898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AF5A8-EB40-314A-9D2F-49F7414D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D222A-3A12-EF40-800F-7EAB1A63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63F5-703C-4C47-8024-D767048584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15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7638-92A1-D44D-8F78-A549A4C3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69F9A-E201-EA41-A03C-C353C4E23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AD384-6FB3-9940-AB63-B85A6F672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9A19E-BBBC-0745-8524-76CAC63AA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1F45-C2B7-084B-96DF-786672528898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4CFC9-9A92-2144-B719-F99C85741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EC35A-ED68-0E47-B5EB-895886DE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63F5-703C-4C47-8024-D767048584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44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6D6312-E221-A845-A218-76ED4472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16859-5BFF-1D41-A540-C9F4DD18A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6CBCD-EB03-D647-9AE4-9F87DC774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11F45-C2B7-084B-96DF-786672528898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85DEF-F627-5947-99F1-C55F3C9F1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22A0D-EC2C-A942-A960-FF041654E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063F5-703C-4C47-8024-D767048584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34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FCD5-6B5D-DC4B-AD92-BFD708BC85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Testing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499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C019-508F-B04B-8E05-ED1CA6F7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participates in software testing?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226E5-B9EA-4644-B1B4-BD4A08DF5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engineers</a:t>
            </a:r>
          </a:p>
          <a:p>
            <a:r>
              <a:rPr lang="en-US" dirty="0"/>
              <a:t>Performance engineers</a:t>
            </a:r>
          </a:p>
          <a:p>
            <a:r>
              <a:rPr lang="en-US" dirty="0"/>
              <a:t>QA engineers</a:t>
            </a:r>
          </a:p>
          <a:p>
            <a:r>
              <a:rPr lang="en-US" dirty="0"/>
              <a:t>Users</a:t>
            </a: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583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FF67-31D6-7943-A568-027A458BC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F8014-D014-A240-854A-99AE138E6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921" y="0"/>
            <a:ext cx="9376158" cy="681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8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8B195C-3F07-6C44-B55C-617062FD6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994" y="10288"/>
            <a:ext cx="7700714" cy="684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3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21C6C-AD4C-3540-9854-4413E409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4E4DB3-52EA-DF4B-B64B-39DC8071B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628" y="1690688"/>
            <a:ext cx="5056743" cy="460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1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F5E7-E2C8-4147-999E-483BF95C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testing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20D59A-15C7-4449-8A61-DD7227726E2C}"/>
              </a:ext>
            </a:extLst>
          </p:cNvPr>
          <p:cNvSpPr/>
          <p:nvPr/>
        </p:nvSpPr>
        <p:spPr>
          <a:xfrm>
            <a:off x="838200" y="2897437"/>
            <a:ext cx="4725318" cy="9364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Functional</a:t>
            </a:r>
            <a:endParaRPr lang="ru-RU" sz="4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318092-555D-BA46-A58E-E3429F31F202}"/>
              </a:ext>
            </a:extLst>
          </p:cNvPr>
          <p:cNvSpPr/>
          <p:nvPr/>
        </p:nvSpPr>
        <p:spPr>
          <a:xfrm>
            <a:off x="6628482" y="2897437"/>
            <a:ext cx="4725318" cy="936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Non-functional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9424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8836-0386-974E-A2E5-B2C0F5CB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758CB-C801-F64A-A062-443F1FA21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Unit testing</a:t>
            </a:r>
          </a:p>
          <a:p>
            <a:pPr marL="514350" indent="-514350">
              <a:buAutoNum type="arabicPeriod"/>
            </a:pPr>
            <a:r>
              <a:rPr lang="en-US" sz="3200" dirty="0"/>
              <a:t>Integration testing</a:t>
            </a:r>
          </a:p>
          <a:p>
            <a:pPr marL="514350" indent="-514350">
              <a:buAutoNum type="arabicPeriod"/>
            </a:pPr>
            <a:r>
              <a:rPr lang="en-US" sz="3200" dirty="0"/>
              <a:t>Regression testing</a:t>
            </a:r>
          </a:p>
          <a:p>
            <a:pPr marL="514350" indent="-514350">
              <a:buAutoNum type="arabicPeriod"/>
            </a:pPr>
            <a:r>
              <a:rPr lang="en-US" sz="3200" dirty="0"/>
              <a:t>Smoke testing</a:t>
            </a:r>
          </a:p>
          <a:p>
            <a:pPr marL="514350" indent="-514350">
              <a:buAutoNum type="arabicPeriod"/>
            </a:pPr>
            <a:r>
              <a:rPr lang="en-US" sz="3200" dirty="0"/>
              <a:t>Alpha/Beta testing</a:t>
            </a:r>
          </a:p>
          <a:p>
            <a:pPr marL="514350" indent="-514350">
              <a:buAutoNum type="arabicPeriod"/>
            </a:pPr>
            <a:r>
              <a:rPr lang="en-US" sz="3200" dirty="0"/>
              <a:t>Stress/Performance testing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rgbClr val="C00000"/>
                </a:solidFill>
              </a:rPr>
              <a:t>Penetration testing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7124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40</Words>
  <Application>Microsoft Macintosh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Software Testing</vt:lpstr>
      <vt:lpstr>Who participates in software testing?</vt:lpstr>
      <vt:lpstr>PowerPoint Presentation</vt:lpstr>
      <vt:lpstr>PowerPoint Presentation</vt:lpstr>
      <vt:lpstr>Test-driven development</vt:lpstr>
      <vt:lpstr>Software testing</vt:lpstr>
      <vt:lpstr>Combined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Microsoft Office User</dc:creator>
  <cp:lastModifiedBy>Microsoft Office User</cp:lastModifiedBy>
  <cp:revision>6</cp:revision>
  <dcterms:created xsi:type="dcterms:W3CDTF">2019-11-19T12:17:25Z</dcterms:created>
  <dcterms:modified xsi:type="dcterms:W3CDTF">2019-11-20T07:43:13Z</dcterms:modified>
</cp:coreProperties>
</file>