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5B8-6086-5341-8939-FAD056A4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4A3F2-949C-4147-B50E-B8C36F81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1C2A-53F1-5F45-B7EA-51B1526E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C61-C7FD-234E-AA3B-BC85B27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E40EB-5B81-BC4C-BA07-8EFCEDD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3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ED5C-3261-FF4B-9410-AB4E21F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C8E5F-D9E1-394E-8F9D-AE9432F8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335A-EAE9-B843-98CD-7A8D703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D81F-F0D3-2A45-B1A2-B3C49045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8635-7365-E344-80E7-FCA1CEC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2A723-A078-7648-ACA8-E22631FE4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A558-F6FD-4048-B12F-41558C47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B0A7-B6CC-9D4A-AEF2-919C8EEF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53C48-2945-4D4A-B85A-7FE4A34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9FFE-6CFF-784C-A3EF-3843F40E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9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AD15-DEE4-9F4A-811C-C6A5F71C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AC4-EBAD-E849-8A21-09B37486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908C-FA80-4A4D-B6DA-9AED1E3E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0BAD-B6EC-8C43-AE9F-9AF8FB49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C2DC-366A-0F4B-B047-FBE6B4D8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6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FF3-71FA-834F-A48D-33C32D7D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4ACF-9C41-3746-AA01-000FCD49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0906-621B-AA4D-94EF-8F40AAB1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87A8-7834-3D4C-B0D3-750E7322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2455-E635-D24F-8D55-0615C6B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2073-495D-FC4F-A6D1-7F29A705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817E-0AE9-0040-914C-729D9DB2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4E213-5BC3-ED43-8C5D-4830E2A9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B279-7797-3C4A-AAF3-F417E288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5083-0D39-E241-8DD1-EDD16CAB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5306-1479-3046-BBCC-16E80F3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D319-CFD9-D54F-B202-FEBB44ED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3EEC-F333-BA4B-A0A9-F1BC27AF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96C8-97FB-5143-AEE0-CCC33D00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DB309-AA4F-3B45-86FF-115138C9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EBAF4-243E-A642-8A15-6566ED683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DEF8F-75C4-A54D-95EC-64AD567E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2426F-9B11-F84F-93FD-BD639F69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46924-423F-924D-A99A-D104A19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CCE9-A7C7-8F49-A13E-5C07856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578D9-2019-4D40-8213-2CB2248E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2BA80-8845-7548-8B63-06B4CD8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B749-A36C-BA48-89EB-354668B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52263-B033-A543-88C3-72D4C618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518D9-2277-9448-9CDF-8445BDA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896E-F086-7346-BF78-92EA3C2E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5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8AD-2846-FF4E-8CC1-7B76AF68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956-3F3E-EF43-ABCC-0CA1C811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72B-0E1A-704C-8D3D-D20CEC98D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65E9-724E-E140-94EE-5F2004B2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89F5D-797A-E44A-821A-BDDA283D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17A63-E254-4D46-BB44-7B869B9E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9C37-5B90-2043-98E2-BD2EB0E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F85C4-0C0D-0F48-ABA8-9FB488508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500FC-B7F7-7A49-8577-21A599DDB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BBF8-F858-9640-8CB8-F24FFF56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F0F4-C7F6-3241-8FA5-7A87E58F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F455-A2B0-2D4E-876A-6546FEAE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0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50334-0B92-AA4D-B054-94F87550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1DC-154E-894D-AF14-417C58D0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0620-9829-2C4D-A243-81692CFE2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4337-F4A2-F649-ADEA-16FBC75B36EF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4E6C-E1DF-BC4A-9372-6D832AAC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0A21-34B7-9341-A7C1-A0B95C12C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1B6-D0A9-6142-9C02-7FCADB8D9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B895-CB3A-BF41-B0ED-CC3FB4A89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JavaScript review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4109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801-EBCC-FD48-B402-43DF5A0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types?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FBE3-17FA-0B49-9CA9-9DEB0F9B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Number</a:t>
            </a:r>
          </a:p>
          <a:p>
            <a:pPr marL="0" indent="0">
              <a:buNone/>
            </a:pPr>
            <a:r>
              <a:rPr lang="en-US" dirty="0"/>
              <a:t>String</a:t>
            </a:r>
          </a:p>
          <a:p>
            <a:pPr marL="0" indent="0">
              <a:buNone/>
            </a:pPr>
            <a:r>
              <a:rPr lang="en-US" dirty="0"/>
              <a:t>Boolean</a:t>
            </a:r>
          </a:p>
          <a:p>
            <a:pPr marL="0" indent="0">
              <a:buNone/>
            </a:pPr>
            <a:r>
              <a:rPr lang="en-US" dirty="0"/>
              <a:t>Symbol (new in ES2015)</a:t>
            </a:r>
          </a:p>
          <a:p>
            <a:pPr marL="0" indent="0">
              <a:buNone/>
            </a:pPr>
            <a:r>
              <a:rPr lang="en-US" dirty="0"/>
              <a:t>Object</a:t>
            </a:r>
          </a:p>
          <a:p>
            <a:pPr marL="457200" lvl="1" indent="0">
              <a:buNone/>
            </a:pPr>
            <a:r>
              <a:rPr lang="en-US" dirty="0"/>
              <a:t>Function</a:t>
            </a:r>
          </a:p>
          <a:p>
            <a:pPr marL="457200" lvl="1" indent="0">
              <a:buNone/>
            </a:pPr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Date</a:t>
            </a:r>
          </a:p>
          <a:p>
            <a:pPr marL="457200" lvl="1" indent="0">
              <a:buNone/>
            </a:pPr>
            <a:r>
              <a:rPr lang="en-US" dirty="0" err="1"/>
              <a:t>RegExp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null</a:t>
            </a:r>
          </a:p>
          <a:p>
            <a:pPr marL="0" indent="0">
              <a:buNone/>
            </a:pPr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6646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9A81-04BF-CE4B-9E23-1D5C5B7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8885-067A-F44A-B60F-DE46236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double-precision 64-bit format IEEE 754 values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E9618-9E9D-A24E-993D-05B88101C14D}"/>
              </a:ext>
            </a:extLst>
          </p:cNvPr>
          <p:cNvSpPr/>
          <p:nvPr/>
        </p:nvSpPr>
        <p:spPr>
          <a:xfrm>
            <a:off x="3179977" y="4001294"/>
            <a:ext cx="48926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effectLst/>
              </a:rPr>
              <a:t>&gt; </a:t>
            </a:r>
            <a:r>
              <a:rPr lang="ru-RU" sz="6000" dirty="0">
                <a:solidFill>
                  <a:srgbClr val="0000FF"/>
                </a:solidFill>
                <a:effectLst/>
              </a:rPr>
              <a:t>0.1 </a:t>
            </a:r>
            <a:r>
              <a:rPr lang="ru-RU" sz="6000" dirty="0"/>
              <a:t>+ </a:t>
            </a:r>
            <a:r>
              <a:rPr lang="ru-RU" sz="6000" dirty="0">
                <a:solidFill>
                  <a:srgbClr val="0000FF"/>
                </a:solidFill>
                <a:effectLst/>
              </a:rPr>
              <a:t>0.2 </a:t>
            </a:r>
            <a:r>
              <a:rPr lang="ru-RU" sz="6000" dirty="0"/>
              <a:t>== ?</a:t>
            </a:r>
          </a:p>
        </p:txBody>
      </p:sp>
    </p:spTree>
    <p:extLst>
      <p:ext uri="{BB962C8B-B14F-4D97-AF65-F5344CB8AC3E}">
        <p14:creationId xmlns:p14="http://schemas.microsoft.com/office/powerpoint/2010/main" val="35549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0C40-ABD6-B74B-8EEB-0FACEF80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ru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A6CB7A-D673-8747-A11E-34102CA1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1052"/>
          </a:xfrm>
        </p:spPr>
        <p:txBody>
          <a:bodyPr>
            <a:normAutofit lnSpcReduction="10000"/>
          </a:bodyPr>
          <a:lstStyle/>
          <a:p>
            <a:r>
              <a:rPr lang="en-US" sz="4000" dirty="0" err="1"/>
              <a:t>NaN</a:t>
            </a:r>
            <a:r>
              <a:rPr lang="en-US" sz="4000" dirty="0"/>
              <a:t> stands for “Not a Number”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&gt; </a:t>
            </a:r>
            <a:r>
              <a:rPr lang="en-US" sz="4000" i="1" dirty="0" err="1">
                <a:effectLst/>
              </a:rPr>
              <a:t>parseInt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8000"/>
                </a:solidFill>
                <a:effectLst/>
              </a:rPr>
              <a:t>'hello'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00FF"/>
                </a:solidFill>
                <a:effectLst/>
              </a:rPr>
              <a:t>10</a:t>
            </a:r>
            <a:r>
              <a:rPr lang="en-US" sz="4000" dirty="0"/>
              <a:t>) == 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&gt;</a:t>
            </a:r>
            <a:r>
              <a:rPr lang="en-US" sz="4000" b="1" i="1" dirty="0">
                <a:solidFill>
                  <a:srgbClr val="660E7A"/>
                </a:solidFill>
                <a:effectLst/>
              </a:rPr>
              <a:t> </a:t>
            </a:r>
            <a:r>
              <a:rPr lang="en-US" sz="4000" b="1" i="1" dirty="0" err="1">
                <a:solidFill>
                  <a:srgbClr val="660E7A"/>
                </a:solidFill>
                <a:effectLst/>
              </a:rPr>
              <a:t>NaN</a:t>
            </a:r>
            <a:r>
              <a:rPr lang="en-US" sz="4000" b="1" i="1" dirty="0">
                <a:solidFill>
                  <a:srgbClr val="660E7A"/>
                </a:solidFill>
                <a:effectLst/>
              </a:rPr>
              <a:t> </a:t>
            </a:r>
            <a:r>
              <a:rPr lang="en-US" sz="4000" dirty="0"/>
              <a:t>+ </a:t>
            </a:r>
            <a:r>
              <a:rPr lang="en-US" sz="4000" dirty="0">
                <a:solidFill>
                  <a:srgbClr val="0000FF"/>
                </a:solidFill>
                <a:effectLst/>
              </a:rPr>
              <a:t>1 </a:t>
            </a:r>
            <a:r>
              <a:rPr lang="en-US" sz="4000" dirty="0"/>
              <a:t>== 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&gt;</a:t>
            </a:r>
            <a:r>
              <a:rPr lang="en-US" sz="4000" b="1" i="1" dirty="0">
                <a:solidFill>
                  <a:srgbClr val="660E7A"/>
                </a:solidFill>
                <a:effectLst/>
              </a:rPr>
              <a:t> </a:t>
            </a:r>
            <a:r>
              <a:rPr lang="en-US" sz="4000" i="1" dirty="0" err="1"/>
              <a:t>isNaN</a:t>
            </a:r>
            <a:r>
              <a:rPr lang="en-US" sz="4000" dirty="0"/>
              <a:t>(</a:t>
            </a:r>
            <a:r>
              <a:rPr lang="en-US" sz="4000" b="1" i="1" dirty="0" err="1">
                <a:solidFill>
                  <a:srgbClr val="660E7A"/>
                </a:solidFill>
              </a:rPr>
              <a:t>NaN</a:t>
            </a:r>
            <a:r>
              <a:rPr lang="en-US" sz="4000" dirty="0"/>
              <a:t>) </a:t>
            </a:r>
            <a:r>
              <a:rPr lang="en-US" sz="4000" i="1" dirty="0">
                <a:solidFill>
                  <a:srgbClr val="808080"/>
                </a:solidFill>
              </a:rPr>
              <a:t>// checking for </a:t>
            </a:r>
            <a:r>
              <a:rPr lang="en-US" sz="4000" i="1" dirty="0" err="1">
                <a:solidFill>
                  <a:srgbClr val="808080"/>
                </a:solidFill>
              </a:rPr>
              <a:t>NaN</a:t>
            </a:r>
            <a:endParaRPr lang="ru-RU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04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51E9-0B10-EA46-A6E3-91837E8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13D3-7B75-9243-B5B1-64C997ED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</a:rPr>
              <a:t>&gt; 1 </a:t>
            </a:r>
            <a:r>
              <a:rPr lang="en-US" sz="4800" dirty="0"/>
              <a:t>/ </a:t>
            </a:r>
            <a:r>
              <a:rPr lang="en-US" sz="4800" dirty="0">
                <a:solidFill>
                  <a:srgbClr val="0000FF"/>
                </a:solidFill>
              </a:rPr>
              <a:t>0 </a:t>
            </a:r>
            <a:r>
              <a:rPr lang="en-US" sz="4800" dirty="0"/>
              <a:t>== ?</a:t>
            </a:r>
            <a:endParaRPr lang="en-US" sz="4800" i="1" dirty="0">
              <a:solidFill>
                <a:srgbClr val="808080"/>
              </a:solidFill>
            </a:endParaRPr>
          </a:p>
          <a:p>
            <a:pPr marL="0" indent="0">
              <a:buNone/>
            </a:pPr>
            <a:br>
              <a:rPr lang="en-US" sz="4800" i="1" dirty="0">
                <a:solidFill>
                  <a:srgbClr val="808080"/>
                </a:solidFill>
              </a:rPr>
            </a:br>
            <a:r>
              <a:rPr lang="en-US" sz="4800" dirty="0">
                <a:solidFill>
                  <a:srgbClr val="0000FF"/>
                </a:solidFill>
              </a:rPr>
              <a:t>&gt; </a:t>
            </a:r>
            <a:r>
              <a:rPr lang="en-US" sz="4800" dirty="0"/>
              <a:t>-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/>
              <a:t>/ </a:t>
            </a:r>
            <a:r>
              <a:rPr lang="en-US" sz="4800" dirty="0">
                <a:solidFill>
                  <a:srgbClr val="0000FF"/>
                </a:solidFill>
              </a:rPr>
              <a:t>0</a:t>
            </a:r>
            <a:r>
              <a:rPr lang="en-US" sz="4800" dirty="0"/>
              <a:t> == ?</a:t>
            </a:r>
          </a:p>
          <a:p>
            <a:pPr marL="0" indent="0">
              <a:buNone/>
            </a:pPr>
            <a:endParaRPr lang="en-US" sz="4800" i="1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</a:rPr>
              <a:t>&gt; </a:t>
            </a:r>
            <a:r>
              <a:rPr lang="en-US" sz="4800" i="1" dirty="0" err="1"/>
              <a:t>isFinite</a:t>
            </a:r>
            <a:r>
              <a:rPr lang="en-US" sz="4800" dirty="0"/>
              <a:t>(</a:t>
            </a:r>
            <a:r>
              <a:rPr lang="en-US" sz="4800" b="1" i="1" dirty="0">
                <a:solidFill>
                  <a:srgbClr val="660E7A"/>
                </a:solidFill>
              </a:rPr>
              <a:t>Infinity</a:t>
            </a:r>
            <a:r>
              <a:rPr lang="en-US" sz="4800" dirty="0"/>
              <a:t>); </a:t>
            </a:r>
            <a:r>
              <a:rPr lang="en-US" sz="4800" i="1" dirty="0">
                <a:solidFill>
                  <a:srgbClr val="808080"/>
                </a:solidFill>
              </a:rPr>
              <a:t>// test for </a:t>
            </a:r>
            <a:r>
              <a:rPr lang="en-US" sz="4800" i="1" dirty="0" err="1">
                <a:solidFill>
                  <a:srgbClr val="808080"/>
                </a:solidFill>
              </a:rPr>
              <a:t>NaN</a:t>
            </a:r>
            <a:r>
              <a:rPr lang="en-US" sz="4800" i="1" dirty="0">
                <a:solidFill>
                  <a:srgbClr val="808080"/>
                </a:solidFill>
              </a:rPr>
              <a:t>, Infinity and -Infinity</a:t>
            </a:r>
            <a:br>
              <a:rPr lang="en-US" sz="4800" i="1" dirty="0">
                <a:solidFill>
                  <a:srgbClr val="808080"/>
                </a:solidFill>
              </a:rPr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1915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62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JavaScript review</vt:lpstr>
      <vt:lpstr>JavaScript types?</vt:lpstr>
      <vt:lpstr>Numbers</vt:lpstr>
      <vt:lpstr>Numbers</vt:lpstr>
      <vt:lpstr>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review</dc:title>
  <dc:creator>Microsoft Office User</dc:creator>
  <cp:lastModifiedBy>Microsoft Office User</cp:lastModifiedBy>
  <cp:revision>8</cp:revision>
  <dcterms:created xsi:type="dcterms:W3CDTF">2019-10-08T11:34:07Z</dcterms:created>
  <dcterms:modified xsi:type="dcterms:W3CDTF">2019-10-09T07:04:23Z</dcterms:modified>
</cp:coreProperties>
</file>