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BD"/>
    <a:srgbClr val="00BDBD"/>
    <a:srgbClr val="0000FF"/>
    <a:srgbClr val="007C00"/>
    <a:srgbClr val="FF070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3D13D-85E4-BC21-C311-826687EED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FDE26-D936-8335-9A8A-B1FF8D63F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96E56A-289C-B9F5-C631-40DE67B5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8A93D-4D9F-0B18-0CA3-559AA6BE2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C132-28DC-6D04-6765-4CA643E4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4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2FB6F-A13E-9696-D299-AC8F08C9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6A7A9-FCB3-A9C4-BF47-78429C259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6ABA54-122A-F4B3-1BA9-96A688FD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FCF8E-6FD5-6684-D885-ED973011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50E74C-E354-672C-A352-1734639B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7C5D40-801A-E271-5E43-BA444FDC5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67D8F6-FE68-1392-928D-92098922E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E78DE-6935-9BA7-499A-E71F28AE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4C155-5D61-A46E-A9F3-334A7E9C7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A61B6-9BFC-2688-6906-47D40F84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66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025EB-9314-8EC8-17D0-A342BABB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FB3FF-A083-78F1-53CA-EFE53EF9B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25D91-6E73-FD2D-3E10-DE1048FA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F9EBE-ADF4-7511-C977-7D4FF076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9A760-EC18-5418-6FB8-902469E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5DCF1-AD75-2BE0-3F52-51A7EED3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065700-F6F2-75AE-B8DE-4B7A62CA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62ECA-DEBB-AF48-3CBC-602A9679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C0A9B5-CBEA-9CAB-FBC9-5B6F74D6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EE35A-FDE0-5DFD-46AC-9AD1FDD9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1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5A96D-3FD1-63DC-2458-76C4D88C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2E57D3-CC07-3337-3966-59E6FDBA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25FB1A-E36A-261C-3C22-A6E10F22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24E75-186B-A2BA-B3A8-A4D8B574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926BC1-10FB-7B61-60A1-D9735F92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270A3-04B7-FE2A-300A-A07700CE1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3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0114-6D14-B94F-8DA7-5C70C62B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EFEBBD-CC3F-826D-0EAE-705E4B11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0B524-1EE3-D632-8B79-410ED5A2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2869C0-78BE-FF1B-0D65-C369B998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C4C26-F6E3-E198-8DED-F53284288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B6584-45AE-B65B-CA50-6260D58E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30AF9E-2E6A-A85A-C856-100EE0A1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77ADE1-2DA5-10A8-141F-4942D5E6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794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4897D-9C4F-FBFB-E15A-10AD62D1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F1791-EC20-088D-2185-0676A2C9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F9E90B-CE2A-287B-226A-B2158FE1E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69275A-82D3-2A18-B107-A68A3031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706C68-C8BF-5349-F5B1-A2261C936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1E322-AF88-3D09-8F48-762CF859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2DACE-8644-2C24-BF30-73B2A473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AF45E-8A5A-3343-F657-0375391F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D1F87-4D69-A6F0-290D-805D8E870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C6E39A-CEDE-6D7B-5FCC-5CB2FE11B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367BD-2C8F-A515-52E8-359D8792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C8D076-FECB-1D54-A810-982F6ED5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798AF-890D-6960-D4F8-E17D2CA7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B5ABF-0C98-C774-874C-14B70ED5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1CDDC4-2FC8-2D5B-0E10-D9990044C2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965EA1-8498-B8A5-A779-E40F8560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BB5251-A03F-E4C8-C4C7-107EDB34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D73EE-6CB8-DCEC-056C-49DFF225B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E3FDF-219A-31D9-6D3C-9C8E1F6B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4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D0F462-D580-B53B-78CC-AB2BA321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0ADBAE-9A57-FF58-9DBB-C56B52E9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29028A-9DA0-7A6A-776C-EB9F19594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FC91-17EB-4824-9A52-084602D66407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59915B-DE40-9803-39A3-BE7466C5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E8BA9-744C-3AA4-3CFC-E1FC4BDA4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3298-D1E3-4E89-80D3-B53B3B12F3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3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669581-46F6-3898-9BDB-C05FB5732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514598"/>
            <a:ext cx="9144019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87B06A4-6C98-1740-B7E2-5991F1E1EC74}"/>
              </a:ext>
            </a:extLst>
          </p:cNvPr>
          <p:cNvGrpSpPr/>
          <p:nvPr/>
        </p:nvGrpSpPr>
        <p:grpSpPr>
          <a:xfrm>
            <a:off x="609589" y="228593"/>
            <a:ext cx="10972822" cy="6400813"/>
            <a:chOff x="609589" y="228593"/>
            <a:chExt cx="10972822" cy="640081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4BD207F-E8D3-E4AA-2E9E-F9D1FDF07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89" y="228593"/>
              <a:ext cx="10972822" cy="640081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8FFC9F-1CC1-0BEE-3953-42911CFF5C2B}"/>
                </a:ext>
              </a:extLst>
            </p:cNvPr>
            <p:cNvSpPr txBox="1"/>
            <p:nvPr/>
          </p:nvSpPr>
          <p:spPr>
            <a:xfrm>
              <a:off x="10966222" y="2336512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70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n=1</a:t>
              </a:r>
              <a:endParaRPr lang="zh-CN" altLang="en-US" dirty="0">
                <a:solidFill>
                  <a:srgbClr val="FF0707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CA95195-1AB2-F620-6598-94E28A7CD23C}"/>
                </a:ext>
              </a:extLst>
            </p:cNvPr>
            <p:cNvSpPr txBox="1"/>
            <p:nvPr/>
          </p:nvSpPr>
          <p:spPr>
            <a:xfrm>
              <a:off x="10966222" y="2825900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n=3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95B2984-1DF3-85E1-BA74-33DFE37F8A82}"/>
                </a:ext>
              </a:extLst>
            </p:cNvPr>
            <p:cNvSpPr txBox="1"/>
            <p:nvPr/>
          </p:nvSpPr>
          <p:spPr>
            <a:xfrm>
              <a:off x="10966222" y="648915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D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n=5</a:t>
              </a:r>
              <a:endParaRPr lang="zh-CN" altLang="en-US" dirty="0">
                <a:solidFill>
                  <a:srgbClr val="00BD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17E0ABE-98C4-FC83-6CE8-0314F74432B7}"/>
                </a:ext>
              </a:extLst>
            </p:cNvPr>
            <p:cNvSpPr txBox="1"/>
            <p:nvPr/>
          </p:nvSpPr>
          <p:spPr>
            <a:xfrm>
              <a:off x="10966222" y="2576624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C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n=2</a:t>
              </a:r>
              <a:endParaRPr lang="zh-CN" altLang="en-US" dirty="0">
                <a:solidFill>
                  <a:srgbClr val="007C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049A243-4AA5-6CDF-5CCC-6E27827C83F7}"/>
                </a:ext>
              </a:extLst>
            </p:cNvPr>
            <p:cNvSpPr txBox="1"/>
            <p:nvPr/>
          </p:nvSpPr>
          <p:spPr>
            <a:xfrm>
              <a:off x="10966222" y="2031790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BD00B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n=4</a:t>
              </a:r>
              <a:endParaRPr lang="zh-CN" altLang="en-US" dirty="0">
                <a:solidFill>
                  <a:srgbClr val="BD00B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76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EA4C64-20A7-A996-6B54-F0236AE68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03" y="257692"/>
            <a:ext cx="8969394" cy="63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F3CF8C0D-D988-420B-557D-6090C62F88CA}"/>
              </a:ext>
            </a:extLst>
          </p:cNvPr>
          <p:cNvGrpSpPr/>
          <p:nvPr/>
        </p:nvGrpSpPr>
        <p:grpSpPr>
          <a:xfrm>
            <a:off x="1894726" y="2419315"/>
            <a:ext cx="8402548" cy="1516595"/>
            <a:chOff x="162551" y="3233022"/>
            <a:chExt cx="8402548" cy="151659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9D9578D-A3CE-64E0-5AAE-22A746FA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6" b="35155"/>
            <a:stretch>
              <a:fillRect/>
            </a:stretch>
          </p:blipFill>
          <p:spPr>
            <a:xfrm>
              <a:off x="162551" y="3565498"/>
              <a:ext cx="8402548" cy="118411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756CD0F-D440-1591-1FB8-D485649B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661"/>
            <a:stretch>
              <a:fillRect/>
            </a:stretch>
          </p:blipFill>
          <p:spPr>
            <a:xfrm>
              <a:off x="162551" y="3233022"/>
              <a:ext cx="8402548" cy="33247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4A80791-6045-6261-24E9-70341BD37155}"/>
              </a:ext>
            </a:extLst>
          </p:cNvPr>
          <p:cNvGrpSpPr/>
          <p:nvPr/>
        </p:nvGrpSpPr>
        <p:grpSpPr>
          <a:xfrm>
            <a:off x="1894726" y="1076160"/>
            <a:ext cx="5184605" cy="1014803"/>
            <a:chOff x="958539" y="1471839"/>
            <a:chExt cx="5184605" cy="101480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A008DA-2673-E093-3FD9-3DCEAABCA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23" b="34460"/>
            <a:stretch>
              <a:fillRect/>
            </a:stretch>
          </p:blipFill>
          <p:spPr>
            <a:xfrm>
              <a:off x="958539" y="1751579"/>
              <a:ext cx="5184605" cy="73506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1E3BA9C-DB3D-C112-0D35-E116C4E94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0365"/>
            <a:stretch>
              <a:fillRect/>
            </a:stretch>
          </p:blipFill>
          <p:spPr>
            <a:xfrm>
              <a:off x="958539" y="1471839"/>
              <a:ext cx="5184605" cy="27974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D7E7FF9-3D7D-7170-978C-D82AEDD73F28}"/>
              </a:ext>
            </a:extLst>
          </p:cNvPr>
          <p:cNvGrpSpPr/>
          <p:nvPr/>
        </p:nvGrpSpPr>
        <p:grpSpPr>
          <a:xfrm>
            <a:off x="1894726" y="4278805"/>
            <a:ext cx="8402548" cy="1503034"/>
            <a:chOff x="2878659" y="3617607"/>
            <a:chExt cx="8402548" cy="150303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B9E815C-C0CC-798F-7B54-82FEB9C62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622" b="34973"/>
            <a:stretch>
              <a:fillRect/>
            </a:stretch>
          </p:blipFill>
          <p:spPr>
            <a:xfrm>
              <a:off x="2878659" y="3924461"/>
              <a:ext cx="8402548" cy="11961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BAAC8AD-947F-DAC0-E3EA-492FEB4B2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226"/>
            <a:stretch>
              <a:fillRect/>
            </a:stretch>
          </p:blipFill>
          <p:spPr>
            <a:xfrm>
              <a:off x="2878659" y="3617607"/>
              <a:ext cx="8402548" cy="30685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142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宽屏</PresentationFormat>
  <Paragraphs>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anson Li</dc:creator>
  <cp:lastModifiedBy>anson Li</cp:lastModifiedBy>
  <cp:revision>3</cp:revision>
  <dcterms:created xsi:type="dcterms:W3CDTF">2025-10-28T02:27:11Z</dcterms:created>
  <dcterms:modified xsi:type="dcterms:W3CDTF">2025-10-28T03:04:53Z</dcterms:modified>
</cp:coreProperties>
</file>