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8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4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7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1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B9BE-9E86-46F6-BFCC-FDF7FA213BAD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E0E3-2FD7-436D-AEF4-5AFC34E0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841" y="976001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16016" y="980728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ecision 7"/>
          <p:cNvSpPr/>
          <p:nvPr/>
        </p:nvSpPr>
        <p:spPr>
          <a:xfrm>
            <a:off x="7046801" y="641368"/>
            <a:ext cx="1368152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ecision 8"/>
          <p:cNvSpPr/>
          <p:nvPr/>
        </p:nvSpPr>
        <p:spPr>
          <a:xfrm>
            <a:off x="1036841" y="1946591"/>
            <a:ext cx="1368152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20272" y="2239293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71800" y="2445920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ecision 11"/>
          <p:cNvSpPr/>
          <p:nvPr/>
        </p:nvSpPr>
        <p:spPr>
          <a:xfrm>
            <a:off x="4716016" y="3175907"/>
            <a:ext cx="1368152" cy="1008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716016" y="4822184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erge 14"/>
          <p:cNvSpPr/>
          <p:nvPr/>
        </p:nvSpPr>
        <p:spPr>
          <a:xfrm>
            <a:off x="2968960" y="3045323"/>
            <a:ext cx="1026976" cy="68580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43708" y="4235179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482448" y="4235179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28715" y="363274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168760" y="308453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2283137" y="308453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87524" y="1577097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 rot="169340">
            <a:off x="3936011" y="347639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 rot="169340">
            <a:off x="5057107" y="358581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 rot="169340">
            <a:off x="6052976" y="387922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 rot="169340">
            <a:off x="5976156" y="1638197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567786" y="5506260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6435681" y="3018716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335781" y="3527615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8100392" y="2996952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8275674" y="1590234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5687981" y="2239293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1584581" y="6406360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2764672" y="6406360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3926536" y="6406360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4499992" y="5506260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1504893" y="3388223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914618" y="3836609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820817" y="4391711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1667686" y="4834940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2715958" y="4834940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689902" y="4798727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3773929" y="3370475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6560394" y="4595219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/>
          <p:cNvSpPr/>
          <p:nvPr/>
        </p:nvSpPr>
        <p:spPr>
          <a:xfrm>
            <a:off x="6691615" y="5205743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6062451" y="5769167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5840381" y="4139801"/>
            <a:ext cx="900100" cy="407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/>
          <p:cNvCxnSpPr/>
          <p:nvPr/>
        </p:nvCxnSpPr>
        <p:spPr>
          <a:xfrm>
            <a:off x="683568" y="693555"/>
            <a:ext cx="353273" cy="282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9" idx="4"/>
          </p:cNvCxnSpPr>
          <p:nvPr/>
        </p:nvCxnSpPr>
        <p:spPr>
          <a:xfrm>
            <a:off x="1618810" y="715469"/>
            <a:ext cx="0" cy="260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0" idx="4"/>
          </p:cNvCxnSpPr>
          <p:nvPr/>
        </p:nvCxnSpPr>
        <p:spPr>
          <a:xfrm flipH="1">
            <a:off x="2283137" y="715469"/>
            <a:ext cx="450050" cy="260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4" idx="5"/>
          </p:cNvCxnSpPr>
          <p:nvPr/>
        </p:nvCxnSpPr>
        <p:spPr>
          <a:xfrm>
            <a:off x="4696822" y="710544"/>
            <a:ext cx="235218" cy="270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5" idx="4"/>
          </p:cNvCxnSpPr>
          <p:nvPr/>
        </p:nvCxnSpPr>
        <p:spPr>
          <a:xfrm>
            <a:off x="5497136" y="765350"/>
            <a:ext cx="28969" cy="215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6" idx="3"/>
          </p:cNvCxnSpPr>
          <p:nvPr/>
        </p:nvCxnSpPr>
        <p:spPr>
          <a:xfrm flipH="1">
            <a:off x="5966682" y="719488"/>
            <a:ext cx="211411" cy="261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66681" y="1386169"/>
            <a:ext cx="323750" cy="285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4" idx="6"/>
            <a:endCxn id="10" idx="1"/>
          </p:cNvCxnSpPr>
          <p:nvPr/>
        </p:nvCxnSpPr>
        <p:spPr>
          <a:xfrm flipV="1">
            <a:off x="6588081" y="2419313"/>
            <a:ext cx="432191" cy="234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0" idx="0"/>
          </p:cNvCxnSpPr>
          <p:nvPr/>
        </p:nvCxnSpPr>
        <p:spPr>
          <a:xfrm flipH="1">
            <a:off x="6885731" y="2599333"/>
            <a:ext cx="262813" cy="419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100392" y="1998237"/>
            <a:ext cx="450050" cy="241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0" idx="2"/>
          </p:cNvCxnSpPr>
          <p:nvPr/>
        </p:nvCxnSpPr>
        <p:spPr>
          <a:xfrm>
            <a:off x="7704348" y="2599333"/>
            <a:ext cx="81483" cy="9016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42" idx="0"/>
          </p:cNvCxnSpPr>
          <p:nvPr/>
        </p:nvCxnSpPr>
        <p:spPr>
          <a:xfrm>
            <a:off x="8100392" y="2599333"/>
            <a:ext cx="450050" cy="397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117736" y="3777491"/>
            <a:ext cx="287257" cy="457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0" idx="5"/>
            <a:endCxn id="16" idx="1"/>
          </p:cNvCxnSpPr>
          <p:nvPr/>
        </p:nvCxnSpPr>
        <p:spPr>
          <a:xfrm>
            <a:off x="1682901" y="4184019"/>
            <a:ext cx="260807" cy="231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1" idx="6"/>
          </p:cNvCxnSpPr>
          <p:nvPr/>
        </p:nvCxnSpPr>
        <p:spPr>
          <a:xfrm flipV="1">
            <a:off x="1720917" y="4546817"/>
            <a:ext cx="222791" cy="48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52" idx="0"/>
          </p:cNvCxnSpPr>
          <p:nvPr/>
        </p:nvCxnSpPr>
        <p:spPr>
          <a:xfrm flipH="1">
            <a:off x="2117736" y="4595219"/>
            <a:ext cx="143628" cy="2397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4"/>
          </p:cNvCxnSpPr>
          <p:nvPr/>
        </p:nvCxnSpPr>
        <p:spPr>
          <a:xfrm>
            <a:off x="4223979" y="3777491"/>
            <a:ext cx="0" cy="4661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53" idx="7"/>
          </p:cNvCxnSpPr>
          <p:nvPr/>
        </p:nvCxnSpPr>
        <p:spPr>
          <a:xfrm flipH="1">
            <a:off x="3484241" y="4595219"/>
            <a:ext cx="131817" cy="299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7" idx="2"/>
            <a:endCxn id="54" idx="0"/>
          </p:cNvCxnSpPr>
          <p:nvPr/>
        </p:nvCxnSpPr>
        <p:spPr>
          <a:xfrm flipH="1">
            <a:off x="4139952" y="4595219"/>
            <a:ext cx="26572" cy="2035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966681" y="4546817"/>
            <a:ext cx="117487" cy="2753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3" idx="3"/>
            <a:endCxn id="56" idx="2"/>
          </p:cNvCxnSpPr>
          <p:nvPr/>
        </p:nvCxnSpPr>
        <p:spPr>
          <a:xfrm flipV="1">
            <a:off x="6084168" y="4798727"/>
            <a:ext cx="476226" cy="2034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57" idx="2"/>
          </p:cNvCxnSpPr>
          <p:nvPr/>
        </p:nvCxnSpPr>
        <p:spPr>
          <a:xfrm>
            <a:off x="6065508" y="5189959"/>
            <a:ext cx="626107" cy="219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58" idx="1"/>
          </p:cNvCxnSpPr>
          <p:nvPr/>
        </p:nvCxnSpPr>
        <p:spPr>
          <a:xfrm>
            <a:off x="5840381" y="5182224"/>
            <a:ext cx="353887" cy="646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3" idx="2"/>
            <a:endCxn id="48" idx="0"/>
          </p:cNvCxnSpPr>
          <p:nvPr/>
        </p:nvCxnSpPr>
        <p:spPr>
          <a:xfrm flipH="1">
            <a:off x="4950042" y="5182224"/>
            <a:ext cx="450050" cy="324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45" idx="7"/>
          </p:cNvCxnSpPr>
          <p:nvPr/>
        </p:nvCxnSpPr>
        <p:spPr>
          <a:xfrm flipH="1">
            <a:off x="2352864" y="5866300"/>
            <a:ext cx="616096" cy="599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9" idx="2"/>
            <a:endCxn id="46" idx="0"/>
          </p:cNvCxnSpPr>
          <p:nvPr/>
        </p:nvCxnSpPr>
        <p:spPr>
          <a:xfrm flipH="1">
            <a:off x="3214722" y="5866300"/>
            <a:ext cx="37140" cy="540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47" idx="0"/>
          </p:cNvCxnSpPr>
          <p:nvPr/>
        </p:nvCxnSpPr>
        <p:spPr>
          <a:xfrm>
            <a:off x="3616058" y="5866300"/>
            <a:ext cx="760528" cy="540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" idx="3"/>
            <a:endCxn id="8" idx="1"/>
          </p:cNvCxnSpPr>
          <p:nvPr/>
        </p:nvCxnSpPr>
        <p:spPr>
          <a:xfrm flipV="1">
            <a:off x="6084168" y="1145424"/>
            <a:ext cx="962633" cy="15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15" idx="0"/>
          </p:cNvCxnSpPr>
          <p:nvPr/>
        </p:nvCxnSpPr>
        <p:spPr>
          <a:xfrm>
            <a:off x="3455876" y="2779353"/>
            <a:ext cx="26572" cy="265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39" idx="1"/>
          </p:cNvCxnSpPr>
          <p:nvPr/>
        </p:nvCxnSpPr>
        <p:spPr>
          <a:xfrm>
            <a:off x="1907704" y="5686280"/>
            <a:ext cx="6600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" idx="2"/>
            <a:endCxn id="13" idx="0"/>
          </p:cNvCxnSpPr>
          <p:nvPr/>
        </p:nvCxnSpPr>
        <p:spPr>
          <a:xfrm>
            <a:off x="5400092" y="4184019"/>
            <a:ext cx="0" cy="638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968960" y="3527615"/>
            <a:ext cx="342900" cy="7075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616058" y="3527615"/>
            <a:ext cx="380264" cy="7075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179512" y="568628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9" idx="2"/>
          </p:cNvCxnSpPr>
          <p:nvPr/>
        </p:nvCxnSpPr>
        <p:spPr>
          <a:xfrm>
            <a:off x="1720917" y="2954703"/>
            <a:ext cx="0" cy="2723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179512" y="3227067"/>
            <a:ext cx="1541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79512" y="3227067"/>
            <a:ext cx="0" cy="2459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7" idx="2"/>
          </p:cNvCxnSpPr>
          <p:nvPr/>
        </p:nvCxnSpPr>
        <p:spPr>
          <a:xfrm>
            <a:off x="5400092" y="1340768"/>
            <a:ext cx="0" cy="1814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79512" y="393499"/>
            <a:ext cx="64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A_id</a:t>
            </a:r>
            <a:endParaRPr lang="en-IN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298157" y="333591"/>
            <a:ext cx="81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A_name</a:t>
            </a:r>
            <a:endParaRPr lang="en-IN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451147" y="361583"/>
            <a:ext cx="64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Pwd</a:t>
            </a:r>
            <a:endParaRPr lang="en-IN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21167" y="1604328"/>
            <a:ext cx="64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Email</a:t>
            </a:r>
            <a:endParaRPr lang="en-IN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067944" y="378057"/>
            <a:ext cx="64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U_id</a:t>
            </a:r>
            <a:endParaRPr lang="en-IN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148064" y="378057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U_name</a:t>
            </a:r>
            <a:endParaRPr lang="en-IN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6228184" y="430320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Pwd</a:t>
            </a:r>
            <a:endParaRPr lang="en-IN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057639" y="1674201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Email</a:t>
            </a:r>
            <a:endParaRPr lang="en-IN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841615" y="2275297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As_id</a:t>
            </a:r>
            <a:endParaRPr lang="en-IN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6561695" y="3047640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Entity</a:t>
            </a:r>
            <a:endParaRPr lang="en-IN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524328" y="3578303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Type</a:t>
            </a:r>
            <a:endParaRPr lang="en-IN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316416" y="3047640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Qty</a:t>
            </a:r>
            <a:endParaRPr lang="en-IN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3903" y="1659087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U_id</a:t>
            </a:r>
            <a:endParaRPr lang="en-IN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65151" y="3454032"/>
            <a:ext cx="818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H_id</a:t>
            </a:r>
            <a:endParaRPr lang="en-IN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99592" y="3866335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Hw_name</a:t>
            </a:r>
            <a:endParaRPr lang="en-IN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81075" y="4442399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price</a:t>
            </a:r>
            <a:endParaRPr lang="en-IN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832312" y="4874447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Qty</a:t>
            </a:r>
            <a:endParaRPr lang="en-IN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699792" y="4874447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</a:t>
            </a:r>
            <a:r>
              <a:rPr lang="en-IN" sz="1400" dirty="0" smtClean="0"/>
              <a:t>w_name</a:t>
            </a:r>
            <a:endParaRPr lang="en-IN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951405" y="3382024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S_id</a:t>
            </a:r>
            <a:endParaRPr lang="en-IN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861395" y="4822184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Price</a:t>
            </a:r>
            <a:endParaRPr lang="en-IN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877619" y="4174112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Address</a:t>
            </a:r>
            <a:endParaRPr lang="en-IN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653483" y="5522519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V_id</a:t>
            </a:r>
            <a:endParaRPr lang="en-IN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165651" y="5810551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</a:t>
            </a:r>
            <a:r>
              <a:rPr lang="en-IN" sz="1400" dirty="0" smtClean="0"/>
              <a:t>_name</a:t>
            </a:r>
            <a:endParaRPr lang="en-IN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669707" y="4658423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Email</a:t>
            </a:r>
            <a:endParaRPr lang="en-IN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813723" y="5234487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C_No</a:t>
            </a:r>
            <a:endParaRPr lang="en-IN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1275" y="6458623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</a:t>
            </a:r>
            <a:r>
              <a:rPr lang="en-IN" sz="1400" dirty="0" smtClean="0"/>
              <a:t>_name</a:t>
            </a:r>
            <a:endParaRPr lang="en-IN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701155" y="6458623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</a:t>
            </a:r>
            <a:r>
              <a:rPr lang="en-IN" sz="1400" dirty="0" smtClean="0"/>
              <a:t>_id</a:t>
            </a:r>
            <a:endParaRPr lang="en-IN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933403" y="6478368"/>
            <a:ext cx="99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Floor_No</a:t>
            </a:r>
            <a:endParaRPr lang="en-IN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221599" y="956256"/>
            <a:ext cx="99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Admin</a:t>
            </a:r>
            <a:endParaRPr lang="en-IN" sz="1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5085531" y="980728"/>
            <a:ext cx="99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User</a:t>
            </a:r>
            <a:endParaRPr lang="en-IN" sz="1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146286" y="2224775"/>
            <a:ext cx="131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Assignment</a:t>
            </a:r>
            <a:endParaRPr lang="en-IN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3069307" y="2431402"/>
            <a:ext cx="99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Asset</a:t>
            </a:r>
            <a:endParaRPr lang="en-IN" sz="1600" b="1" dirty="0"/>
          </a:p>
        </p:txBody>
      </p:sp>
      <p:cxnSp>
        <p:nvCxnSpPr>
          <p:cNvPr id="3" name="Straight Connector 2"/>
          <p:cNvCxnSpPr>
            <a:stCxn id="23" idx="7"/>
          </p:cNvCxnSpPr>
          <p:nvPr/>
        </p:nvCxnSpPr>
        <p:spPr>
          <a:xfrm flipV="1">
            <a:off x="1055807" y="1336041"/>
            <a:ext cx="308861" cy="300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121828" y="770290"/>
            <a:ext cx="919946" cy="7851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Flowchart: Decision 141"/>
          <p:cNvSpPr/>
          <p:nvPr/>
        </p:nvSpPr>
        <p:spPr>
          <a:xfrm>
            <a:off x="2201882" y="1466242"/>
            <a:ext cx="919946" cy="7851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>
            <a:stCxn id="9" idx="0"/>
            <a:endCxn id="4" idx="2"/>
          </p:cNvCxnSpPr>
          <p:nvPr/>
        </p:nvCxnSpPr>
        <p:spPr>
          <a:xfrm flipV="1">
            <a:off x="1720917" y="1336041"/>
            <a:ext cx="0" cy="610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3"/>
            <a:endCxn id="33" idx="1"/>
          </p:cNvCxnSpPr>
          <p:nvPr/>
        </p:nvCxnSpPr>
        <p:spPr>
          <a:xfrm>
            <a:off x="2404993" y="1156021"/>
            <a:ext cx="716835" cy="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3"/>
            <a:endCxn id="7" idx="1"/>
          </p:cNvCxnSpPr>
          <p:nvPr/>
        </p:nvCxnSpPr>
        <p:spPr>
          <a:xfrm flipV="1">
            <a:off x="4041774" y="1160748"/>
            <a:ext cx="674242" cy="2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8" idx="2"/>
          </p:cNvCxnSpPr>
          <p:nvPr/>
        </p:nvCxnSpPr>
        <p:spPr>
          <a:xfrm flipH="1">
            <a:off x="7668344" y="1649480"/>
            <a:ext cx="62533" cy="598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979712" y="1340768"/>
            <a:ext cx="0" cy="523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2" idx="1"/>
          </p:cNvCxnSpPr>
          <p:nvPr/>
        </p:nvCxnSpPr>
        <p:spPr>
          <a:xfrm flipV="1">
            <a:off x="1979712" y="1858812"/>
            <a:ext cx="222170" cy="5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2" idx="3"/>
          </p:cNvCxnSpPr>
          <p:nvPr/>
        </p:nvCxnSpPr>
        <p:spPr>
          <a:xfrm>
            <a:off x="3121828" y="1858812"/>
            <a:ext cx="334048" cy="5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3419872" y="1864093"/>
            <a:ext cx="26572" cy="581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123728" y="42425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Hardware</a:t>
            </a:r>
            <a:endParaRPr lang="en-IN" sz="16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675392" y="4255311"/>
            <a:ext cx="99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Software</a:t>
            </a:r>
            <a:endParaRPr lang="en-IN" sz="16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920553" y="5517232"/>
            <a:ext cx="99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Labs</a:t>
            </a:r>
            <a:endParaRPr lang="en-IN" sz="16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950042" y="4797152"/>
            <a:ext cx="99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Vendor</a:t>
            </a:r>
            <a:endParaRPr lang="en-IN" sz="16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3203848" y="980728"/>
            <a:ext cx="99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Registers</a:t>
            </a:r>
            <a:endParaRPr lang="en-IN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57177" y="1700808"/>
            <a:ext cx="99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Adds</a:t>
            </a:r>
            <a:endParaRPr lang="en-IN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98863" y="2287905"/>
            <a:ext cx="99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Adds details     of</a:t>
            </a:r>
            <a:endParaRPr lang="en-IN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214722" y="3112615"/>
            <a:ext cx="99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IS A</a:t>
            </a:r>
            <a:endParaRPr lang="en-IN" sz="1200" dirty="0"/>
          </a:p>
        </p:txBody>
      </p:sp>
      <p:cxnSp>
        <p:nvCxnSpPr>
          <p:cNvPr id="179" name="Straight Connector 178"/>
          <p:cNvCxnSpPr/>
          <p:nvPr/>
        </p:nvCxnSpPr>
        <p:spPr>
          <a:xfrm flipH="1">
            <a:off x="438306" y="5686509"/>
            <a:ext cx="1541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022319" y="3404670"/>
            <a:ext cx="99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Manages details of</a:t>
            </a:r>
            <a:endParaRPr lang="en-IN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276789" y="980728"/>
            <a:ext cx="99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Is given an</a:t>
            </a:r>
            <a:endParaRPr lang="en-IN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164289" y="92429"/>
            <a:ext cx="180020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30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16632"/>
            <a:ext cx="3168352" cy="6597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131840" y="233264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Arial Black" pitchFamily="34" charset="0"/>
              </a:rPr>
              <a:t>  Login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31840" y="1025352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 Black" pitchFamily="34" charset="0"/>
              </a:rPr>
              <a:t>Add User</a:t>
            </a:r>
            <a:endParaRPr lang="en-IN" sz="1400" dirty="0"/>
          </a:p>
        </p:txBody>
      </p:sp>
      <p:sp>
        <p:nvSpPr>
          <p:cNvPr id="7" name="Oval 6"/>
          <p:cNvSpPr/>
          <p:nvPr/>
        </p:nvSpPr>
        <p:spPr>
          <a:xfrm>
            <a:off x="3131840" y="1817440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 smtClean="0">
                <a:latin typeface="Arial Black" pitchFamily="34" charset="0"/>
              </a:rPr>
              <a:t> Add Asset</a:t>
            </a:r>
          </a:p>
        </p:txBody>
      </p:sp>
      <p:sp>
        <p:nvSpPr>
          <p:cNvPr id="8" name="Oval 7"/>
          <p:cNvSpPr/>
          <p:nvPr/>
        </p:nvSpPr>
        <p:spPr>
          <a:xfrm>
            <a:off x="3131840" y="2609528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 smtClean="0">
                <a:latin typeface="Arial Black" pitchFamily="34" charset="0"/>
              </a:rPr>
              <a:t>Allocate Labs</a:t>
            </a:r>
            <a:endParaRPr lang="en-IN" sz="1200" dirty="0"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31840" y="3401616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Arial Black" pitchFamily="34" charset="0"/>
              </a:rPr>
              <a:t> Manage Users Details</a:t>
            </a:r>
            <a:endParaRPr lang="en-IN" sz="1200" dirty="0"/>
          </a:p>
        </p:txBody>
      </p:sp>
      <p:sp>
        <p:nvSpPr>
          <p:cNvPr id="10" name="Oval 9"/>
          <p:cNvSpPr/>
          <p:nvPr/>
        </p:nvSpPr>
        <p:spPr>
          <a:xfrm>
            <a:off x="3131840" y="4210945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Arial Black" pitchFamily="34" charset="0"/>
              </a:rPr>
              <a:t>Manage labs Details</a:t>
            </a:r>
            <a:endParaRPr lang="en-IN" sz="1200" dirty="0"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1840" y="4985792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Arial Black" pitchFamily="34" charset="0"/>
              </a:rPr>
              <a:t>Manage Asset Records </a:t>
            </a:r>
            <a:endParaRPr lang="en-IN" sz="1200" dirty="0">
              <a:latin typeface="Arial Black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31840" y="5777880"/>
            <a:ext cx="194421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 Black" pitchFamily="34" charset="0"/>
              </a:rPr>
              <a:t> </a:t>
            </a:r>
            <a:r>
              <a:rPr lang="en-IN" sz="1400" dirty="0">
                <a:latin typeface="Arial Black" pitchFamily="34" charset="0"/>
              </a:rPr>
              <a:t>L</a:t>
            </a:r>
            <a:r>
              <a:rPr lang="en-IN" sz="1400" dirty="0" smtClean="0">
                <a:latin typeface="Arial Black" pitchFamily="34" charset="0"/>
              </a:rPr>
              <a:t>ogout</a:t>
            </a:r>
            <a:endParaRPr lang="en-IN" sz="14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33319" y="627786"/>
            <a:ext cx="504056" cy="4320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885347" y="1059834"/>
            <a:ext cx="0" cy="6855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33319" y="1745432"/>
            <a:ext cx="252028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81673" y="1745432"/>
            <a:ext cx="255702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33319" y="1258617"/>
            <a:ext cx="5040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666051" y="3833664"/>
            <a:ext cx="504056" cy="43204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>
            <a:stCxn id="23" idx="4"/>
          </p:cNvCxnSpPr>
          <p:nvPr/>
        </p:nvCxnSpPr>
        <p:spPr>
          <a:xfrm>
            <a:off x="918079" y="4265712"/>
            <a:ext cx="0" cy="6855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6051" y="4951310"/>
            <a:ext cx="252028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4405" y="4951310"/>
            <a:ext cx="255702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66051" y="4464495"/>
            <a:ext cx="50405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6715192" y="2249488"/>
            <a:ext cx="1512168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93340" y="218956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Admin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7544" y="527382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User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8839" y="4112404"/>
            <a:ext cx="137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Database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16216" y="233264"/>
            <a:ext cx="252028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USE CASE DIAGRAM</a:t>
            </a:r>
            <a:endParaRPr lang="en-IN" sz="1600" dirty="0">
              <a:latin typeface="Arial Black" pitchFamily="34" charset="0"/>
            </a:endParaRPr>
          </a:p>
        </p:txBody>
      </p:sp>
      <p:cxnSp>
        <p:nvCxnSpPr>
          <p:cNvPr id="64" name="Straight Connector 63"/>
          <p:cNvCxnSpPr>
            <a:stCxn id="5" idx="2"/>
          </p:cNvCxnSpPr>
          <p:nvPr/>
        </p:nvCxnSpPr>
        <p:spPr>
          <a:xfrm flipH="1">
            <a:off x="1473095" y="593304"/>
            <a:ext cx="1658745" cy="665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" idx="2"/>
          </p:cNvCxnSpPr>
          <p:nvPr/>
        </p:nvCxnSpPr>
        <p:spPr>
          <a:xfrm>
            <a:off x="1473095" y="1258618"/>
            <a:ext cx="1658745" cy="126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7" idx="2"/>
          </p:cNvCxnSpPr>
          <p:nvPr/>
        </p:nvCxnSpPr>
        <p:spPr>
          <a:xfrm>
            <a:off x="1473095" y="1258618"/>
            <a:ext cx="1658745" cy="918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8" idx="2"/>
          </p:cNvCxnSpPr>
          <p:nvPr/>
        </p:nvCxnSpPr>
        <p:spPr>
          <a:xfrm>
            <a:off x="1473095" y="1258617"/>
            <a:ext cx="1658745" cy="1710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9" idx="2"/>
          </p:cNvCxnSpPr>
          <p:nvPr/>
        </p:nvCxnSpPr>
        <p:spPr>
          <a:xfrm flipV="1">
            <a:off x="1473095" y="3761656"/>
            <a:ext cx="1658745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10" idx="2"/>
          </p:cNvCxnSpPr>
          <p:nvPr/>
        </p:nvCxnSpPr>
        <p:spPr>
          <a:xfrm>
            <a:off x="1473095" y="4481736"/>
            <a:ext cx="1658745" cy="89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11" idx="2"/>
          </p:cNvCxnSpPr>
          <p:nvPr/>
        </p:nvCxnSpPr>
        <p:spPr>
          <a:xfrm>
            <a:off x="1473095" y="4464496"/>
            <a:ext cx="1658745" cy="881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2" idx="2"/>
          </p:cNvCxnSpPr>
          <p:nvPr/>
        </p:nvCxnSpPr>
        <p:spPr>
          <a:xfrm>
            <a:off x="1473095" y="4464495"/>
            <a:ext cx="1658745" cy="1673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6"/>
          </p:cNvCxnSpPr>
          <p:nvPr/>
        </p:nvCxnSpPr>
        <p:spPr>
          <a:xfrm>
            <a:off x="5076056" y="593304"/>
            <a:ext cx="1440160" cy="2160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6"/>
          </p:cNvCxnSpPr>
          <p:nvPr/>
        </p:nvCxnSpPr>
        <p:spPr>
          <a:xfrm>
            <a:off x="5076056" y="1385392"/>
            <a:ext cx="1440160" cy="1368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" idx="6"/>
          </p:cNvCxnSpPr>
          <p:nvPr/>
        </p:nvCxnSpPr>
        <p:spPr>
          <a:xfrm>
            <a:off x="5076056" y="2177480"/>
            <a:ext cx="144016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076056" y="2753544"/>
            <a:ext cx="144016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6"/>
          </p:cNvCxnSpPr>
          <p:nvPr/>
        </p:nvCxnSpPr>
        <p:spPr>
          <a:xfrm flipV="1">
            <a:off x="5076056" y="2753544"/>
            <a:ext cx="1440160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0" idx="6"/>
          </p:cNvCxnSpPr>
          <p:nvPr/>
        </p:nvCxnSpPr>
        <p:spPr>
          <a:xfrm flipV="1">
            <a:off x="5076056" y="2753544"/>
            <a:ext cx="1440160" cy="1817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076056" y="2753544"/>
            <a:ext cx="1440160" cy="2592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076056" y="2753544"/>
            <a:ext cx="1440160" cy="3384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997" y="116632"/>
            <a:ext cx="3546365" cy="340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 Blac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7831" y="447498"/>
            <a:ext cx="35435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73332" y="1719392"/>
            <a:ext cx="3498031" cy="24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1298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3521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 Black" pitchFamily="34" charset="0"/>
              </a:rPr>
              <a:t>     Admin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32" y="44749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Arial Black" pitchFamily="34" charset="0"/>
              </a:rPr>
              <a:t>+ </a:t>
            </a:r>
            <a:r>
              <a:rPr lang="en-IN" dirty="0" smtClean="0">
                <a:latin typeface="Arial Black" pitchFamily="34" charset="0"/>
              </a:rPr>
              <a:t>A_id : </a:t>
            </a:r>
            <a:r>
              <a:rPr lang="en-IN" dirty="0">
                <a:latin typeface="Arial Black" pitchFamily="34" charset="0"/>
              </a:rPr>
              <a:t>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332" y="757016"/>
            <a:ext cx="2166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 Black" pitchFamily="34" charset="0"/>
              </a:rPr>
              <a:t>+ A_Name : text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1023562"/>
            <a:ext cx="2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itchFamily="34" charset="0"/>
              </a:rPr>
              <a:t>-</a:t>
            </a:r>
            <a:r>
              <a:rPr lang="en-IN" dirty="0" smtClean="0">
                <a:latin typeface="Arial Black" pitchFamily="34" charset="0"/>
              </a:rPr>
              <a:t> A_Pass : </a:t>
            </a:r>
            <a:r>
              <a:rPr lang="en-IN" sz="1600" dirty="0" smtClean="0">
                <a:latin typeface="Arial Black" pitchFamily="34" charset="0"/>
              </a:rPr>
              <a:t>text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42" y="1752491"/>
            <a:ext cx="181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Login()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83721" y="500988"/>
            <a:ext cx="3709289" cy="393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Arial Black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983722" y="807702"/>
            <a:ext cx="3709288" cy="9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04048" y="2103846"/>
            <a:ext cx="3688962" cy="9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2080" y="47844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Users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7472" y="798410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itchFamily="34" charset="0"/>
              </a:rPr>
              <a:t>+ U</a:t>
            </a:r>
            <a:r>
              <a:rPr lang="en-IN" dirty="0" smtClean="0">
                <a:latin typeface="Arial Black" pitchFamily="34" charset="0"/>
              </a:rPr>
              <a:t>_id</a:t>
            </a:r>
            <a:r>
              <a:rPr lang="en-IN" dirty="0">
                <a:latin typeface="Arial Black" pitchFamily="34" charset="0"/>
              </a:rPr>
              <a:t>: int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5730" y="109573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+ </a:t>
            </a:r>
            <a:r>
              <a:rPr lang="en-IN" sz="1600" dirty="0">
                <a:latin typeface="Arial Black" pitchFamily="34" charset="0"/>
              </a:rPr>
              <a:t>U</a:t>
            </a:r>
            <a:r>
              <a:rPr lang="en-IN" sz="1600" dirty="0" smtClean="0">
                <a:latin typeface="Arial Black" pitchFamily="34" charset="0"/>
              </a:rPr>
              <a:t>_Name: text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8125" y="1374474"/>
            <a:ext cx="23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-</a:t>
            </a:r>
            <a:r>
              <a:rPr lang="en-IN" dirty="0" smtClean="0">
                <a:latin typeface="Arial Black" pitchFamily="34" charset="0"/>
              </a:rPr>
              <a:t> </a:t>
            </a:r>
            <a:r>
              <a:rPr lang="en-IN" dirty="0">
                <a:latin typeface="Arial Black" pitchFamily="34" charset="0"/>
              </a:rPr>
              <a:t>U</a:t>
            </a:r>
            <a:r>
              <a:rPr lang="en-IN" dirty="0" smtClean="0">
                <a:latin typeface="Arial Black" pitchFamily="34" charset="0"/>
              </a:rPr>
              <a:t>_Pass: </a:t>
            </a:r>
            <a:r>
              <a:rPr lang="en-IN" sz="1600" dirty="0" smtClean="0">
                <a:latin typeface="Arial Black" pitchFamily="34" charset="0"/>
              </a:rPr>
              <a:t>text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2103846"/>
            <a:ext cx="181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Login(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32040" y="4048062"/>
            <a:ext cx="181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Logout( 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496" y="3645024"/>
            <a:ext cx="4536504" cy="309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Arial Black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5497" y="3990539"/>
            <a:ext cx="4536503" cy="9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823" y="5307794"/>
            <a:ext cx="45161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7830" y="3656973"/>
            <a:ext cx="3178518" cy="34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Records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247" y="3976552"/>
            <a:ext cx="3255413" cy="37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itchFamily="34" charset="0"/>
              </a:rPr>
              <a:t>+ </a:t>
            </a:r>
            <a:r>
              <a:rPr lang="en-IN" dirty="0" smtClean="0">
                <a:latin typeface="Arial Black" pitchFamily="34" charset="0"/>
              </a:rPr>
              <a:t>As_id: </a:t>
            </a:r>
            <a:r>
              <a:rPr lang="en-IN" dirty="0">
                <a:latin typeface="Arial Black" pitchFamily="34" charset="0"/>
              </a:rPr>
              <a:t>int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5" y="4305045"/>
            <a:ext cx="3884855" cy="34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+ User_Name: text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189" y="4575895"/>
            <a:ext cx="3793066" cy="37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+</a:t>
            </a:r>
            <a:r>
              <a:rPr lang="en-IN" dirty="0" smtClean="0">
                <a:latin typeface="Arial Black" pitchFamily="34" charset="0"/>
              </a:rPr>
              <a:t> Entity: text 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496" y="5322283"/>
            <a:ext cx="427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Update and delete the asset record()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496" y="5800031"/>
            <a:ext cx="3931052" cy="37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Add / Delete vendor details()</a:t>
            </a:r>
            <a:endParaRPr lang="en-IN" dirty="0" smtClean="0">
              <a:latin typeface="Arial Black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740352" y="3399990"/>
            <a:ext cx="95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127831" y="4935935"/>
            <a:ext cx="371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+ Date_of_purchase : date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46791" y="5358691"/>
            <a:ext cx="6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35496" y="1359352"/>
            <a:ext cx="2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itchFamily="34" charset="0"/>
              </a:rPr>
              <a:t>-</a:t>
            </a:r>
            <a:r>
              <a:rPr lang="en-IN" dirty="0" smtClean="0">
                <a:latin typeface="Arial Black" pitchFamily="34" charset="0"/>
              </a:rPr>
              <a:t> Email : </a:t>
            </a:r>
            <a:r>
              <a:rPr lang="en-IN" sz="1600" dirty="0" smtClean="0">
                <a:latin typeface="Arial Black" pitchFamily="34" charset="0"/>
              </a:rPr>
              <a:t>text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5486" y="2007424"/>
            <a:ext cx="276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Add new Assets()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5486" y="2295456"/>
            <a:ext cx="251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Add new Users()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0" y="2583488"/>
            <a:ext cx="280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Add  Details of Department()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2817" y="3117112"/>
            <a:ext cx="197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Logout()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44435" y="1753098"/>
            <a:ext cx="2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itchFamily="34" charset="0"/>
              </a:rPr>
              <a:t>-</a:t>
            </a:r>
            <a:r>
              <a:rPr lang="en-IN" dirty="0" smtClean="0">
                <a:latin typeface="Arial Black" pitchFamily="34" charset="0"/>
              </a:rPr>
              <a:t> Email : </a:t>
            </a:r>
            <a:r>
              <a:rPr lang="en-IN" sz="1600" dirty="0" smtClean="0">
                <a:latin typeface="Arial Black" pitchFamily="34" charset="0"/>
              </a:rPr>
              <a:t>text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3478" y="2463886"/>
            <a:ext cx="376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 View given Assignment()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32040" y="290696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Manage Vendor details()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36090" y="3337274"/>
            <a:ext cx="395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Add  Details of Department()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932040" y="368802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Manage Assets Records()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496" y="608806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Add / Delete </a:t>
            </a:r>
            <a:r>
              <a:rPr lang="en-IN" dirty="0" smtClean="0">
                <a:latin typeface="Arial Black" pitchFamily="34" charset="0"/>
              </a:rPr>
              <a:t>Department </a:t>
            </a:r>
            <a:r>
              <a:rPr lang="en-IN" dirty="0">
                <a:latin typeface="Arial Black" pitchFamily="34" charset="0"/>
              </a:rPr>
              <a:t>details()</a:t>
            </a:r>
            <a:endParaRPr lang="en-IN" dirty="0" smtClean="0">
              <a:latin typeface="Arial Black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671362" y="1484784"/>
            <a:ext cx="12730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4" idx="3"/>
          </p:cNvCxnSpPr>
          <p:nvPr/>
        </p:nvCxnSpPr>
        <p:spPr>
          <a:xfrm flipV="1">
            <a:off x="4572000" y="5190579"/>
            <a:ext cx="432048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8892480" y="1556792"/>
            <a:ext cx="0" cy="3633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693010" y="1556792"/>
            <a:ext cx="1994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7504" y="636680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Black" pitchFamily="34" charset="0"/>
              </a:rPr>
              <a:t>Manage Assets Records()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51920" y="69443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Assign a Asset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3635896" y="1124744"/>
            <a:ext cx="6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642935" y="1138877"/>
            <a:ext cx="6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122" name="Rectangle 121"/>
          <p:cNvSpPr/>
          <p:nvPr/>
        </p:nvSpPr>
        <p:spPr>
          <a:xfrm>
            <a:off x="6732240" y="530120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Generates</a:t>
            </a:r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8693010" y="1187460"/>
            <a:ext cx="6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124" name="TextBox 123"/>
          <p:cNvSpPr txBox="1"/>
          <p:nvPr/>
        </p:nvSpPr>
        <p:spPr>
          <a:xfrm>
            <a:off x="4611517" y="5229200"/>
            <a:ext cx="6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126" name="TextBox 125"/>
          <p:cNvSpPr txBox="1"/>
          <p:nvPr/>
        </p:nvSpPr>
        <p:spPr>
          <a:xfrm>
            <a:off x="3819045" y="66110"/>
            <a:ext cx="2416854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CLASS DIAGRAM</a:t>
            </a:r>
            <a:endParaRPr lang="en-IN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3292" y="188640"/>
            <a:ext cx="648072" cy="5435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827584" y="997947"/>
            <a:ext cx="1517290" cy="251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kern="1200">
                <a:solidFill>
                  <a:srgbClr val="000000"/>
                </a:solidFill>
                <a:effectLst/>
                <a:ea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1200">
              <a:effectLst/>
              <a:latin typeface="Times New Roman"/>
              <a:ea typeface="Times New Roman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974050" y="1521024"/>
            <a:ext cx="1293694" cy="8051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945686" y="2817167"/>
            <a:ext cx="1649810" cy="467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45686" y="5802348"/>
            <a:ext cx="1589086" cy="362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353096" y="6417568"/>
            <a:ext cx="482600" cy="4051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7664" y="728936"/>
            <a:ext cx="8255" cy="293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19672" y="3281596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2267744" y="1923614"/>
            <a:ext cx="4566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695982" y="1160984"/>
            <a:ext cx="3810" cy="762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68322" y="1148274"/>
            <a:ext cx="327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45"/>
          <p:cNvSpPr txBox="1"/>
          <p:nvPr/>
        </p:nvSpPr>
        <p:spPr>
          <a:xfrm>
            <a:off x="1170650" y="944960"/>
            <a:ext cx="80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Login</a:t>
            </a:r>
            <a:endParaRPr lang="en-IN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7" name="TextBox 84"/>
          <p:cNvSpPr txBox="1"/>
          <p:nvPr/>
        </p:nvSpPr>
        <p:spPr>
          <a:xfrm>
            <a:off x="1259632" y="1727756"/>
            <a:ext cx="8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Valid</a:t>
            </a:r>
            <a:endParaRPr lang="en-IN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86"/>
          <p:cNvSpPr txBox="1"/>
          <p:nvPr/>
        </p:nvSpPr>
        <p:spPr>
          <a:xfrm>
            <a:off x="1250350" y="5841450"/>
            <a:ext cx="80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Logout</a:t>
            </a:r>
            <a:endParaRPr lang="en-IN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1468031" y="6526153"/>
            <a:ext cx="260985" cy="19431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839860" y="3609256"/>
            <a:ext cx="1694912" cy="425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2" name="TextBox 85"/>
          <p:cNvSpPr txBox="1"/>
          <p:nvPr/>
        </p:nvSpPr>
        <p:spPr>
          <a:xfrm>
            <a:off x="893716" y="2869932"/>
            <a:ext cx="176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Register User Details</a:t>
            </a:r>
            <a:endParaRPr lang="en-IN" sz="20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24003" y="1258769"/>
            <a:ext cx="0" cy="26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39860" y="5049416"/>
            <a:ext cx="1694912" cy="446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19672" y="2307391"/>
            <a:ext cx="0" cy="509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35277" y="4329336"/>
            <a:ext cx="1699495" cy="3790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9" name="TextBox 85"/>
          <p:cNvSpPr txBox="1"/>
          <p:nvPr/>
        </p:nvSpPr>
        <p:spPr>
          <a:xfrm>
            <a:off x="881413" y="4364994"/>
            <a:ext cx="160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Add </a:t>
            </a:r>
            <a:r>
              <a:rPr lang="en-IN" sz="140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Labs</a:t>
            </a:r>
            <a:r>
              <a:rPr lang="en-IN" sz="14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 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Details</a:t>
            </a:r>
            <a:endParaRPr lang="en-IN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7" name="TextBox 85"/>
          <p:cNvSpPr txBox="1"/>
          <p:nvPr/>
        </p:nvSpPr>
        <p:spPr>
          <a:xfrm>
            <a:off x="827584" y="511853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Assign  Asset to User</a:t>
            </a:r>
            <a:endParaRPr lang="en-IN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8" name="TextBox 85"/>
          <p:cNvSpPr txBox="1"/>
          <p:nvPr/>
        </p:nvSpPr>
        <p:spPr>
          <a:xfrm>
            <a:off x="904910" y="3661519"/>
            <a:ext cx="157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Add Asset 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Details</a:t>
            </a:r>
            <a:endParaRPr lang="en-IN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19672" y="4001676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619672" y="4721756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19672" y="5481464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19672" y="6089908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84"/>
          <p:cNvSpPr txBox="1"/>
          <p:nvPr/>
        </p:nvSpPr>
        <p:spPr>
          <a:xfrm>
            <a:off x="2771800" y="14127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Invalid</a:t>
            </a:r>
            <a:endParaRPr lang="en-IN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49250" y="1694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6228184" y="116632"/>
            <a:ext cx="648072" cy="5435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7" name="Rounded Rectangle 76"/>
          <p:cNvSpPr/>
          <p:nvPr/>
        </p:nvSpPr>
        <p:spPr>
          <a:xfrm>
            <a:off x="5719006" y="941962"/>
            <a:ext cx="1517290" cy="251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kern="1200">
                <a:solidFill>
                  <a:srgbClr val="000000"/>
                </a:solidFill>
                <a:effectLst/>
                <a:ea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1200">
              <a:effectLst/>
              <a:latin typeface="Times New Roman"/>
              <a:ea typeface="Times New Roman"/>
            </a:endParaRPr>
          </a:p>
        </p:txBody>
      </p:sp>
      <p:sp>
        <p:nvSpPr>
          <p:cNvPr id="78" name="TextBox 45"/>
          <p:cNvSpPr txBox="1"/>
          <p:nvPr/>
        </p:nvSpPr>
        <p:spPr>
          <a:xfrm>
            <a:off x="6062072" y="888975"/>
            <a:ext cx="80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Login</a:t>
            </a:r>
            <a:endParaRPr lang="en-IN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9" name="Diamond 78"/>
          <p:cNvSpPr/>
          <p:nvPr/>
        </p:nvSpPr>
        <p:spPr>
          <a:xfrm>
            <a:off x="5868144" y="1601416"/>
            <a:ext cx="1293694" cy="8051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0" name="TextBox 84"/>
          <p:cNvSpPr txBox="1"/>
          <p:nvPr/>
        </p:nvSpPr>
        <p:spPr>
          <a:xfrm>
            <a:off x="6153726" y="1808148"/>
            <a:ext cx="8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Valid</a:t>
            </a:r>
            <a:endParaRPr lang="en-IN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1" name="Minus 80"/>
          <p:cNvSpPr/>
          <p:nvPr/>
        </p:nvSpPr>
        <p:spPr>
          <a:xfrm>
            <a:off x="4355976" y="2708920"/>
            <a:ext cx="4536504" cy="19812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2" name="Rounded Rectangle 81"/>
          <p:cNvSpPr/>
          <p:nvPr/>
        </p:nvSpPr>
        <p:spPr>
          <a:xfrm>
            <a:off x="4355976" y="3068960"/>
            <a:ext cx="1694912" cy="425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3" name="TextBox 85"/>
          <p:cNvSpPr txBox="1"/>
          <p:nvPr/>
        </p:nvSpPr>
        <p:spPr>
          <a:xfrm>
            <a:off x="4421026" y="3121223"/>
            <a:ext cx="157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View</a:t>
            </a:r>
            <a:r>
              <a:rPr lang="en-IN" sz="12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 </a:t>
            </a:r>
            <a:r>
              <a:rPr lang="en-IN" sz="12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Asset 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Details</a:t>
            </a:r>
            <a:endParaRPr lang="en-IN" dirty="0">
              <a:effectLst/>
              <a:latin typeface="Times New Roman"/>
              <a:ea typeface="Times New Roman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77488" y="3075875"/>
            <a:ext cx="1694912" cy="425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5" name="TextBox 85"/>
          <p:cNvSpPr txBox="1"/>
          <p:nvPr/>
        </p:nvSpPr>
        <p:spPr>
          <a:xfrm>
            <a:off x="6593542" y="3128138"/>
            <a:ext cx="157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Update </a:t>
            </a:r>
            <a:r>
              <a:rPr lang="en-IN" sz="12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 </a:t>
            </a:r>
            <a:r>
              <a:rPr lang="en-IN" sz="12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Asset 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Details</a:t>
            </a:r>
            <a:endParaRPr lang="en-IN" dirty="0">
              <a:effectLst/>
              <a:latin typeface="Times New Roman"/>
              <a:ea typeface="Times New Roman"/>
            </a:endParaRPr>
          </a:p>
        </p:txBody>
      </p:sp>
      <p:sp>
        <p:nvSpPr>
          <p:cNvPr id="86" name="Minus 85"/>
          <p:cNvSpPr/>
          <p:nvPr/>
        </p:nvSpPr>
        <p:spPr>
          <a:xfrm>
            <a:off x="4283968" y="3789040"/>
            <a:ext cx="4536504" cy="19812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7" name="Rounded Rectangle 86"/>
          <p:cNvSpPr/>
          <p:nvPr/>
        </p:nvSpPr>
        <p:spPr>
          <a:xfrm>
            <a:off x="5397368" y="4221088"/>
            <a:ext cx="1694912" cy="425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8" name="TextBox 85"/>
          <p:cNvSpPr txBox="1"/>
          <p:nvPr/>
        </p:nvSpPr>
        <p:spPr>
          <a:xfrm>
            <a:off x="5462418" y="4273351"/>
            <a:ext cx="157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Add Vendor </a:t>
            </a:r>
            <a:r>
              <a:rPr lang="en-IN" sz="12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 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Details</a:t>
            </a:r>
            <a:endParaRPr lang="en-IN" dirty="0">
              <a:effectLst/>
              <a:latin typeface="Times New Roman"/>
              <a:ea typeface="Times New Roman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220072" y="4948083"/>
            <a:ext cx="2414992" cy="425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0" name="TextBox 85"/>
          <p:cNvSpPr txBox="1"/>
          <p:nvPr/>
        </p:nvSpPr>
        <p:spPr>
          <a:xfrm>
            <a:off x="5285122" y="5000346"/>
            <a:ext cx="234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200" dirty="0" smtClean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Update / delete Labs</a:t>
            </a:r>
            <a:r>
              <a:rPr lang="en-IN" sz="1200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 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Details</a:t>
            </a:r>
            <a:endParaRPr lang="en-IN" dirty="0">
              <a:effectLst/>
              <a:latin typeface="Times New Roman"/>
              <a:ea typeface="Times New Roman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580112" y="5730340"/>
            <a:ext cx="1589086" cy="362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2" name="TextBox 86"/>
          <p:cNvSpPr txBox="1"/>
          <p:nvPr/>
        </p:nvSpPr>
        <p:spPr>
          <a:xfrm>
            <a:off x="5884776" y="5769442"/>
            <a:ext cx="80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14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Logout</a:t>
            </a:r>
            <a:endParaRPr lang="en-IN" sz="2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012160" y="6420956"/>
            <a:ext cx="482600" cy="4051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4" name="Flowchart: Connector 93"/>
          <p:cNvSpPr/>
          <p:nvPr/>
        </p:nvSpPr>
        <p:spPr>
          <a:xfrm>
            <a:off x="6127095" y="6529541"/>
            <a:ext cx="260985" cy="19431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278736" y="6093296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228184" y="5405596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28184" y="4613508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228184" y="3933056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</p:cNvCxnSpPr>
          <p:nvPr/>
        </p:nvCxnSpPr>
        <p:spPr>
          <a:xfrm>
            <a:off x="5203432" y="3494093"/>
            <a:ext cx="16640" cy="3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2"/>
          </p:cNvCxnSpPr>
          <p:nvPr/>
        </p:nvCxnSpPr>
        <p:spPr>
          <a:xfrm flipH="1">
            <a:off x="7308304" y="3501008"/>
            <a:ext cx="16640" cy="39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220072" y="2797924"/>
            <a:ext cx="0" cy="2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830304"/>
            <a:ext cx="0" cy="2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499576" y="2381260"/>
            <a:ext cx="16640" cy="39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499576" y="1196752"/>
            <a:ext cx="16640" cy="39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516216" y="620688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851920" y="458470"/>
            <a:ext cx="0" cy="63995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627784" y="44624"/>
            <a:ext cx="252028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ACTIVITY DIAGRAM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0" y="-27384"/>
            <a:ext cx="117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7092280" y="-27384"/>
            <a:ext cx="117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4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10" y="51743"/>
            <a:ext cx="1187450" cy="34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234815" y="42218"/>
            <a:ext cx="1187450" cy="34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20075" y="38408"/>
            <a:ext cx="1187450" cy="344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724535" y="395913"/>
            <a:ext cx="0" cy="6412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386388"/>
            <a:ext cx="28575" cy="6471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</p:cNvCxnSpPr>
          <p:nvPr/>
        </p:nvCxnSpPr>
        <p:spPr>
          <a:xfrm>
            <a:off x="8813800" y="382578"/>
            <a:ext cx="30480" cy="6426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1495" y="501642"/>
            <a:ext cx="379730" cy="271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644255" y="476671"/>
            <a:ext cx="379730" cy="273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11860" y="710818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3130" y="1318513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15035" y="1628393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04240" y="1007998"/>
            <a:ext cx="7729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459725" y="6687696"/>
            <a:ext cx="583883" cy="19768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Multiply 39"/>
          <p:cNvSpPr/>
          <p:nvPr/>
        </p:nvSpPr>
        <p:spPr>
          <a:xfrm>
            <a:off x="4572000" y="6741368"/>
            <a:ext cx="583883" cy="19768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y 41"/>
          <p:cNvSpPr/>
          <p:nvPr/>
        </p:nvSpPr>
        <p:spPr>
          <a:xfrm>
            <a:off x="8537098" y="6699388"/>
            <a:ext cx="583883" cy="19768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336908" y="35332"/>
            <a:ext cx="1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A:Admin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234815" y="170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U: User 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8220074" y="13936"/>
            <a:ext cx="146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D:Database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05260" y="377562"/>
            <a:ext cx="1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2921963" y="696952"/>
            <a:ext cx="3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Validate and Display Admin Panel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2916509" y="1001028"/>
            <a:ext cx="3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Register New User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2987824" y="1282308"/>
            <a:ext cx="21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Validate New User</a:t>
            </a:r>
            <a:endParaRPr lang="en-IN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99592" y="1930380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0891" y="1628393"/>
            <a:ext cx="21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Asset </a:t>
            </a:r>
            <a:r>
              <a:rPr lang="en-IN" dirty="0" smtClean="0"/>
              <a:t>details</a:t>
            </a:r>
            <a:endParaRPr lang="en-IN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99592" y="2218412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17048" y="1931164"/>
            <a:ext cx="21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Assign Asset to User</a:t>
            </a:r>
            <a:endParaRPr lang="en-IN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99592" y="2506444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15816" y="2209120"/>
            <a:ext cx="21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</a:t>
            </a:r>
            <a:r>
              <a:rPr lang="en-IN" dirty="0" smtClean="0"/>
              <a:t>Vendors details</a:t>
            </a:r>
            <a:endParaRPr lang="en-IN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44061" y="2794476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31840" y="24971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Department details</a:t>
            </a:r>
            <a:endParaRPr lang="en-IN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944061" y="3082508"/>
            <a:ext cx="7732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78500" y="27716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4696326" y="3428998"/>
            <a:ext cx="379730" cy="271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8676456" y="3428998"/>
            <a:ext cx="379730" cy="273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02816" y="3645024"/>
            <a:ext cx="357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076056" y="4005064"/>
            <a:ext cx="357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53532" y="3275692"/>
            <a:ext cx="1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102816" y="4365104"/>
            <a:ext cx="357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102816" y="4725144"/>
            <a:ext cx="357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76056" y="5085184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076056" y="5445224"/>
            <a:ext cx="357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82203" y="3645024"/>
            <a:ext cx="3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Validate and Display </a:t>
            </a:r>
            <a:r>
              <a:rPr lang="en-IN" dirty="0"/>
              <a:t> </a:t>
            </a:r>
            <a:r>
              <a:rPr lang="en-IN" dirty="0" smtClean="0"/>
              <a:t>User Panel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5359276" y="3995772"/>
            <a:ext cx="3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Asset Details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5143674" y="4379302"/>
            <a:ext cx="3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Update / Delete Asset Records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082203" y="4715852"/>
            <a:ext cx="3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/ Edit / delete  Vendor  details 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5148064" y="5075892"/>
            <a:ext cx="3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/ Edit / delete  Dept  details </a:t>
            </a:r>
            <a:endParaRPr lang="en-IN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102816" y="5795972"/>
            <a:ext cx="357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40152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0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691680" y="1652575"/>
            <a:ext cx="5904656" cy="278453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923928" y="2564904"/>
            <a:ext cx="25922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rial Black" pitchFamily="34" charset="0"/>
              </a:rPr>
              <a:t>Apache Server</a:t>
            </a:r>
            <a:endParaRPr lang="en-IN" sz="2000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0986" y="3573017"/>
            <a:ext cx="2643021" cy="57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itchFamily="34" charset="0"/>
              </a:rPr>
              <a:t>P</a:t>
            </a:r>
            <a:r>
              <a:rPr lang="en-IN" dirty="0" smtClean="0">
                <a:latin typeface="Arial Black" pitchFamily="34" charset="0"/>
              </a:rPr>
              <a:t>ostgres Server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" name="Cube 4"/>
          <p:cNvSpPr/>
          <p:nvPr/>
        </p:nvSpPr>
        <p:spPr>
          <a:xfrm>
            <a:off x="755576" y="5589240"/>
            <a:ext cx="2016224" cy="72008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 smtClean="0">
              <a:latin typeface="Arial Black" pitchFamily="34" charset="0"/>
            </a:endParaRPr>
          </a:p>
          <a:p>
            <a:pPr algn="ctr"/>
            <a:r>
              <a:rPr lang="en-IN" sz="1600" dirty="0" smtClean="0">
                <a:latin typeface="Arial Black" pitchFamily="34" charset="0"/>
              </a:rPr>
              <a:t>User</a:t>
            </a:r>
            <a:endParaRPr lang="en-IN" sz="1600" dirty="0">
              <a:latin typeface="Arial Black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7" name="Cube 6"/>
          <p:cNvSpPr/>
          <p:nvPr/>
        </p:nvSpPr>
        <p:spPr>
          <a:xfrm>
            <a:off x="5220072" y="5623949"/>
            <a:ext cx="2016224" cy="72008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15816" y="2888940"/>
            <a:ext cx="0" cy="684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1"/>
          </p:cNvCxnSpPr>
          <p:nvPr/>
        </p:nvCxnSpPr>
        <p:spPr>
          <a:xfrm flipH="1">
            <a:off x="2915816" y="2888940"/>
            <a:ext cx="1008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0"/>
          </p:cNvCxnSpPr>
          <p:nvPr/>
        </p:nvCxnSpPr>
        <p:spPr>
          <a:xfrm flipH="1">
            <a:off x="1853698" y="4437110"/>
            <a:ext cx="1468798" cy="1152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0"/>
          </p:cNvCxnSpPr>
          <p:nvPr/>
        </p:nvCxnSpPr>
        <p:spPr>
          <a:xfrm>
            <a:off x="5220072" y="4437110"/>
            <a:ext cx="1098122" cy="118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5898758"/>
            <a:ext cx="1368152" cy="33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Arial Black" pitchFamily="34" charset="0"/>
              </a:rPr>
              <a:t>Admin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218" y="292006"/>
            <a:ext cx="244827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DEPLOYMENT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37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314</Words>
  <Application>Microsoft Office PowerPoint</Application>
  <PresentationFormat>On-screen Show (4:3)</PresentationFormat>
  <Paragraphs>138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2018-01-24T09:59:35Z</dcterms:created>
  <dcterms:modified xsi:type="dcterms:W3CDTF">2018-01-27T01:39:14Z</dcterms:modified>
</cp:coreProperties>
</file>