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72" autoAdjust="0"/>
  </p:normalViewPr>
  <p:slideViewPr>
    <p:cSldViewPr snapToGrid="0" snapToObjects="1">
      <p:cViewPr>
        <p:scale>
          <a:sx n="150" d="100"/>
          <a:sy n="150" d="100"/>
        </p:scale>
        <p:origin x="-56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Helvetica"/>
                <a:cs typeface="Helvetica"/>
              </a:rPr>
              <a:t>SimpleSideDrawer</a:t>
            </a:r>
            <a:r>
              <a:rPr lang="en-US" sz="3200" dirty="0" smtClean="0">
                <a:latin typeface="Helvetica"/>
                <a:cs typeface="Helvetica"/>
              </a:rPr>
              <a:t> v2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adamrocker</a:t>
            </a:r>
          </a:p>
          <a:p>
            <a:pPr algn="r"/>
            <a:r>
              <a:rPr lang="en-US" sz="2400" dirty="0" smtClean="0">
                <a:latin typeface="Helvetica"/>
                <a:cs typeface="Helvetica"/>
              </a:rPr>
              <a:t>Mar 19</a:t>
            </a:r>
            <a:r>
              <a:rPr lang="en-US" sz="2400" baseline="30000" dirty="0" smtClean="0">
                <a:latin typeface="Helvetica"/>
                <a:cs typeface="Helvetica"/>
              </a:rPr>
              <a:t>th</a:t>
            </a:r>
            <a:r>
              <a:rPr lang="en-US" sz="2400" dirty="0" smtClean="0">
                <a:latin typeface="Helvetica"/>
                <a:cs typeface="Helvetica"/>
              </a:rPr>
              <a:t>, 2013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4174065"/>
            <a:ext cx="1715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adamrocker@gmail.com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606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1944934" y="303297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5400000" flipV="1">
            <a:off x="2520668" y="3032980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altLang="ja-JP" dirty="0" smtClean="0">
                <a:latin typeface="Helvetica"/>
                <a:cs typeface="Helvetica"/>
              </a:rPr>
              <a:t>Android’s </a:t>
            </a:r>
            <a:r>
              <a:rPr lang="en-US" altLang="ja-JP" dirty="0" smtClean="0">
                <a:latin typeface="Helvetica"/>
                <a:cs typeface="Helvetica"/>
              </a:rPr>
              <a:t>layout system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74990" y="5608144"/>
            <a:ext cx="84667" cy="64873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8952" y="6256874"/>
            <a:ext cx="275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Decor: the base of layout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32390" y="3226053"/>
            <a:ext cx="618066" cy="42310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1014" y="2641607"/>
            <a:ext cx="363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Application’s layout view </a:t>
            </a:r>
          </a:p>
          <a:p>
            <a:r>
              <a:rPr lang="en-US" altLang="ja-JP" dirty="0" smtClean="0">
                <a:latin typeface="Helvetica"/>
                <a:cs typeface="Helvetica"/>
              </a:rPr>
              <a:t>set with </a:t>
            </a:r>
            <a:r>
              <a:rPr lang="en-US" altLang="ja-JP" dirty="0" err="1" smtClean="0">
                <a:latin typeface="Helvetica"/>
                <a:cs typeface="Helvetica"/>
              </a:rPr>
              <a:t>setContentView</a:t>
            </a:r>
            <a:r>
              <a:rPr lang="en-US" altLang="ja-JP" dirty="0" smtClean="0">
                <a:latin typeface="Helvetica"/>
                <a:cs typeface="Helvetica"/>
              </a:rPr>
              <a:t>() method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0950" y="3649153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Above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8913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825149" y="2694300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517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Remove the above layout </a:t>
            </a:r>
            <a:r>
              <a:rPr lang="en-US" altLang="ja-JP" dirty="0" smtClean="0">
                <a:latin typeface="Helvetica"/>
                <a:cs typeface="Helvetica"/>
              </a:rPr>
              <a:t>view from the decor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0413" y="5142478"/>
            <a:ext cx="84667" cy="64873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38180" y="5723465"/>
            <a:ext cx="349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/>
                </a:solidFill>
                <a:latin typeface="Helvetica"/>
                <a:cs typeface="Helvetica"/>
              </a:rPr>
              <a:t>decor</a:t>
            </a:r>
            <a:r>
              <a:rPr lang="en-US" altLang="ja-JP" dirty="0" smtClean="0">
                <a:latin typeface="Helvetica"/>
                <a:cs typeface="Helvetica"/>
              </a:rPr>
              <a:t> = </a:t>
            </a:r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window</a:t>
            </a:r>
            <a:r>
              <a:rPr lang="en-US" altLang="ja-JP" dirty="0" err="1" smtClean="0">
                <a:latin typeface="Helvetica"/>
                <a:cs typeface="Helvetica"/>
              </a:rPr>
              <a:t>.getDecorView</a:t>
            </a:r>
            <a:r>
              <a:rPr lang="en-US" altLang="ja-JP" dirty="0" smtClean="0">
                <a:latin typeface="Helvetica"/>
                <a:cs typeface="Helvetica"/>
              </a:rPr>
              <a:t>();</a:t>
            </a:r>
          </a:p>
          <a:p>
            <a:r>
              <a:rPr lang="en-US" altLang="ja-JP" dirty="0">
                <a:solidFill>
                  <a:srgbClr val="4F81BD"/>
                </a:solidFill>
                <a:latin typeface="Helvetica"/>
                <a:cs typeface="Helvetica"/>
              </a:rPr>
              <a:t>a</a:t>
            </a:r>
            <a:r>
              <a:rPr lang="en-US" altLang="ja-JP" dirty="0" smtClean="0">
                <a:solidFill>
                  <a:srgbClr val="4F81BD"/>
                </a:solidFill>
                <a:latin typeface="Helvetica"/>
                <a:cs typeface="Helvetica"/>
              </a:rPr>
              <a:t>bove</a:t>
            </a:r>
            <a:r>
              <a:rPr lang="en-US" altLang="ja-JP" dirty="0" smtClean="0">
                <a:latin typeface="Helvetica"/>
                <a:cs typeface="Helvetica"/>
              </a:rPr>
              <a:t> = </a:t>
            </a:r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decor</a:t>
            </a:r>
            <a:r>
              <a:rPr lang="en-US" altLang="ja-JP" dirty="0" err="1" smtClean="0">
                <a:latin typeface="Helvetica"/>
                <a:cs typeface="Helvetica"/>
              </a:rPr>
              <a:t>.getChildAt</a:t>
            </a:r>
            <a:r>
              <a:rPr lang="en-US" altLang="ja-JP" dirty="0" smtClean="0">
                <a:latin typeface="Helvetica"/>
                <a:cs typeface="Helvetica"/>
              </a:rPr>
              <a:t>( 0 );</a:t>
            </a:r>
          </a:p>
          <a:p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decor</a:t>
            </a:r>
            <a:r>
              <a:rPr lang="en-US" altLang="ja-JP" dirty="0" err="1" smtClean="0">
                <a:latin typeface="Helvetica"/>
                <a:cs typeface="Helvetica"/>
              </a:rPr>
              <a:t>.removeView</a:t>
            </a:r>
            <a:r>
              <a:rPr lang="en-US" altLang="ja-JP" dirty="0" smtClean="0">
                <a:latin typeface="Helvetica"/>
                <a:cs typeface="Helvetica"/>
              </a:rPr>
              <a:t>( above 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97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Insert the behind layout view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740403" y="2032010"/>
            <a:ext cx="307532" cy="40639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2880" y="1732235"/>
            <a:ext cx="248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LinearLayout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(horizontal)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9468" y="3256654"/>
            <a:ext cx="812937" cy="18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76800" y="2843387"/>
            <a:ext cx="694269" cy="148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89083">
            <a:off x="3000838" y="2925425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 rot="20804878">
            <a:off x="4890093" y="2513599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502408" y="3654388"/>
            <a:ext cx="3610600" cy="1035561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89927" y="2997013"/>
            <a:ext cx="1035562" cy="259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89083">
            <a:off x="3744989" y="27222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eight=0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99067" y="5813211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5839" y="6243064"/>
            <a:ext cx="1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399002" y="2716648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59618" y="2411695"/>
            <a:ext cx="196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176557" y="5715003"/>
            <a:ext cx="73710" cy="71454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4865" y="633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Spacer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605" y="1232972"/>
            <a:ext cx="40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SimpleSideDrawer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(extends </a:t>
            </a:r>
            <a:r>
              <a:rPr lang="en-US" sz="1400" dirty="0" err="1" smtClean="0">
                <a:latin typeface="Helvetica"/>
                <a:cs typeface="Helvetica"/>
              </a:rPr>
              <a:t>FrameLayout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399002" y="1586701"/>
            <a:ext cx="307532" cy="40639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52" name="Parallelogram 51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32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94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Open the left-side menu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9468" y="3256654"/>
            <a:ext cx="812937" cy="18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89083">
            <a:off x="3000838" y="2925425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817834" y="3156498"/>
            <a:ext cx="3793066" cy="1848875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89927" y="2850496"/>
            <a:ext cx="1848878" cy="4061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863173">
            <a:off x="4134471" y="271375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eight=0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99067" y="5813211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5839" y="6243064"/>
            <a:ext cx="1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686880" y="2242496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9563" y="1864130"/>
            <a:ext cx="29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r>
              <a:rPr lang="en-US" dirty="0" smtClean="0">
                <a:latin typeface="Helvetica"/>
                <a:cs typeface="Helvetica"/>
              </a:rPr>
              <a:t> is GONE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176557" y="5715003"/>
            <a:ext cx="73710" cy="71454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4865" y="633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Spacer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41" name="Parallelogram 40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67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308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Open the right-side menu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800" y="2843387"/>
            <a:ext cx="694269" cy="148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804878">
            <a:off x="4890093" y="2513599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1919779" y="3317291"/>
            <a:ext cx="3856134" cy="1955289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70201" y="2997015"/>
            <a:ext cx="1955288" cy="448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89083">
            <a:off x="3347040" y="2840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eight=0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04531" y="3699597"/>
            <a:ext cx="372536" cy="27127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496" y="3304864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r>
              <a:rPr lang="en-US" dirty="0" smtClean="0">
                <a:latin typeface="Helvetica"/>
                <a:cs typeface="Helvetica"/>
              </a:rPr>
              <a:t> is GONE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43" name="Parallelogram 42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>
            <a:off x="5399002" y="2716648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59618" y="2411695"/>
            <a:ext cx="196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5176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42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Control drag action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502408" y="3654388"/>
            <a:ext cx="3610600" cy="1035561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458607" y="2991566"/>
            <a:ext cx="1695518" cy="3556415"/>
            <a:chOff x="3451117" y="2102531"/>
            <a:chExt cx="1695518" cy="3556415"/>
          </a:xfrm>
        </p:grpSpPr>
        <p:sp>
          <p:nvSpPr>
            <p:cNvPr id="52" name="Parallelogram 51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58130" y="3217407"/>
            <a:ext cx="1695518" cy="3556415"/>
            <a:chOff x="3451117" y="2102531"/>
            <a:chExt cx="1695518" cy="3556415"/>
          </a:xfrm>
          <a:solidFill>
            <a:schemeClr val="accent5"/>
          </a:solidFill>
        </p:grpSpPr>
        <p:sp>
          <p:nvSpPr>
            <p:cNvPr id="31" name="Parallelogram 30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grpFill/>
            <a:ln w="76200" cmpd="sng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10950" y="3649153"/>
              <a:ext cx="97995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Overlay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397920" y="3031121"/>
            <a:ext cx="648932" cy="58741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97919" y="2661789"/>
            <a:ext cx="273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Handling the touch event</a:t>
            </a:r>
          </a:p>
        </p:txBody>
      </p:sp>
    </p:spTree>
    <p:extLst>
      <p:ext uri="{BB962C8B-B14F-4D97-AF65-F5344CB8AC3E}">
        <p14:creationId xmlns:p14="http://schemas.microsoft.com/office/powerpoint/2010/main" val="41776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Structure of </a:t>
            </a:r>
            <a:r>
              <a:rPr lang="en-US" dirty="0" err="1" smtClean="0">
                <a:latin typeface="Helvetica"/>
                <a:cs typeface="Helvetica"/>
              </a:rPr>
              <a:t>SimpleSideDrawer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-156978" y="2933650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9585" y="5856220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Original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Parallelogram 12"/>
          <p:cNvSpPr/>
          <p:nvPr/>
        </p:nvSpPr>
        <p:spPr>
          <a:xfrm rot="5400000" flipV="1">
            <a:off x="418756" y="2933651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 rot="5400000" flipV="1">
            <a:off x="3847745" y="2933651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 rot="5400000" flipV="1">
            <a:off x="4391055" y="2933653"/>
            <a:ext cx="3556415" cy="1695518"/>
          </a:xfrm>
          <a:prstGeom prst="parallelogram">
            <a:avLst/>
          </a:prstGeom>
          <a:solidFill>
            <a:schemeClr val="accent3"/>
          </a:solidFill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 rot="5400000" flipV="1">
            <a:off x="4873312" y="2933654"/>
            <a:ext cx="3556415" cy="1695518"/>
          </a:xfrm>
          <a:prstGeom prst="parallelogram">
            <a:avLst/>
          </a:prstGeom>
          <a:solidFill>
            <a:schemeClr val="accent6"/>
          </a:solidFill>
          <a:ln w="762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 flipV="1">
            <a:off x="4942339" y="3232078"/>
            <a:ext cx="3149598" cy="1172765"/>
          </a:xfrm>
          <a:prstGeom prst="parallelogram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 rot="5400000" flipV="1">
            <a:off x="5330520" y="2933655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5400000" flipV="1">
            <a:off x="5797637" y="2933657"/>
            <a:ext cx="3556415" cy="1695518"/>
          </a:xfrm>
          <a:prstGeom prst="parallelogram">
            <a:avLst/>
          </a:prstGeom>
          <a:solidFill>
            <a:schemeClr val="accent5"/>
          </a:solidFill>
          <a:ln w="76200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572933" y="3318924"/>
            <a:ext cx="702734" cy="601133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5171" y="5856220"/>
            <a:ext cx="34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Using </a:t>
            </a:r>
            <a:r>
              <a:rPr lang="en-US" altLang="ja-JP" dirty="0" err="1" smtClean="0">
                <a:latin typeface="Helvetica"/>
                <a:cs typeface="Helvetica"/>
              </a:rPr>
              <a:t>SimpleSideDrawer</a:t>
            </a:r>
            <a:r>
              <a:rPr lang="en-US" altLang="ja-JP" dirty="0" smtClean="0">
                <a:latin typeface="Helvetica"/>
                <a:cs typeface="Helvetica"/>
              </a:rPr>
              <a:t> library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91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Thank you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5669" y="2017130"/>
            <a:ext cx="3661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What’s </a:t>
            </a:r>
            <a:r>
              <a:rPr lang="en-US" dirty="0" err="1" smtClean="0">
                <a:latin typeface="Helvetica"/>
                <a:cs typeface="Helvetica"/>
              </a:rPr>
              <a:t>SimpleSideDrawer</a:t>
            </a:r>
            <a:r>
              <a:rPr lang="en-US" dirty="0" smtClean="0">
                <a:latin typeface="Helvetica"/>
                <a:cs typeface="Helvetica"/>
              </a:rPr>
              <a:t>?</a:t>
            </a:r>
          </a:p>
          <a:p>
            <a:r>
              <a:rPr lang="en-US" dirty="0" smtClean="0">
                <a:latin typeface="Helvetica"/>
                <a:cs typeface="Helvetica"/>
              </a:rPr>
              <a:t>&gt;&gt; Side </a:t>
            </a:r>
            <a:r>
              <a:rPr lang="en-US" dirty="0" smtClean="0">
                <a:latin typeface="Helvetica"/>
                <a:cs typeface="Helvetica"/>
              </a:rPr>
              <a:t>Drawer library 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671" y="3312547"/>
            <a:ext cx="14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Easy to use</a:t>
            </a:r>
          </a:p>
          <a:p>
            <a:r>
              <a:rPr lang="en-US" dirty="0" smtClean="0">
                <a:latin typeface="Helvetica"/>
                <a:cs typeface="Helvetica"/>
              </a:rPr>
              <a:t>High affinity</a:t>
            </a:r>
          </a:p>
          <a:p>
            <a:r>
              <a:rPr lang="en-US" dirty="0" smtClean="0">
                <a:latin typeface="Helvetica"/>
                <a:cs typeface="Helvetica"/>
              </a:rPr>
              <a:t>Light weight</a:t>
            </a:r>
          </a:p>
          <a:p>
            <a:r>
              <a:rPr lang="en-US" dirty="0" smtClean="0">
                <a:latin typeface="Helvetica"/>
                <a:cs typeface="Helvetica"/>
              </a:rPr>
              <a:t>OSS         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7215" y="3295613"/>
            <a:ext cx="1715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(Add only 2 lines)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(Not need to extend)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(Less than 11KByte)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100" dirty="0" smtClean="0">
                <a:latin typeface="Helvetica"/>
                <a:cs typeface="Helvetica"/>
              </a:rPr>
              <a:t>(Apache License, v2.0)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5669" y="2930865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Features: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83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What’s this?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2537" y="2237264"/>
            <a:ext cx="332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Side Drawer library 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671" y="2906131"/>
            <a:ext cx="14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Easy to use</a:t>
            </a:r>
          </a:p>
          <a:p>
            <a:r>
              <a:rPr lang="en-US" dirty="0" smtClean="0">
                <a:latin typeface="Helvetica"/>
                <a:cs typeface="Helvetica"/>
              </a:rPr>
              <a:t>High affinity</a:t>
            </a:r>
          </a:p>
          <a:p>
            <a:r>
              <a:rPr lang="en-US" dirty="0" smtClean="0">
                <a:latin typeface="Helvetica"/>
                <a:cs typeface="Helvetica"/>
              </a:rPr>
              <a:t>Light weight</a:t>
            </a:r>
          </a:p>
          <a:p>
            <a:r>
              <a:rPr lang="en-US" dirty="0" smtClean="0">
                <a:latin typeface="Helvetica"/>
                <a:cs typeface="Helvetica"/>
              </a:rPr>
              <a:t>OSS         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7215" y="2889197"/>
            <a:ext cx="1715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(Add only 2 lines)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(Not need to extend)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(Less than 11KByte)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100" dirty="0" smtClean="0">
                <a:latin typeface="Helvetica"/>
                <a:cs typeface="Helvetica"/>
              </a:rPr>
              <a:t>(Apache License, v2.0)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443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8" name="Picture 7" descr="device-2013-03-19-1753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5" y="1417638"/>
            <a:ext cx="2619375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ice-2013-03-19-1753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5" y="1417638"/>
            <a:ext cx="2619375" cy="465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Donut 2"/>
          <p:cNvSpPr/>
          <p:nvPr/>
        </p:nvSpPr>
        <p:spPr>
          <a:xfrm>
            <a:off x="3180094" y="1457826"/>
            <a:ext cx="620266" cy="640222"/>
          </a:xfrm>
          <a:prstGeom prst="donut">
            <a:avLst>
              <a:gd name="adj" fmla="val 14645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0284" y="130198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2"/>
                </a:solidFill>
                <a:latin typeface="Helvetica"/>
                <a:cs typeface="Helvetica"/>
              </a:rPr>
              <a:t>Tap!</a:t>
            </a:r>
            <a:endParaRPr lang="en-US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94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7" name="Picture 6" descr="device-2013-03-19-1753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37" y="1417638"/>
            <a:ext cx="2578614" cy="45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3" name="Picture 2" descr="device-2013-03-19-17533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38" y="1417638"/>
            <a:ext cx="2578614" cy="45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to use?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261" y="2106391"/>
            <a:ext cx="209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dirty="0" smtClean="0">
                <a:latin typeface="Helvetica"/>
                <a:cs typeface="Helvetica"/>
              </a:rPr>
              <a:t>Add only 2 lines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4" y="2933693"/>
            <a:ext cx="3345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super</a:t>
            </a:r>
            <a:r>
              <a:rPr lang="en-US" sz="1600" dirty="0" err="1" smtClean="0"/>
              <a:t>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4831" y="2933693"/>
            <a:ext cx="4825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4F81BD"/>
                </a:solidFill>
              </a:rPr>
              <a:t>nav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chemeClr val="accent2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SimpleSideDrawer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chemeClr val="accent2"/>
                </a:solidFill>
              </a:rPr>
              <a:t>this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.setLeftBehindContentView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R.layout.left_menu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Left Bracket 4"/>
          <p:cNvSpPr/>
          <p:nvPr/>
        </p:nvSpPr>
        <p:spPr>
          <a:xfrm>
            <a:off x="4114799" y="3733800"/>
            <a:ext cx="110067" cy="516467"/>
          </a:xfrm>
          <a:prstGeom prst="leftBracket">
            <a:avLst/>
          </a:prstGeom>
          <a:ln w="76200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224866" y="4545688"/>
            <a:ext cx="2429933" cy="627447"/>
          </a:xfrm>
          <a:prstGeom prst="wedgeRoundRectCallout">
            <a:avLst>
              <a:gd name="adj1" fmla="val -8986"/>
              <a:gd name="adj2" fmla="val -103907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and high affinity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Right side menu is also available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4" y="2933693"/>
            <a:ext cx="3345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super</a:t>
            </a:r>
            <a:r>
              <a:rPr lang="en-US" sz="1600" dirty="0" err="1" smtClean="0"/>
              <a:t>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4831" y="2933693"/>
            <a:ext cx="50582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4F81BD"/>
                </a:solidFill>
              </a:rPr>
              <a:t>nav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chemeClr val="accent2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SimpleSideDrawer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chemeClr val="accent2"/>
                </a:solidFill>
              </a:rPr>
              <a:t>this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.setLeftBehindContentView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R.layout.left_menu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.setRightBehindContentView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R.layout.right_menu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Left Bracket 4"/>
          <p:cNvSpPr/>
          <p:nvPr/>
        </p:nvSpPr>
        <p:spPr>
          <a:xfrm>
            <a:off x="4114799" y="4224449"/>
            <a:ext cx="110067" cy="237907"/>
          </a:xfrm>
          <a:prstGeom prst="leftBracket">
            <a:avLst/>
          </a:prstGeom>
          <a:ln w="76200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3261" y="2106391"/>
            <a:ext cx="208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dirty="0" smtClean="0">
                <a:latin typeface="Helvetica"/>
                <a:cs typeface="Helvetica"/>
              </a:rPr>
              <a:t>Add 1 more line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 rot="20660179">
            <a:off x="3314353" y="3988980"/>
            <a:ext cx="87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2"/>
                </a:solidFill>
                <a:latin typeface="Helvetica"/>
                <a:cs typeface="Helvetica"/>
              </a:rPr>
              <a:t>NEW!!</a:t>
            </a:r>
            <a:endParaRPr lang="en-US" b="1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32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Light weight library ever!!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61" y="210639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less than 11KByte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スクリーンショット 2013-03-19 18.1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4" y="2475723"/>
            <a:ext cx="6985485" cy="271798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826932" y="3479801"/>
            <a:ext cx="592666" cy="389467"/>
          </a:xfrm>
          <a:prstGeom prst="frame">
            <a:avLst>
              <a:gd name="adj1" fmla="val 19022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04466" y="4347046"/>
            <a:ext cx="364067" cy="775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6928" y="5095563"/>
            <a:ext cx="322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This PNG file size is around 82KByte!!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469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422</Words>
  <Application>Microsoft Macintosh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SimpleSideDrawer v2</vt:lpstr>
      <vt:lpstr>What’s this?</vt:lpstr>
      <vt:lpstr>Demo</vt:lpstr>
      <vt:lpstr>Demo</vt:lpstr>
      <vt:lpstr>Demo</vt:lpstr>
      <vt:lpstr>Demo</vt:lpstr>
      <vt:lpstr>How to use?</vt:lpstr>
      <vt:lpstr>Right side menu is also available</vt:lpstr>
      <vt:lpstr>Light weight library ever!!</vt:lpstr>
      <vt:lpstr>How does it work</vt:lpstr>
      <vt:lpstr>How does it work</vt:lpstr>
      <vt:lpstr>How does it work</vt:lpstr>
      <vt:lpstr>How does it work</vt:lpstr>
      <vt:lpstr>How does it work</vt:lpstr>
      <vt:lpstr>How does it work</vt:lpstr>
      <vt:lpstr>Structure of SimpleSideDrawer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SimpleSideDrawer</dc:title>
  <dc:creator>adamrocker</dc:creator>
  <cp:lastModifiedBy>adamrocker</cp:lastModifiedBy>
  <cp:revision>56</cp:revision>
  <dcterms:created xsi:type="dcterms:W3CDTF">2013-03-19T03:03:33Z</dcterms:created>
  <dcterms:modified xsi:type="dcterms:W3CDTF">2013-03-21T04:54:05Z</dcterms:modified>
</cp:coreProperties>
</file>