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3861C-F8FD-4E95-9F68-790500F64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2F5501-9A7C-4FC3-ADF9-A519C7016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FC01B-27EA-421A-8D57-4EFAA98A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68D398-BF95-436D-B3AF-1EE2D5FF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8C9E9-F2A1-4907-87DF-66095735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2527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5C537-D1B7-4A90-B38B-3D91D126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0E319-9F10-4E05-95BA-E58EE04AD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780A57-F513-4557-A3FC-F6C17F88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15A25-EF60-4775-B37A-764DDAF0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7B1E68-046E-49D4-9932-423E4C80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262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22EE46-9B3A-406C-9C95-D563B4E2A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A02A1F-6984-45E6-BB0F-3BCF55E56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34855C-9D7C-4FB5-B912-307EEFDC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17663-7C42-4DF5-AAB5-AB6FCC85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1C00C-859C-4D54-8A60-5C990385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4466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59F6F-63B2-48C8-A28D-3405FD5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2ABD7-EDA9-45C2-B262-57D7A3B1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661CE8-E0C2-48B5-9090-23C63486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483DEF-79A0-4873-A573-EAA5B86C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7920AC-1CBC-4F03-9A9B-64F386E6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4454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65FC6-B752-441A-B6F8-8B32BD2B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1CE88-50E2-4C78-8839-4BBBC1F9E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FEC70-34B7-4473-9AFB-C87F869E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80A00-8B4D-483F-AD2A-C970773D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9E7FB-33B3-4B94-AC07-C1AE284B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4171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A12E-1B5A-4752-A84B-B119B102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9B763-02EB-4174-BCFF-83902ED92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78E03D-C311-4CC0-B11B-B736A62E8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A743B7-D3CB-41DF-8411-B09B7795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F56C9-4061-4755-BC4D-9DF49C21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A55B8-9175-43BB-9DB7-51742C72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38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5C73F-1F9D-4876-8CED-6854A2D2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1E6766-0256-478D-A681-A6B6DDABA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D17B1E-E6D3-40E7-BF33-17625E503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FDCA26-7BC8-4957-ABE3-32C9CC485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DBBC2C-79B5-41D8-BD5A-86C243581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BAFFF81-CC27-4244-8919-54F92373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3BEA3C-D0B0-47B2-BE2E-674CD21E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1870A2-041D-46CB-A121-0998BD2F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4184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2BAE4-6BCB-4219-BE98-84BA0CF2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C82511-A660-4C3F-B2F0-B14D8A7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F6CA2E-EA93-47A5-A230-9E0CBC65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936E41-5EA0-45DD-B8DE-B050E39C2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9926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755008E-6C8D-4323-B41C-1BDD4385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08090E2-3F27-4077-AE77-D275E98D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70E099-788F-4EC4-8630-4C674371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276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CA3B4-0464-432A-93BE-0DA2189E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9A0C7-1A41-4435-8D1F-31795F80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33B173-0C67-45A8-B1D4-69FDB683A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66E715-39EF-4D95-B503-5FBB69E5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0C2843-5DDD-4184-A332-78789C9E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08766-3DE6-4C2A-AF66-85AE6BF2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1823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30E97-3F4C-4CA5-8950-B4B7DE2A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ADF6C2-D05C-449E-BA08-E91AEE81B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802EF6-B629-44EA-B688-3AF410C5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359413-7AFB-4A3B-9EAD-EDBA61BD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DCB4E8-04BD-4BCA-932C-BF4E9787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57B77B-AEB0-4A35-A92A-85A0D14F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9943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280E5CE-38C0-462C-8118-17411811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69537-1F43-4946-B7BB-A93EC5E03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E9243-B569-455E-B54F-00D30B5E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6D0C-C3B4-4F53-8302-AEFFAD818191}" type="datetimeFigureOut">
              <a:rPr lang="es-UY" smtClean="0"/>
              <a:t>28/7/2025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EFC89-39C6-4E23-BA81-C0D4DF8C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3D792-D8E0-4CB6-A267-68243B71C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C6C42-BC5A-457D-9663-BD9AD026B87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5561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AFEB7-4A0A-4E1D-91A9-582E8C72F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66CC3-F6E7-4928-9632-BD4D9864C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412826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Sanchez</dc:creator>
  <cp:lastModifiedBy>Oscar Sanchez</cp:lastModifiedBy>
  <cp:revision>1</cp:revision>
  <dcterms:created xsi:type="dcterms:W3CDTF">2025-07-28T19:46:14Z</dcterms:created>
  <dcterms:modified xsi:type="dcterms:W3CDTF">2025-07-28T19:46:51Z</dcterms:modified>
</cp:coreProperties>
</file>