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2" r:id="rId4"/>
    <p:sldId id="263" r:id="rId5"/>
    <p:sldId id="264" r:id="rId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AL MATHEW PHILIP" userId="809ce5173702cd66" providerId="LiveId" clId="{550CC4CB-8BAB-406C-BDA1-F32932EBF463}"/>
    <pc:docChg chg="custSel delSld modSld">
      <pc:chgData name="ANSAL MATHEW PHILIP" userId="809ce5173702cd66" providerId="LiveId" clId="{550CC4CB-8BAB-406C-BDA1-F32932EBF463}" dt="2024-05-30T17:06:49.109" v="68" actId="2696"/>
      <pc:docMkLst>
        <pc:docMk/>
      </pc:docMkLst>
      <pc:sldChg chg="modSp mod">
        <pc:chgData name="ANSAL MATHEW PHILIP" userId="809ce5173702cd66" providerId="LiveId" clId="{550CC4CB-8BAB-406C-BDA1-F32932EBF463}" dt="2024-05-30T17:03:43.595" v="0" actId="1076"/>
        <pc:sldMkLst>
          <pc:docMk/>
          <pc:sldMk cId="0" sldId="256"/>
        </pc:sldMkLst>
        <pc:grpChg chg="mod">
          <ac:chgData name="ANSAL MATHEW PHILIP" userId="809ce5173702cd66" providerId="LiveId" clId="{550CC4CB-8BAB-406C-BDA1-F32932EBF463}" dt="2024-05-30T17:03:43.595" v="0" actId="1076"/>
          <ac:grpSpMkLst>
            <pc:docMk/>
            <pc:sldMk cId="0" sldId="256"/>
            <ac:grpSpMk id="7" creationId="{00000000-0000-0000-0000-000000000000}"/>
          </ac:grpSpMkLst>
        </pc:grpChg>
      </pc:sldChg>
      <pc:sldChg chg="delSp modSp del mod">
        <pc:chgData name="ANSAL MATHEW PHILIP" userId="809ce5173702cd66" providerId="LiveId" clId="{550CC4CB-8BAB-406C-BDA1-F32932EBF463}" dt="2024-05-30T17:04:11.075" v="7" actId="2696"/>
        <pc:sldMkLst>
          <pc:docMk/>
          <pc:sldMk cId="0" sldId="257"/>
        </pc:sldMkLst>
        <pc:spChg chg="del mod">
          <ac:chgData name="ANSAL MATHEW PHILIP" userId="809ce5173702cd66" providerId="LiveId" clId="{550CC4CB-8BAB-406C-BDA1-F32932EBF463}" dt="2024-05-30T17:03:56.554" v="5" actId="21"/>
          <ac:spMkLst>
            <pc:docMk/>
            <pc:sldMk cId="0" sldId="257"/>
            <ac:spMk id="4" creationId="{00000000-0000-0000-0000-000000000000}"/>
          </ac:spMkLst>
        </pc:spChg>
      </pc:sldChg>
      <pc:sldChg chg="del">
        <pc:chgData name="ANSAL MATHEW PHILIP" userId="809ce5173702cd66" providerId="LiveId" clId="{550CC4CB-8BAB-406C-BDA1-F32932EBF463}" dt="2024-05-30T17:04:03.883" v="6" actId="2696"/>
        <pc:sldMkLst>
          <pc:docMk/>
          <pc:sldMk cId="0" sldId="258"/>
        </pc:sldMkLst>
      </pc:sldChg>
      <pc:sldChg chg="delSp modSp mod">
        <pc:chgData name="ANSAL MATHEW PHILIP" userId="809ce5173702cd66" providerId="LiveId" clId="{550CC4CB-8BAB-406C-BDA1-F32932EBF463}" dt="2024-05-30T17:04:38.386" v="11" actId="21"/>
        <pc:sldMkLst>
          <pc:docMk/>
          <pc:sldMk cId="0" sldId="259"/>
        </pc:sldMkLst>
        <pc:spChg chg="del mod">
          <ac:chgData name="ANSAL MATHEW PHILIP" userId="809ce5173702cd66" providerId="LiveId" clId="{550CC4CB-8BAB-406C-BDA1-F32932EBF463}" dt="2024-05-30T17:04:38.386" v="11" actId="21"/>
          <ac:spMkLst>
            <pc:docMk/>
            <pc:sldMk cId="0" sldId="259"/>
            <ac:spMk id="9" creationId="{00000000-0000-0000-0000-000000000000}"/>
          </ac:spMkLst>
        </pc:spChg>
      </pc:sldChg>
      <pc:sldChg chg="del">
        <pc:chgData name="ANSAL MATHEW PHILIP" userId="809ce5173702cd66" providerId="LiveId" clId="{550CC4CB-8BAB-406C-BDA1-F32932EBF463}" dt="2024-05-30T17:04:16.625" v="8" actId="2696"/>
        <pc:sldMkLst>
          <pc:docMk/>
          <pc:sldMk cId="0" sldId="260"/>
        </pc:sldMkLst>
      </pc:sldChg>
      <pc:sldChg chg="del">
        <pc:chgData name="ANSAL MATHEW PHILIP" userId="809ce5173702cd66" providerId="LiveId" clId="{550CC4CB-8BAB-406C-BDA1-F32932EBF463}" dt="2024-05-30T17:04:23.048" v="9" actId="2696"/>
        <pc:sldMkLst>
          <pc:docMk/>
          <pc:sldMk cId="0" sldId="261"/>
        </pc:sldMkLst>
      </pc:sldChg>
      <pc:sldChg chg="delSp mod">
        <pc:chgData name="ANSAL MATHEW PHILIP" userId="809ce5173702cd66" providerId="LiveId" clId="{550CC4CB-8BAB-406C-BDA1-F32932EBF463}" dt="2024-05-30T17:04:45.096" v="12" actId="21"/>
        <pc:sldMkLst>
          <pc:docMk/>
          <pc:sldMk cId="0" sldId="262"/>
        </pc:sldMkLst>
        <pc:spChg chg="del">
          <ac:chgData name="ANSAL MATHEW PHILIP" userId="809ce5173702cd66" providerId="LiveId" clId="{550CC4CB-8BAB-406C-BDA1-F32932EBF463}" dt="2024-05-30T17:04:45.096" v="12" actId="21"/>
          <ac:spMkLst>
            <pc:docMk/>
            <pc:sldMk cId="0" sldId="262"/>
            <ac:spMk id="5" creationId="{00000000-0000-0000-0000-000000000000}"/>
          </ac:spMkLst>
        </pc:spChg>
      </pc:sldChg>
      <pc:sldChg chg="delSp modSp mod">
        <pc:chgData name="ANSAL MATHEW PHILIP" userId="809ce5173702cd66" providerId="LiveId" clId="{550CC4CB-8BAB-406C-BDA1-F32932EBF463}" dt="2024-05-30T17:04:52.956" v="14" actId="21"/>
        <pc:sldMkLst>
          <pc:docMk/>
          <pc:sldMk cId="0" sldId="263"/>
        </pc:sldMkLst>
        <pc:spChg chg="del mod">
          <ac:chgData name="ANSAL MATHEW PHILIP" userId="809ce5173702cd66" providerId="LiveId" clId="{550CC4CB-8BAB-406C-BDA1-F32932EBF463}" dt="2024-05-30T17:04:52.956" v="14" actId="21"/>
          <ac:spMkLst>
            <pc:docMk/>
            <pc:sldMk cId="0" sldId="263"/>
            <ac:spMk id="5" creationId="{00000000-0000-0000-0000-000000000000}"/>
          </ac:spMkLst>
        </pc:spChg>
      </pc:sldChg>
      <pc:sldChg chg="delSp modSp mod">
        <pc:chgData name="ANSAL MATHEW PHILIP" userId="809ce5173702cd66" providerId="LiveId" clId="{550CC4CB-8BAB-406C-BDA1-F32932EBF463}" dt="2024-05-30T17:06:28.880" v="65" actId="20577"/>
        <pc:sldMkLst>
          <pc:docMk/>
          <pc:sldMk cId="0" sldId="264"/>
        </pc:sldMkLst>
        <pc:spChg chg="mod">
          <ac:chgData name="ANSAL MATHEW PHILIP" userId="809ce5173702cd66" providerId="LiveId" clId="{550CC4CB-8BAB-406C-BDA1-F32932EBF463}" dt="2024-05-30T17:06:28.880" v="65" actId="20577"/>
          <ac:spMkLst>
            <pc:docMk/>
            <pc:sldMk cId="0" sldId="264"/>
            <ac:spMk id="6" creationId="{00000000-0000-0000-0000-000000000000}"/>
          </ac:spMkLst>
        </pc:spChg>
        <pc:spChg chg="del">
          <ac:chgData name="ANSAL MATHEW PHILIP" userId="809ce5173702cd66" providerId="LiveId" clId="{550CC4CB-8BAB-406C-BDA1-F32932EBF463}" dt="2024-05-30T17:06:23.662" v="64" actId="21"/>
          <ac:spMkLst>
            <pc:docMk/>
            <pc:sldMk cId="0" sldId="264"/>
            <ac:spMk id="7" creationId="{00000000-0000-0000-0000-000000000000}"/>
          </ac:spMkLst>
        </pc:spChg>
      </pc:sldChg>
      <pc:sldChg chg="delSp del mod">
        <pc:chgData name="ANSAL MATHEW PHILIP" userId="809ce5173702cd66" providerId="LiveId" clId="{550CC4CB-8BAB-406C-BDA1-F32932EBF463}" dt="2024-05-30T17:06:45.559" v="67" actId="2696"/>
        <pc:sldMkLst>
          <pc:docMk/>
          <pc:sldMk cId="0" sldId="265"/>
        </pc:sldMkLst>
        <pc:spChg chg="del">
          <ac:chgData name="ANSAL MATHEW PHILIP" userId="809ce5173702cd66" providerId="LiveId" clId="{550CC4CB-8BAB-406C-BDA1-F32932EBF463}" dt="2024-05-30T17:06:38.451" v="66" actId="21"/>
          <ac:spMkLst>
            <pc:docMk/>
            <pc:sldMk cId="0" sldId="265"/>
            <ac:spMk id="5" creationId="{00000000-0000-0000-0000-000000000000}"/>
          </ac:spMkLst>
        </pc:spChg>
      </pc:sldChg>
      <pc:sldChg chg="del">
        <pc:chgData name="ANSAL MATHEW PHILIP" userId="809ce5173702cd66" providerId="LiveId" clId="{550CC4CB-8BAB-406C-BDA1-F32932EBF463}" dt="2024-05-30T17:06:49.109" v="68" actId="2696"/>
        <pc:sldMkLst>
          <pc:docMk/>
          <pc:sldMk cId="0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247" y="781938"/>
            <a:ext cx="999553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947" y="1472012"/>
            <a:ext cx="7958455" cy="407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444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4974" y="1546301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latin typeface="Arial"/>
                <a:cs typeface="Arial"/>
              </a:rPr>
              <a:t>CREDIT</a:t>
            </a:r>
            <a:r>
              <a:rPr sz="9600" b="1" spc="-390" dirty="0">
                <a:latin typeface="Arial"/>
                <a:cs typeface="Arial"/>
              </a:rPr>
              <a:t> </a:t>
            </a:r>
            <a:r>
              <a:rPr sz="9600" b="1" spc="-20" dirty="0">
                <a:latin typeface="Arial"/>
                <a:cs typeface="Arial"/>
              </a:rPr>
              <a:t>CARD</a:t>
            </a:r>
            <a:endParaRPr sz="9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65454" y="3161969"/>
            <a:ext cx="11261090" cy="3235960"/>
            <a:chOff x="426719" y="3121151"/>
            <a:chExt cx="11261090" cy="32359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9" y="3989831"/>
              <a:ext cx="5832348" cy="16047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70305" y="3331540"/>
            <a:ext cx="490791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790" dirty="0">
                <a:solidFill>
                  <a:srgbClr val="FFC000"/>
                </a:solidFill>
                <a:latin typeface="Arial MT"/>
                <a:cs typeface="Arial MT"/>
              </a:rPr>
              <a:t>WEEKLY</a:t>
            </a:r>
            <a:endParaRPr sz="57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700" spc="-819" dirty="0">
                <a:solidFill>
                  <a:srgbClr val="FFC000"/>
                </a:solidFill>
                <a:latin typeface="Arial MT"/>
                <a:cs typeface="Arial MT"/>
              </a:rPr>
              <a:t>STATUS</a:t>
            </a:r>
            <a:r>
              <a:rPr sz="5700" spc="-260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5700" spc="-745" dirty="0">
                <a:solidFill>
                  <a:srgbClr val="FFC000"/>
                </a:solidFill>
                <a:latin typeface="Arial MT"/>
                <a:cs typeface="Arial MT"/>
              </a:rPr>
              <a:t>REPORT</a:t>
            </a:r>
            <a:endParaRPr sz="57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2170" cy="492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Project</a:t>
            </a:r>
            <a:r>
              <a:rPr sz="4000" spc="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10" dirty="0">
                <a:solidFill>
                  <a:srgbClr val="FFC000"/>
                </a:solidFill>
                <a:latin typeface="Arial Black"/>
                <a:cs typeface="Arial Black"/>
              </a:rPr>
              <a:t>Objective</a:t>
            </a:r>
            <a:endParaRPr sz="4000">
              <a:latin typeface="Arial Black"/>
              <a:cs typeface="Arial Black"/>
            </a:endParaRPr>
          </a:p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sz="4000" spc="-18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develop</a:t>
            </a:r>
            <a:r>
              <a:rPr sz="400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comprehensive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weekly</a:t>
            </a:r>
            <a:r>
              <a:rPr sz="40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real-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4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trends,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enabling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stakeholders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monitor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40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4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operations effectively.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552062"/>
            <a:ext cx="7964805" cy="46056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AgeGroup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</a:t>
            </a:r>
            <a:endParaRPr sz="16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>
              <a:latin typeface="Calibri"/>
              <a:cs typeface="Calibri"/>
            </a:endParaRPr>
          </a:p>
          <a:p>
            <a:pPr marL="242570" algn="just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30,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"20-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30",</a:t>
            </a:r>
            <a:endParaRPr sz="1600">
              <a:latin typeface="Calibri"/>
              <a:cs typeface="Calibri"/>
            </a:endParaRPr>
          </a:p>
          <a:p>
            <a:pPr marL="242570" marR="5080" algn="just">
              <a:lnSpc>
                <a:spcPct val="1104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40,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"30-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40",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40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50,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"40-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50",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60,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"50-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60",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60,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"60+",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9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90"/>
              </a:spcBef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600">
              <a:latin typeface="Calibri"/>
              <a:cs typeface="Calibri"/>
            </a:endParaRPr>
          </a:p>
          <a:p>
            <a:pPr marL="242570" marR="5881370" indent="-230504">
              <a:lnSpc>
                <a:spcPct val="11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IncomeGroup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 TRUE(),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35000,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"Low",</a:t>
            </a:r>
            <a:endParaRPr sz="1600">
              <a:latin typeface="Calibri"/>
              <a:cs typeface="Calibri"/>
            </a:endParaRPr>
          </a:p>
          <a:p>
            <a:pPr marL="242570" marR="651510">
              <a:lnSpc>
                <a:spcPct val="110000"/>
              </a:lnSpc>
              <a:spcBef>
                <a:spcPts val="1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35000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&lt;70000,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"Med",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70000,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"High",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715516"/>
            <a:ext cx="9453880" cy="389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week_num2</a:t>
            </a:r>
            <a:r>
              <a:rPr sz="16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WEEKNUM('public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cc_detail'[week_start_date])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cc_detail'[annual_fees]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+ 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cc_detail'[total_trans_amt]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+ 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cc_detail'[interest_earned]</a:t>
            </a:r>
            <a:endParaRPr sz="1600">
              <a:latin typeface="Calibri"/>
              <a:cs typeface="Calibri"/>
            </a:endParaRPr>
          </a:p>
          <a:p>
            <a:pPr marL="196850" marR="6122670" indent="-184785">
              <a:lnSpc>
                <a:spcPct val="110700"/>
              </a:lnSpc>
              <a:spcBef>
                <a:spcPts val="190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Current_week_Reveneue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cc_detail'[week_num2])))</a:t>
            </a:r>
            <a:endParaRPr sz="1600">
              <a:latin typeface="Calibri"/>
              <a:cs typeface="Calibri"/>
            </a:endParaRPr>
          </a:p>
          <a:p>
            <a:pPr marL="196850" marR="6037580" indent="-184785">
              <a:lnSpc>
                <a:spcPct val="110700"/>
              </a:lnSpc>
              <a:spcBef>
                <a:spcPts val="139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Previous_week_Reveneue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CALCULATE(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cc_detail'[week_num2])-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1))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dirty="0"/>
              <a:t>Project</a:t>
            </a:r>
            <a:r>
              <a:rPr spc="-45" dirty="0"/>
              <a:t> </a:t>
            </a:r>
            <a:r>
              <a:rPr dirty="0"/>
              <a:t>Insights-</a:t>
            </a:r>
            <a:r>
              <a:rPr spc="-25" dirty="0"/>
              <a:t> </a:t>
            </a:r>
            <a:r>
              <a:rPr dirty="0"/>
              <a:t>Week</a:t>
            </a:r>
            <a:r>
              <a:rPr spc="-45" dirty="0"/>
              <a:t> </a:t>
            </a:r>
            <a:r>
              <a:rPr dirty="0"/>
              <a:t>53</a:t>
            </a:r>
            <a:r>
              <a:rPr spc="-40" dirty="0"/>
              <a:t> </a:t>
            </a:r>
            <a:r>
              <a:rPr spc="-10" dirty="0"/>
              <a:t>(31</a:t>
            </a:r>
            <a:r>
              <a:rPr sz="3975" spc="-15" baseline="25157" dirty="0"/>
              <a:t>st</a:t>
            </a:r>
            <a:r>
              <a:rPr sz="3975" baseline="25157" dirty="0"/>
              <a:t>	</a:t>
            </a:r>
            <a:r>
              <a:rPr sz="4000" spc="-20" dirty="0"/>
              <a:t>Dec)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8427719" y="2019300"/>
            <a:ext cx="3538854" cy="4409440"/>
            <a:chOff x="8427719" y="2019300"/>
            <a:chExt cx="3538854" cy="4409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45947" y="1508433"/>
            <a:ext cx="10269220" cy="47480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WoW</a:t>
            </a:r>
            <a:r>
              <a:rPr sz="2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change: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65" dirty="0">
                <a:solidFill>
                  <a:srgbClr val="FFFFFF"/>
                </a:solidFill>
                <a:latin typeface="Calibri"/>
                <a:cs typeface="Calibri"/>
              </a:rPr>
              <a:t>decreased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FFFFFF"/>
                </a:solidFill>
                <a:latin typeface="Calibri"/>
                <a:cs typeface="Calibri"/>
              </a:rPr>
              <a:t>35.6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%,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22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alibri"/>
                <a:cs typeface="Calibri"/>
              </a:rPr>
              <a:t>YTD: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25" dirty="0">
                <a:solidFill>
                  <a:srgbClr val="FFFFFF"/>
                </a:solidFill>
                <a:latin typeface="Calibri"/>
                <a:cs typeface="Calibri"/>
              </a:rPr>
              <a:t>112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25" dirty="0">
                <a:solidFill>
                  <a:srgbClr val="FFFFFF"/>
                </a:solidFill>
                <a:latin typeface="Calibri"/>
                <a:cs typeface="Calibri"/>
              </a:rPr>
              <a:t>90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amount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6M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Male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4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1M,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female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25" dirty="0">
                <a:solidFill>
                  <a:srgbClr val="FFFFFF"/>
                </a:solidFill>
                <a:latin typeface="Calibri"/>
                <a:cs typeface="Calibri"/>
              </a:rPr>
              <a:t>51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2000" dirty="0">
              <a:latin typeface="Calibri"/>
              <a:cs typeface="Calibri"/>
            </a:endParaRPr>
          </a:p>
          <a:p>
            <a:pPr marL="454659" marR="3836035" indent="-36004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Silver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93%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 transactions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TX,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NY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68%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57.</a:t>
            </a:r>
            <a:r>
              <a:rPr lang="en-US" sz="2000" spc="-10" dirty="0">
                <a:solidFill>
                  <a:srgbClr val="FFFFFF"/>
                </a:solidFill>
                <a:latin typeface="Calibri"/>
                <a:cs typeface="Calibri"/>
              </a:rPr>
              <a:t>46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ts val="223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Delinquent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6.0</a:t>
            </a:r>
            <a:r>
              <a:rPr lang="en-US" sz="2000" spc="-1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476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Arial MT</vt:lpstr>
      <vt:lpstr>Calibri</vt:lpstr>
      <vt:lpstr>Office Theme</vt:lpstr>
      <vt:lpstr>CREDIT CARD</vt:lpstr>
      <vt:lpstr>PowerPoint Presentation</vt:lpstr>
      <vt:lpstr>DAX Queries</vt:lpstr>
      <vt:lpstr>DAX Queries</vt:lpstr>
      <vt:lpstr>Project Insights- Week 53 (31st Dec)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Roadmap</dc:title>
  <dc:creator>Rishabh Mishra</dc:creator>
  <cp:lastModifiedBy>ANSAL MATHEW PHILIP</cp:lastModifiedBy>
  <cp:revision>1</cp:revision>
  <dcterms:created xsi:type="dcterms:W3CDTF">2024-05-30T16:52:55Z</dcterms:created>
  <dcterms:modified xsi:type="dcterms:W3CDTF">2024-05-30T17:07:56Z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2024-05-30T00:00:00Z</vt:filetime>
  </property>
  <property fmtid="{D5CDD505-2E9C-101B-9397-08002B2CF9AE}" pid="5" name="Producer">
    <vt:lpwstr>Microsoft® PowerPoint® 2021</vt:lpwstr>
  </property>
</Properties>
</file>