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5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4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118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66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98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716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35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6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1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19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2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6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71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2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5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DA4-6098-451D-B5B8-0DF1CA58094A}" type="datetimeFigureOut">
              <a:rPr lang="zh-CN" altLang="en-US" smtClean="0"/>
              <a:t>2020-03-10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9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6DA4-6098-451D-B5B8-0DF1CA58094A}" type="datetimeFigureOut">
              <a:rPr lang="zh-CN" altLang="en-US" smtClean="0"/>
              <a:t>2020-03-10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33925E-95C7-4866-A306-159D167B9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后端开发模板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企业应用开发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17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框架结构简单</a:t>
            </a:r>
            <a:endParaRPr lang="en-US" altLang="zh-CN" dirty="0" smtClean="0"/>
          </a:p>
          <a:p>
            <a:r>
              <a:rPr lang="zh-CN" altLang="en-US" dirty="0" smtClean="0"/>
              <a:t>数据库层必须支持：</a:t>
            </a:r>
            <a:r>
              <a:rPr lang="en-US" altLang="zh-CN" dirty="0" smtClean="0"/>
              <a:t>MSSQL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SQLITE</a:t>
            </a:r>
          </a:p>
          <a:p>
            <a:r>
              <a:rPr lang="zh-CN" altLang="en-US" dirty="0" smtClean="0"/>
              <a:t>框架易于上手</a:t>
            </a:r>
            <a:endParaRPr lang="en-US" altLang="zh-CN" dirty="0" smtClean="0"/>
          </a:p>
          <a:p>
            <a:r>
              <a:rPr lang="zh-CN" altLang="en-US" dirty="0" smtClean="0"/>
              <a:t>支持良好的业务扩展</a:t>
            </a:r>
            <a:endParaRPr lang="en-US" altLang="zh-CN" dirty="0" smtClean="0"/>
          </a:p>
          <a:p>
            <a:r>
              <a:rPr lang="zh-CN" altLang="en-US" dirty="0" smtClean="0"/>
              <a:t>是一套模板框架</a:t>
            </a:r>
            <a:endParaRPr lang="en-US" altLang="zh-CN" dirty="0" smtClean="0"/>
          </a:p>
          <a:p>
            <a:r>
              <a:rPr lang="zh-CN" altLang="en-US" dirty="0" smtClean="0"/>
              <a:t>源码地址：</a:t>
            </a:r>
            <a:r>
              <a:rPr lang="en-US" altLang="zh-CN" dirty="0"/>
              <a:t>https://github.com/cqhaibin/ApiTemplate.git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23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基础框架 </a:t>
            </a:r>
            <a:r>
              <a:rPr lang="en-US" altLang="zh-CN" dirty="0" err="1" smtClean="0"/>
              <a:t>.net</a:t>
            </a:r>
            <a:r>
              <a:rPr lang="en-US" altLang="zh-CN" dirty="0" smtClean="0"/>
              <a:t> Framework4.5</a:t>
            </a:r>
          </a:p>
          <a:p>
            <a:r>
              <a:rPr lang="en-US" altLang="zh-CN" dirty="0" err="1" smtClean="0"/>
              <a:t>IoC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Autofac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Autofac.WebApi2</a:t>
            </a:r>
            <a:endParaRPr lang="en-US" altLang="zh-CN" dirty="0"/>
          </a:p>
          <a:p>
            <a:r>
              <a:rPr lang="en-US" altLang="zh-CN" dirty="0" err="1" smtClean="0"/>
              <a:t>Dto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AutoMapper</a:t>
            </a:r>
            <a:endParaRPr lang="en-US" altLang="zh-CN" dirty="0"/>
          </a:p>
          <a:p>
            <a:r>
              <a:rPr lang="zh-CN" altLang="en-US" dirty="0" smtClean="0"/>
              <a:t>序列化：</a:t>
            </a:r>
            <a:r>
              <a:rPr lang="en-US" altLang="zh-CN" dirty="0" err="1" smtClean="0"/>
              <a:t>Newtonsoft.Json</a:t>
            </a:r>
            <a:endParaRPr lang="en-US" altLang="zh-CN" dirty="0"/>
          </a:p>
          <a:p>
            <a:r>
              <a:rPr lang="en-US" altLang="zh-CN" dirty="0" err="1" smtClean="0"/>
              <a:t>Orm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FreeSql</a:t>
            </a:r>
            <a:endParaRPr lang="en-US" altLang="zh-CN" dirty="0"/>
          </a:p>
          <a:p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Aspnet.WebApi</a:t>
            </a:r>
            <a:endParaRPr lang="en-US" altLang="zh-CN" dirty="0" smtClean="0"/>
          </a:p>
          <a:p>
            <a:r>
              <a:rPr lang="zh-CN" altLang="en-US" dirty="0" smtClean="0"/>
              <a:t>数据库：首先</a:t>
            </a:r>
            <a:r>
              <a:rPr lang="en-US" altLang="zh-CN" dirty="0" smtClean="0"/>
              <a:t>MSSQL</a:t>
            </a:r>
            <a:r>
              <a:rPr lang="zh-CN" altLang="en-US" dirty="0" smtClean="0"/>
              <a:t>、次先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zh-CN" altLang="en-US" dirty="0" smtClean="0"/>
              <a:t>缓存：基于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Dictionary</a:t>
            </a:r>
            <a:r>
              <a:rPr lang="zh-CN" altLang="en-US" smtClean="0"/>
              <a:t>实现单机内存</a:t>
            </a:r>
            <a:r>
              <a:rPr lang="zh-CN" altLang="en-US" dirty="0" smtClean="0"/>
              <a:t>级缓存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51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架构分层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36371" y="5306096"/>
            <a:ext cx="4533365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数据库：</a:t>
            </a:r>
            <a:r>
              <a:rPr lang="en-US" altLang="zh-CN" dirty="0" err="1" smtClean="0"/>
              <a:t>Mssql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36371" y="4466823"/>
            <a:ext cx="4533365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数据库访问层：仓储模块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36371" y="3627550"/>
            <a:ext cx="4533366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业务层：提供业务能力、组合业务层对象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36370" y="2788277"/>
            <a:ext cx="4533366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服务层：贫血模式、实现特定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接口、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36369" y="2037366"/>
            <a:ext cx="4533367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：前端项目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38" y="2037365"/>
            <a:ext cx="3667546" cy="39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8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接口以类似</a:t>
            </a:r>
            <a:r>
              <a:rPr lang="en-US" altLang="zh-CN" dirty="0" err="1" smtClean="0"/>
              <a:t>resetful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规范返回</a:t>
            </a:r>
            <a:endParaRPr lang="en-US" altLang="zh-CN" dirty="0" smtClean="0"/>
          </a:p>
          <a:p>
            <a:r>
              <a:rPr lang="zh-CN" altLang="en-US" dirty="0" smtClean="0"/>
              <a:t>返回结果规则一致</a:t>
            </a:r>
            <a:endParaRPr lang="en-US" altLang="zh-CN" dirty="0" smtClean="0"/>
          </a:p>
          <a:p>
            <a:r>
              <a:rPr lang="zh-CN" altLang="en-US" dirty="0" smtClean="0"/>
              <a:t>接口名前缀三个动词：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：表示查询；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：提交数据（添加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修改）；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：移除数据</a:t>
            </a:r>
            <a:endParaRPr lang="en-US" altLang="zh-CN" dirty="0" smtClean="0"/>
          </a:p>
          <a:p>
            <a:r>
              <a:rPr lang="zh-CN" altLang="en-US" dirty="0" smtClean="0"/>
              <a:t>接口命名规则：接口名前缀</a:t>
            </a:r>
            <a:r>
              <a:rPr lang="en-US" altLang="zh-CN" dirty="0" smtClean="0"/>
              <a:t>+</a:t>
            </a:r>
            <a:r>
              <a:rPr lang="zh-CN" altLang="en-US" dirty="0" smtClean="0"/>
              <a:t>业务名称；以大驼峰命名</a:t>
            </a:r>
            <a:endParaRPr lang="en-US" altLang="zh-CN" dirty="0" smtClean="0"/>
          </a:p>
          <a:p>
            <a:r>
              <a:rPr lang="zh-CN" altLang="en-US" dirty="0" smtClean="0"/>
              <a:t>接口统一存放在</a:t>
            </a:r>
            <a:r>
              <a:rPr lang="en-US" altLang="zh-CN" dirty="0" err="1" smtClean="0"/>
              <a:t>Yapi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7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接口返回规范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14" y="1930400"/>
            <a:ext cx="9080865" cy="36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0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单机</a:t>
            </a:r>
            <a:r>
              <a:rPr lang="en-US" altLang="zh-CN" dirty="0" smtClean="0"/>
              <a:t>IIS</a:t>
            </a:r>
            <a:r>
              <a:rPr lang="zh-CN" altLang="en-US" dirty="0" smtClean="0"/>
              <a:t>部署</a:t>
            </a:r>
            <a:endParaRPr lang="en-US" altLang="zh-CN" dirty="0" smtClean="0"/>
          </a:p>
          <a:p>
            <a:r>
              <a:rPr lang="zh-CN" altLang="en-US" dirty="0" smtClean="0"/>
              <a:t>前端</a:t>
            </a:r>
            <a:r>
              <a:rPr lang="en-US" altLang="zh-CN" dirty="0" smtClean="0"/>
              <a:t>UI</a:t>
            </a:r>
            <a:r>
              <a:rPr lang="zh-CN" altLang="en-US" dirty="0" smtClean="0"/>
              <a:t>静态资源，放到</a:t>
            </a:r>
            <a:r>
              <a:rPr lang="en-US" altLang="zh-CN" dirty="0" err="1" smtClean="0"/>
              <a:t>wwwroot</a:t>
            </a:r>
            <a:r>
              <a:rPr lang="zh-CN" altLang="en-US" dirty="0" smtClean="0"/>
              <a:t>文件夹中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74" y="2957848"/>
            <a:ext cx="19621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登入模块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99069" y="2020546"/>
            <a:ext cx="1491050" cy="2695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获取用户名，密码</a:t>
            </a:r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2829696" y="2020546"/>
            <a:ext cx="1491050" cy="2695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检测用户名、密码是否为空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2829696" y="2761951"/>
            <a:ext cx="1491050" cy="2695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用户名在线，踢出</a:t>
            </a:r>
            <a:endParaRPr lang="zh-CN" altLang="en-US" sz="1200" dirty="0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2290119" y="2155333"/>
            <a:ext cx="539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3575221" y="2290119"/>
            <a:ext cx="0" cy="47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06838" y="239925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4"/>
                </a:solidFill>
              </a:rPr>
              <a:t>正常</a:t>
            </a:r>
            <a:endParaRPr lang="zh-CN" altLang="en-US" sz="1000" dirty="0">
              <a:solidFill>
                <a:schemeClr val="accent4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72935" y="191975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</a:rPr>
              <a:t>异常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066271" y="2020546"/>
            <a:ext cx="1491050" cy="2695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返回检验失败</a:t>
            </a:r>
            <a:endParaRPr lang="zh-CN" altLang="en-US" sz="1200" dirty="0"/>
          </a:p>
        </p:txBody>
      </p:sp>
      <p:cxnSp>
        <p:nvCxnSpPr>
          <p:cNvPr id="16" name="直接箭头连接符 15"/>
          <p:cNvCxnSpPr>
            <a:endCxn id="15" idx="1"/>
          </p:cNvCxnSpPr>
          <p:nvPr/>
        </p:nvCxnSpPr>
        <p:spPr>
          <a:xfrm>
            <a:off x="4320746" y="2155332"/>
            <a:ext cx="745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5078627" y="5748167"/>
            <a:ext cx="1491050" cy="2695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结束</a:t>
            </a:r>
            <a:endParaRPr lang="zh-CN" altLang="en-US" sz="1200" dirty="0"/>
          </a:p>
        </p:txBody>
      </p:sp>
      <p:cxnSp>
        <p:nvCxnSpPr>
          <p:cNvPr id="20" name="直接箭头连接符 19"/>
          <p:cNvCxnSpPr>
            <a:stCxn id="15" idx="2"/>
          </p:cNvCxnSpPr>
          <p:nvPr/>
        </p:nvCxnSpPr>
        <p:spPr>
          <a:xfrm>
            <a:off x="5811796" y="2290119"/>
            <a:ext cx="0" cy="345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799069" y="2758773"/>
            <a:ext cx="1491050" cy="2695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从仓储层获取用户</a:t>
            </a:r>
            <a:endParaRPr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799069" y="3569710"/>
            <a:ext cx="1491050" cy="2695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判断密码是否匹配</a:t>
            </a:r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807306" y="4300416"/>
            <a:ext cx="1491050" cy="2695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创建在线用户实例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799069" y="4995762"/>
            <a:ext cx="1491050" cy="2695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添加至在线用户列表</a:t>
            </a:r>
            <a:endParaRPr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799069" y="5748167"/>
            <a:ext cx="1491050" cy="2695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返回</a:t>
            </a:r>
            <a:r>
              <a:rPr lang="en-US" altLang="zh-CN" sz="1200" dirty="0" smtClean="0"/>
              <a:t>token+</a:t>
            </a:r>
            <a:r>
              <a:rPr lang="zh-CN" altLang="en-US" sz="1200" dirty="0" smtClean="0"/>
              <a:t>用户信息</a:t>
            </a:r>
            <a:endParaRPr lang="zh-CN" altLang="en-US" sz="1200" dirty="0"/>
          </a:p>
        </p:txBody>
      </p:sp>
      <p:cxnSp>
        <p:nvCxnSpPr>
          <p:cNvPr id="27" name="直接箭头连接符 26"/>
          <p:cNvCxnSpPr>
            <a:stCxn id="6" idx="1"/>
            <a:endCxn id="21" idx="3"/>
          </p:cNvCxnSpPr>
          <p:nvPr/>
        </p:nvCxnSpPr>
        <p:spPr>
          <a:xfrm flipH="1" flipV="1">
            <a:off x="2290119" y="2893560"/>
            <a:ext cx="539577" cy="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2"/>
            <a:endCxn id="22" idx="0"/>
          </p:cNvCxnSpPr>
          <p:nvPr/>
        </p:nvCxnSpPr>
        <p:spPr>
          <a:xfrm>
            <a:off x="1544594" y="3028346"/>
            <a:ext cx="0" cy="54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552831" y="3839283"/>
            <a:ext cx="0" cy="54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3" idx="2"/>
            <a:endCxn id="24" idx="0"/>
          </p:cNvCxnSpPr>
          <p:nvPr/>
        </p:nvCxnSpPr>
        <p:spPr>
          <a:xfrm flipH="1">
            <a:off x="1544594" y="4569989"/>
            <a:ext cx="8237" cy="42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4" idx="2"/>
            <a:endCxn id="25" idx="0"/>
          </p:cNvCxnSpPr>
          <p:nvPr/>
        </p:nvCxnSpPr>
        <p:spPr>
          <a:xfrm>
            <a:off x="1544594" y="5265335"/>
            <a:ext cx="0" cy="48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79649" y="31887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4"/>
                </a:solidFill>
              </a:rPr>
              <a:t>正常</a:t>
            </a:r>
            <a:endParaRPr lang="zh-CN" altLang="en-US" sz="1000" dirty="0">
              <a:solidFill>
                <a:schemeClr val="accent4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79649" y="393860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accent4"/>
                </a:solidFill>
              </a:rPr>
              <a:t>正常</a:t>
            </a:r>
            <a:endParaRPr lang="zh-CN" altLang="en-US" sz="1000" dirty="0">
              <a:solidFill>
                <a:schemeClr val="accent4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829696" y="3565359"/>
            <a:ext cx="1491050" cy="2695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返回未能找此用户</a:t>
            </a:r>
            <a:endParaRPr lang="zh-CN" altLang="en-US" sz="1200" dirty="0"/>
          </a:p>
        </p:txBody>
      </p:sp>
      <p:cxnSp>
        <p:nvCxnSpPr>
          <p:cNvPr id="49" name="肘形连接符 48"/>
          <p:cNvCxnSpPr>
            <a:endCxn id="43" idx="1"/>
          </p:cNvCxnSpPr>
          <p:nvPr/>
        </p:nvCxnSpPr>
        <p:spPr>
          <a:xfrm rot="16200000" flipH="1">
            <a:off x="2333655" y="3204105"/>
            <a:ext cx="799056" cy="1930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512610" y="3102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</a:rPr>
              <a:t>异常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860484" y="4300416"/>
            <a:ext cx="1491050" cy="2695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返回密码错误</a:t>
            </a:r>
            <a:endParaRPr lang="zh-CN" altLang="en-US" sz="1200" dirty="0"/>
          </a:p>
        </p:txBody>
      </p:sp>
      <p:cxnSp>
        <p:nvCxnSpPr>
          <p:cNvPr id="53" name="肘形连接符 52"/>
          <p:cNvCxnSpPr>
            <a:stCxn id="22" idx="3"/>
            <a:endCxn id="51" idx="1"/>
          </p:cNvCxnSpPr>
          <p:nvPr/>
        </p:nvCxnSpPr>
        <p:spPr>
          <a:xfrm>
            <a:off x="2290119" y="3704497"/>
            <a:ext cx="570365" cy="730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449917" y="39221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</a:rPr>
              <a:t>异常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cxnSp>
        <p:nvCxnSpPr>
          <p:cNvPr id="58" name="肘形连接符 57"/>
          <p:cNvCxnSpPr>
            <a:stCxn id="43" idx="3"/>
            <a:endCxn id="18" idx="1"/>
          </p:cNvCxnSpPr>
          <p:nvPr/>
        </p:nvCxnSpPr>
        <p:spPr>
          <a:xfrm>
            <a:off x="4320746" y="3700146"/>
            <a:ext cx="757881" cy="2182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1" idx="3"/>
            <a:endCxn id="18" idx="1"/>
          </p:cNvCxnSpPr>
          <p:nvPr/>
        </p:nvCxnSpPr>
        <p:spPr>
          <a:xfrm>
            <a:off x="4351534" y="4435203"/>
            <a:ext cx="727093" cy="1447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5" idx="3"/>
            <a:endCxn id="18" idx="1"/>
          </p:cNvCxnSpPr>
          <p:nvPr/>
        </p:nvCxnSpPr>
        <p:spPr>
          <a:xfrm>
            <a:off x="2290119" y="5882954"/>
            <a:ext cx="2788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</TotalTime>
  <Words>262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平面</vt:lpstr>
      <vt:lpstr>后端开发模板</vt:lpstr>
      <vt:lpstr>目标</vt:lpstr>
      <vt:lpstr>技术选型</vt:lpstr>
      <vt:lpstr>架构分层</vt:lpstr>
      <vt:lpstr>接口规范</vt:lpstr>
      <vt:lpstr>接口返回规范</vt:lpstr>
      <vt:lpstr>部署架构</vt:lpstr>
      <vt:lpstr>登入模块-流程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后端开发模板</dc:title>
  <dc:creator>Long Sam</dc:creator>
  <cp:lastModifiedBy>Long Sam</cp:lastModifiedBy>
  <cp:revision>34</cp:revision>
  <dcterms:created xsi:type="dcterms:W3CDTF">2020-02-24T05:09:55Z</dcterms:created>
  <dcterms:modified xsi:type="dcterms:W3CDTF">2020-03-10T10:03:16Z</dcterms:modified>
</cp:coreProperties>
</file>