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5" r:id="rId3"/>
    <p:sldId id="274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70A1-8B7A-2955-B17E-CC24B176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08C4D-1F82-F777-8848-641AB7950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084C-4CE9-1B7E-F324-3B2CE317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BF1F-F4F1-8F91-64BE-598C3F13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9158-A401-1A21-A368-D5DE0D2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2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D9D2-8F90-48FA-1265-2F3427C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63CED-0D45-3D6A-DD06-4B2E4AA5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0520-DB27-C006-516A-589C11AC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E76C-6C89-3F94-6596-8AE5FEB0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B7D9-E1B3-3D06-4B94-7132F3CB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2361B-E48B-E539-779A-33A93A070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986D3-0851-708C-C076-286A8ABF5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4617E-7A61-1176-9701-D653E4B0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96A5-CD9A-F4BA-8CE5-6E4FEEED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9F99-5596-F1A3-13A5-2DC4C64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7146-D1F8-8CA3-9D0B-76F5FFA5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7EC4A-556E-ABF8-28AC-EF84C553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F3363-22F3-6BDE-EF71-D556AB60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F073-F076-D2C5-C026-4451064D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CB4C-FFB8-F2E4-E4CD-5F55A68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C62-8C8F-7FFC-F06C-295CB893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D092-D8D6-184B-50D7-261B4F0D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C78C-E8C2-A707-E276-728652C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EB7BA-FFE1-1008-D39A-76131685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0420-36C4-5456-9E0B-BCD829A6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4061-30A7-25C7-3DF4-EA541B1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792B-44BA-23C8-F9B2-480B7D3D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2F21D-E4CD-B7E3-66DE-A760C7FB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2716-32E3-F638-738D-2BBAE91C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67936-FCA5-032B-BA6E-626C9227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DE5F-1886-E142-B762-B7217880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9C56-E6DE-37D4-43D3-C5879883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9A6CD-753F-39C2-5FE2-02A3855D2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9698-95EA-B956-F81F-F70B3598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5728D-BD14-C018-4C4F-3792B1959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58895-5EDA-D515-1DA9-C95DAFA0A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7ED2-9308-EC30-B513-6E4CB640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5BDBB-E0E2-0C51-F74B-924EC264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98813-5664-5B7A-A90A-2D31716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8529-E505-B102-6B6D-EB77A3B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A694F-C6A5-4701-0D21-05B615CE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CEEB-6833-AF56-B26B-ABF57EA8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D20BD-1922-785E-8A50-E66BD1EF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4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EB2F5-5D3E-5F44-D991-0AF17F97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05416-90A0-D5A9-137B-F920D0B8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A632-DBF9-4D2F-417E-9A3B85DB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232B-250D-15FB-1467-D8EBF674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E213-4926-90C9-57B8-169470D76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F3ED-EB6E-79B8-5F7A-195FCE81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C1B1F-8A41-E669-4936-CCEAE47D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472D3-8242-1431-031A-28428595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A0106-B27E-A63D-762B-E38F415C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0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7D59-F994-2F67-0839-754F5741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BC797-B65A-1791-B8B5-B0ECBF9C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19BAA-FB0C-1435-23F3-B48656DC4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EAB8-0952-1F3E-2AE8-5F9D5F1E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510F-8055-EC6B-6C69-AAADCE27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1BB5-4218-C106-10A6-B91F4A1B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0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597B2-6996-C7DF-F4F5-34E38DDD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F83A-8FC8-252C-F897-694C4E51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3B89-3179-8E38-6C47-EC98B34E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BF3AC-D294-41F1-BAB6-E7D8AE2E08C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252E-6194-E6C3-3068-93933749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06FB-1ADC-0EE6-AE2E-D51D08269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1C72A-E82B-4226-AC36-CCE96CE6E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BB65-9370-1A6D-C98B-F5C4117D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is the difference between BIAS versus VARIANCE?</a:t>
            </a:r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948E-2F2A-6230-F8FE-1C075A9D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goal of any supervised machine learning algorithm is to achieve low bias and low variance. 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Bias-Variance trade-off is an important factor in the success of your predictive model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73E0-87AD-2D60-8B1D-A39D6F45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</a:p>
        </p:txBody>
      </p:sp>
      <p:pic>
        <p:nvPicPr>
          <p:cNvPr id="7" name="Content Placeholder 6" descr="A diagram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94BA7CD2-6FC2-6C2F-5E1B-42F6A352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775" y="1688422"/>
            <a:ext cx="7561025" cy="4786652"/>
          </a:xfrm>
        </p:spPr>
      </p:pic>
    </p:spTree>
    <p:extLst>
      <p:ext uri="{BB962C8B-B14F-4D97-AF65-F5344CB8AC3E}">
        <p14:creationId xmlns:p14="http://schemas.microsoft.com/office/powerpoint/2010/main" val="297204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7948E-2F2A-6230-F8FE-1C075A9D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Bias Error:</a:t>
            </a:r>
          </a:p>
          <a:p>
            <a:r>
              <a:rPr lang="en-US" sz="1700" dirty="0"/>
              <a:t>Bias are the simplifying assumptions made by a model to make the target function easier to learn</a:t>
            </a:r>
          </a:p>
          <a:p>
            <a:r>
              <a:rPr lang="en-US" sz="1700" dirty="0"/>
              <a:t>This can lead to overfitting if the model becomes too complex and starts fitting the noise in the training data rather than the true underlying patterns</a:t>
            </a:r>
          </a:p>
          <a:p>
            <a:r>
              <a:rPr lang="en-US" sz="1700" dirty="0"/>
              <a:t>Regularization techniques and cross-validation are often used to address overfitting by controlling the model's complexity</a:t>
            </a:r>
          </a:p>
          <a:p>
            <a:pPr marL="0" indent="0">
              <a:buNone/>
            </a:pPr>
            <a:r>
              <a:rPr lang="en-US" sz="1700" b="1" dirty="0"/>
              <a:t>Low Bias (recommended):</a:t>
            </a:r>
          </a:p>
          <a:p>
            <a:r>
              <a:rPr lang="en-US" sz="1700" dirty="0"/>
              <a:t>Suggests less assumptions about the form of the target function </a:t>
            </a:r>
          </a:p>
          <a:p>
            <a:r>
              <a:rPr lang="en-US" sz="1700" dirty="0"/>
              <a:t>Examples of low-bias machine learning algorithms include:</a:t>
            </a:r>
          </a:p>
          <a:p>
            <a:pPr lvl="1"/>
            <a:r>
              <a:rPr lang="en-US" sz="1700" dirty="0"/>
              <a:t>Decision Trees, </a:t>
            </a:r>
          </a:p>
          <a:p>
            <a:pPr lvl="1"/>
            <a:r>
              <a:rPr lang="en-US" sz="1700" dirty="0"/>
              <a:t>k-Nearest Neighbors and </a:t>
            </a:r>
          </a:p>
          <a:p>
            <a:pPr lvl="1"/>
            <a:r>
              <a:rPr lang="en-US" sz="1700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12213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B3B7-4FDE-DC1B-5DD2-D2053C4C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/>
              <a:t>Variance Error:</a:t>
            </a:r>
          </a:p>
          <a:p>
            <a:r>
              <a:rPr lang="en-US" sz="1700" dirty="0"/>
              <a:t>Variance is the amount that the estimate of the target function will change if different training data was used. </a:t>
            </a:r>
          </a:p>
          <a:p>
            <a:r>
              <a:rPr lang="en-US" sz="1700" dirty="0"/>
              <a:t>Low variance implies that the model is more stable and less sensitive to the training data, producing similar results across different datasets. </a:t>
            </a:r>
          </a:p>
          <a:p>
            <a:pPr marL="0" indent="0">
              <a:buNone/>
            </a:pPr>
            <a:r>
              <a:rPr lang="en-US" sz="1700" b="1" dirty="0"/>
              <a:t>Low Variance (recommended):</a:t>
            </a:r>
          </a:p>
          <a:p>
            <a:r>
              <a:rPr lang="en-US" sz="1700" dirty="0"/>
              <a:t>Might result in underfitting if the model is too simplistic and cannot capture the underlying patterns in the data</a:t>
            </a:r>
          </a:p>
          <a:p>
            <a:r>
              <a:rPr lang="en-US" sz="1700" dirty="0"/>
              <a:t>Examples of low-variance machine learning algorithms include:</a:t>
            </a:r>
          </a:p>
          <a:p>
            <a:pPr lvl="1"/>
            <a:r>
              <a:rPr lang="en-US" sz="1700" dirty="0"/>
              <a:t>Linear Regression, </a:t>
            </a:r>
          </a:p>
          <a:p>
            <a:pPr lvl="1"/>
            <a:r>
              <a:rPr lang="en-US" sz="1700" dirty="0"/>
              <a:t>Linear Discriminant Analysis and </a:t>
            </a:r>
          </a:p>
          <a:p>
            <a:pPr lvl="1"/>
            <a:r>
              <a:rPr lang="en-US" sz="17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2829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222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the difference between BIAS versus VARIANCE?</vt:lpstr>
      <vt:lpstr>Bias-Variance Trade-off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Ansar Muhammad</dc:creator>
  <cp:lastModifiedBy>Ansar Muhammad</cp:lastModifiedBy>
  <cp:revision>57</cp:revision>
  <dcterms:created xsi:type="dcterms:W3CDTF">2024-01-10T07:18:45Z</dcterms:created>
  <dcterms:modified xsi:type="dcterms:W3CDTF">2024-02-07T14:55:30Z</dcterms:modified>
</cp:coreProperties>
</file>