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5" r:id="rId6"/>
    <p:sldId id="260" r:id="rId7"/>
    <p:sldId id="261" r:id="rId8"/>
    <p:sldId id="262" r:id="rId9"/>
    <p:sldId id="263" r:id="rId10"/>
    <p:sldId id="264" r:id="rId11"/>
    <p:sldId id="265" r:id="rId12"/>
    <p:sldId id="276" r:id="rId13"/>
    <p:sldId id="266" r:id="rId14"/>
    <p:sldId id="267" r:id="rId15"/>
    <p:sldId id="268" r:id="rId16"/>
    <p:sldId id="269"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9" d="100"/>
          <a:sy n="59" d="100"/>
        </p:scale>
        <p:origin x="72"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F1E639-9F47-45F9-83E6-1E6FBF47C6E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27BC7DC-EA5E-471D-A988-12FB7B6F5F2C}">
      <dgm:prSet/>
      <dgm:spPr/>
      <dgm:t>
        <a:bodyPr/>
        <a:lstStyle/>
        <a:p>
          <a:r>
            <a:rPr lang="en-US" b="0" i="0"/>
            <a:t>Load Data and Packages</a:t>
          </a:r>
          <a:endParaRPr lang="en-US"/>
        </a:p>
      </dgm:t>
    </dgm:pt>
    <dgm:pt modelId="{844BEA41-6FAB-4890-AACA-ABD07C3B14B9}" type="parTrans" cxnId="{DD394E30-7F43-4F04-A6B4-54D7A97C2BD8}">
      <dgm:prSet/>
      <dgm:spPr/>
      <dgm:t>
        <a:bodyPr/>
        <a:lstStyle/>
        <a:p>
          <a:endParaRPr lang="en-US"/>
        </a:p>
      </dgm:t>
    </dgm:pt>
    <dgm:pt modelId="{05A6ED5A-E4C2-4E77-B511-8CD5EA459057}" type="sibTrans" cxnId="{DD394E30-7F43-4F04-A6B4-54D7A97C2BD8}">
      <dgm:prSet/>
      <dgm:spPr/>
      <dgm:t>
        <a:bodyPr/>
        <a:lstStyle/>
        <a:p>
          <a:endParaRPr lang="en-US"/>
        </a:p>
      </dgm:t>
    </dgm:pt>
    <dgm:pt modelId="{ED9B7C44-17DD-4B0D-B500-A5B88707989A}">
      <dgm:prSet/>
      <dgm:spPr/>
      <dgm:t>
        <a:bodyPr/>
        <a:lstStyle/>
        <a:p>
          <a:r>
            <a:rPr lang="en-US" b="0" i="0"/>
            <a:t>Analyzing the Test Variable (Sale Price)</a:t>
          </a:r>
          <a:endParaRPr lang="en-US"/>
        </a:p>
      </dgm:t>
    </dgm:pt>
    <dgm:pt modelId="{B717BA98-B776-4E52-871F-FF890462998C}" type="parTrans" cxnId="{8F39A411-1713-4638-ABCB-E1A46D31CA87}">
      <dgm:prSet/>
      <dgm:spPr/>
      <dgm:t>
        <a:bodyPr/>
        <a:lstStyle/>
        <a:p>
          <a:endParaRPr lang="en-US"/>
        </a:p>
      </dgm:t>
    </dgm:pt>
    <dgm:pt modelId="{E1C3E2E5-DDAF-4B87-A96E-622D26F70908}" type="sibTrans" cxnId="{8F39A411-1713-4638-ABCB-E1A46D31CA87}">
      <dgm:prSet/>
      <dgm:spPr/>
      <dgm:t>
        <a:bodyPr/>
        <a:lstStyle/>
        <a:p>
          <a:endParaRPr lang="en-US"/>
        </a:p>
      </dgm:t>
    </dgm:pt>
    <dgm:pt modelId="{D465530C-2E2F-4108-9725-F73B49C94AC3}">
      <dgm:prSet/>
      <dgm:spPr/>
      <dgm:t>
        <a:bodyPr/>
        <a:lstStyle/>
        <a:p>
          <a:r>
            <a:rPr lang="en-US" b="0" i="0"/>
            <a:t>Multivariable Analysis</a:t>
          </a:r>
          <a:endParaRPr lang="en-US"/>
        </a:p>
      </dgm:t>
    </dgm:pt>
    <dgm:pt modelId="{A61FFDC1-242D-49DF-BDDE-B3941CB020BC}" type="parTrans" cxnId="{D9223DD7-9F38-4B87-935B-591AD936EDA6}">
      <dgm:prSet/>
      <dgm:spPr/>
      <dgm:t>
        <a:bodyPr/>
        <a:lstStyle/>
        <a:p>
          <a:endParaRPr lang="en-US"/>
        </a:p>
      </dgm:t>
    </dgm:pt>
    <dgm:pt modelId="{7EB34005-6473-4CC9-A4BE-522F7AD4C721}" type="sibTrans" cxnId="{D9223DD7-9F38-4B87-935B-591AD936EDA6}">
      <dgm:prSet/>
      <dgm:spPr/>
      <dgm:t>
        <a:bodyPr/>
        <a:lstStyle/>
        <a:p>
          <a:endParaRPr lang="en-US"/>
        </a:p>
      </dgm:t>
    </dgm:pt>
    <dgm:pt modelId="{D862D241-EF11-4997-B176-627B4516640C}">
      <dgm:prSet/>
      <dgm:spPr/>
      <dgm:t>
        <a:bodyPr/>
        <a:lstStyle/>
        <a:p>
          <a:r>
            <a:rPr lang="en-US" b="0" i="0"/>
            <a:t>Impute Missing Data and Clean Data</a:t>
          </a:r>
          <a:endParaRPr lang="en-US"/>
        </a:p>
      </dgm:t>
    </dgm:pt>
    <dgm:pt modelId="{77B21885-6AB3-4C81-A3F6-4BE2FAA2FA55}" type="parTrans" cxnId="{8C3BE9B1-19D3-44DE-B42E-F33DE2563130}">
      <dgm:prSet/>
      <dgm:spPr/>
      <dgm:t>
        <a:bodyPr/>
        <a:lstStyle/>
        <a:p>
          <a:endParaRPr lang="en-US"/>
        </a:p>
      </dgm:t>
    </dgm:pt>
    <dgm:pt modelId="{4A346470-60EA-40BE-8B89-1D0843E4A423}" type="sibTrans" cxnId="{8C3BE9B1-19D3-44DE-B42E-F33DE2563130}">
      <dgm:prSet/>
      <dgm:spPr/>
      <dgm:t>
        <a:bodyPr/>
        <a:lstStyle/>
        <a:p>
          <a:endParaRPr lang="en-US"/>
        </a:p>
      </dgm:t>
    </dgm:pt>
    <dgm:pt modelId="{4E31FFBC-9C43-45B1-9661-4E67FB893CB7}">
      <dgm:prSet/>
      <dgm:spPr/>
      <dgm:t>
        <a:bodyPr/>
        <a:lstStyle/>
        <a:p>
          <a:r>
            <a:rPr lang="en-US" b="0" i="0"/>
            <a:t>Feature Transformation/Engineering</a:t>
          </a:r>
          <a:endParaRPr lang="en-US"/>
        </a:p>
      </dgm:t>
    </dgm:pt>
    <dgm:pt modelId="{DB3CFF20-E79E-4BC2-9057-B5F11B6AD80D}" type="parTrans" cxnId="{1121A6AA-56CB-407E-BDC8-F803D6CC9F37}">
      <dgm:prSet/>
      <dgm:spPr/>
      <dgm:t>
        <a:bodyPr/>
        <a:lstStyle/>
        <a:p>
          <a:endParaRPr lang="en-US"/>
        </a:p>
      </dgm:t>
    </dgm:pt>
    <dgm:pt modelId="{75956E18-5549-4F57-A132-C175F22BCC6A}" type="sibTrans" cxnId="{1121A6AA-56CB-407E-BDC8-F803D6CC9F37}">
      <dgm:prSet/>
      <dgm:spPr/>
      <dgm:t>
        <a:bodyPr/>
        <a:lstStyle/>
        <a:p>
          <a:endParaRPr lang="en-US"/>
        </a:p>
      </dgm:t>
    </dgm:pt>
    <dgm:pt modelId="{BD6C9434-DBE7-4924-A64B-0ECF01FA9EC4}">
      <dgm:prSet/>
      <dgm:spPr/>
      <dgm:t>
        <a:bodyPr/>
        <a:lstStyle/>
        <a:p>
          <a:r>
            <a:rPr lang="en-US" b="0" i="0"/>
            <a:t>Modeling and Predictions</a:t>
          </a:r>
          <a:endParaRPr lang="en-US"/>
        </a:p>
      </dgm:t>
    </dgm:pt>
    <dgm:pt modelId="{4D4D4FE5-0EFB-4B09-9212-C62676EDA610}" type="parTrans" cxnId="{C69FAC05-7097-44F6-9A83-8967F6A98FD0}">
      <dgm:prSet/>
      <dgm:spPr/>
      <dgm:t>
        <a:bodyPr/>
        <a:lstStyle/>
        <a:p>
          <a:endParaRPr lang="en-US"/>
        </a:p>
      </dgm:t>
    </dgm:pt>
    <dgm:pt modelId="{2D3DC915-B702-420E-BF11-D8FEEA967C61}" type="sibTrans" cxnId="{C69FAC05-7097-44F6-9A83-8967F6A98FD0}">
      <dgm:prSet/>
      <dgm:spPr/>
      <dgm:t>
        <a:bodyPr/>
        <a:lstStyle/>
        <a:p>
          <a:endParaRPr lang="en-US"/>
        </a:p>
      </dgm:t>
    </dgm:pt>
    <dgm:pt modelId="{C55B5FCF-9BC4-47D1-83A1-CD8497365F28}" type="pres">
      <dgm:prSet presAssocID="{FCF1E639-9F47-45F9-83E6-1E6FBF47C6E0}" presName="linear" presStyleCnt="0">
        <dgm:presLayoutVars>
          <dgm:animLvl val="lvl"/>
          <dgm:resizeHandles val="exact"/>
        </dgm:presLayoutVars>
      </dgm:prSet>
      <dgm:spPr/>
    </dgm:pt>
    <dgm:pt modelId="{CD3CA566-B268-4254-9605-7D65B8899968}" type="pres">
      <dgm:prSet presAssocID="{927BC7DC-EA5E-471D-A988-12FB7B6F5F2C}" presName="parentText" presStyleLbl="node1" presStyleIdx="0" presStyleCnt="6">
        <dgm:presLayoutVars>
          <dgm:chMax val="0"/>
          <dgm:bulletEnabled val="1"/>
        </dgm:presLayoutVars>
      </dgm:prSet>
      <dgm:spPr/>
    </dgm:pt>
    <dgm:pt modelId="{5260FF3D-A8E2-46F2-91BE-09662C910759}" type="pres">
      <dgm:prSet presAssocID="{05A6ED5A-E4C2-4E77-B511-8CD5EA459057}" presName="spacer" presStyleCnt="0"/>
      <dgm:spPr/>
    </dgm:pt>
    <dgm:pt modelId="{D44660CC-ECCA-4CC5-B500-5384ADDA7720}" type="pres">
      <dgm:prSet presAssocID="{ED9B7C44-17DD-4B0D-B500-A5B88707989A}" presName="parentText" presStyleLbl="node1" presStyleIdx="1" presStyleCnt="6">
        <dgm:presLayoutVars>
          <dgm:chMax val="0"/>
          <dgm:bulletEnabled val="1"/>
        </dgm:presLayoutVars>
      </dgm:prSet>
      <dgm:spPr/>
    </dgm:pt>
    <dgm:pt modelId="{C6738F0D-3D42-411F-A25B-B887575B96A8}" type="pres">
      <dgm:prSet presAssocID="{E1C3E2E5-DDAF-4B87-A96E-622D26F70908}" presName="spacer" presStyleCnt="0"/>
      <dgm:spPr/>
    </dgm:pt>
    <dgm:pt modelId="{E63603F9-6DF5-4F56-B0ED-4CAB557B4E51}" type="pres">
      <dgm:prSet presAssocID="{D465530C-2E2F-4108-9725-F73B49C94AC3}" presName="parentText" presStyleLbl="node1" presStyleIdx="2" presStyleCnt="6">
        <dgm:presLayoutVars>
          <dgm:chMax val="0"/>
          <dgm:bulletEnabled val="1"/>
        </dgm:presLayoutVars>
      </dgm:prSet>
      <dgm:spPr/>
    </dgm:pt>
    <dgm:pt modelId="{51F47E38-0620-462A-B9B6-B75DAA438B80}" type="pres">
      <dgm:prSet presAssocID="{7EB34005-6473-4CC9-A4BE-522F7AD4C721}" presName="spacer" presStyleCnt="0"/>
      <dgm:spPr/>
    </dgm:pt>
    <dgm:pt modelId="{B701E373-85DE-425F-A816-2459EC2F47BB}" type="pres">
      <dgm:prSet presAssocID="{D862D241-EF11-4997-B176-627B4516640C}" presName="parentText" presStyleLbl="node1" presStyleIdx="3" presStyleCnt="6">
        <dgm:presLayoutVars>
          <dgm:chMax val="0"/>
          <dgm:bulletEnabled val="1"/>
        </dgm:presLayoutVars>
      </dgm:prSet>
      <dgm:spPr/>
    </dgm:pt>
    <dgm:pt modelId="{DF4C2273-112C-41C7-B4CC-D512A0DF430B}" type="pres">
      <dgm:prSet presAssocID="{4A346470-60EA-40BE-8B89-1D0843E4A423}" presName="spacer" presStyleCnt="0"/>
      <dgm:spPr/>
    </dgm:pt>
    <dgm:pt modelId="{5C8F1F4F-7348-4904-A9F3-44873175B2FF}" type="pres">
      <dgm:prSet presAssocID="{4E31FFBC-9C43-45B1-9661-4E67FB893CB7}" presName="parentText" presStyleLbl="node1" presStyleIdx="4" presStyleCnt="6">
        <dgm:presLayoutVars>
          <dgm:chMax val="0"/>
          <dgm:bulletEnabled val="1"/>
        </dgm:presLayoutVars>
      </dgm:prSet>
      <dgm:spPr/>
    </dgm:pt>
    <dgm:pt modelId="{55B038BD-31E0-4FC1-AD9A-A5A6A8CBF90D}" type="pres">
      <dgm:prSet presAssocID="{75956E18-5549-4F57-A132-C175F22BCC6A}" presName="spacer" presStyleCnt="0"/>
      <dgm:spPr/>
    </dgm:pt>
    <dgm:pt modelId="{5153F699-9B2B-4256-AE13-8B4ACF2FC16D}" type="pres">
      <dgm:prSet presAssocID="{BD6C9434-DBE7-4924-A64B-0ECF01FA9EC4}" presName="parentText" presStyleLbl="node1" presStyleIdx="5" presStyleCnt="6">
        <dgm:presLayoutVars>
          <dgm:chMax val="0"/>
          <dgm:bulletEnabled val="1"/>
        </dgm:presLayoutVars>
      </dgm:prSet>
      <dgm:spPr/>
    </dgm:pt>
  </dgm:ptLst>
  <dgm:cxnLst>
    <dgm:cxn modelId="{8309E201-24BD-4A76-B2C3-D83937E60BAC}" type="presOf" srcId="{BD6C9434-DBE7-4924-A64B-0ECF01FA9EC4}" destId="{5153F699-9B2B-4256-AE13-8B4ACF2FC16D}" srcOrd="0" destOrd="0" presId="urn:microsoft.com/office/officeart/2005/8/layout/vList2"/>
    <dgm:cxn modelId="{C69FAC05-7097-44F6-9A83-8967F6A98FD0}" srcId="{FCF1E639-9F47-45F9-83E6-1E6FBF47C6E0}" destId="{BD6C9434-DBE7-4924-A64B-0ECF01FA9EC4}" srcOrd="5" destOrd="0" parTransId="{4D4D4FE5-0EFB-4B09-9212-C62676EDA610}" sibTransId="{2D3DC915-B702-420E-BF11-D8FEEA967C61}"/>
    <dgm:cxn modelId="{8F39A411-1713-4638-ABCB-E1A46D31CA87}" srcId="{FCF1E639-9F47-45F9-83E6-1E6FBF47C6E0}" destId="{ED9B7C44-17DD-4B0D-B500-A5B88707989A}" srcOrd="1" destOrd="0" parTransId="{B717BA98-B776-4E52-871F-FF890462998C}" sibTransId="{E1C3E2E5-DDAF-4B87-A96E-622D26F70908}"/>
    <dgm:cxn modelId="{DD394E30-7F43-4F04-A6B4-54D7A97C2BD8}" srcId="{FCF1E639-9F47-45F9-83E6-1E6FBF47C6E0}" destId="{927BC7DC-EA5E-471D-A988-12FB7B6F5F2C}" srcOrd="0" destOrd="0" parTransId="{844BEA41-6FAB-4890-AACA-ABD07C3B14B9}" sibTransId="{05A6ED5A-E4C2-4E77-B511-8CD5EA459057}"/>
    <dgm:cxn modelId="{0949E65D-104D-4498-AAC5-9ED25EB0FF53}" type="presOf" srcId="{4E31FFBC-9C43-45B1-9661-4E67FB893CB7}" destId="{5C8F1F4F-7348-4904-A9F3-44873175B2FF}" srcOrd="0" destOrd="0" presId="urn:microsoft.com/office/officeart/2005/8/layout/vList2"/>
    <dgm:cxn modelId="{283C9666-F522-4393-9439-D058242E7563}" type="presOf" srcId="{D465530C-2E2F-4108-9725-F73B49C94AC3}" destId="{E63603F9-6DF5-4F56-B0ED-4CAB557B4E51}" srcOrd="0" destOrd="0" presId="urn:microsoft.com/office/officeart/2005/8/layout/vList2"/>
    <dgm:cxn modelId="{94AE53A6-47BA-491D-99D4-E59ED48CE3C8}" type="presOf" srcId="{D862D241-EF11-4997-B176-627B4516640C}" destId="{B701E373-85DE-425F-A816-2459EC2F47BB}" srcOrd="0" destOrd="0" presId="urn:microsoft.com/office/officeart/2005/8/layout/vList2"/>
    <dgm:cxn modelId="{1121A6AA-56CB-407E-BDC8-F803D6CC9F37}" srcId="{FCF1E639-9F47-45F9-83E6-1E6FBF47C6E0}" destId="{4E31FFBC-9C43-45B1-9661-4E67FB893CB7}" srcOrd="4" destOrd="0" parTransId="{DB3CFF20-E79E-4BC2-9057-B5F11B6AD80D}" sibTransId="{75956E18-5549-4F57-A132-C175F22BCC6A}"/>
    <dgm:cxn modelId="{8C3BE9B1-19D3-44DE-B42E-F33DE2563130}" srcId="{FCF1E639-9F47-45F9-83E6-1E6FBF47C6E0}" destId="{D862D241-EF11-4997-B176-627B4516640C}" srcOrd="3" destOrd="0" parTransId="{77B21885-6AB3-4C81-A3F6-4BE2FAA2FA55}" sibTransId="{4A346470-60EA-40BE-8B89-1D0843E4A423}"/>
    <dgm:cxn modelId="{655F63C5-0169-4B6A-AA0B-2EBCCCFDDC90}" type="presOf" srcId="{ED9B7C44-17DD-4B0D-B500-A5B88707989A}" destId="{D44660CC-ECCA-4CC5-B500-5384ADDA7720}" srcOrd="0" destOrd="0" presId="urn:microsoft.com/office/officeart/2005/8/layout/vList2"/>
    <dgm:cxn modelId="{3981C3D0-39F2-43DB-864F-DE73C2D66434}" type="presOf" srcId="{927BC7DC-EA5E-471D-A988-12FB7B6F5F2C}" destId="{CD3CA566-B268-4254-9605-7D65B8899968}" srcOrd="0" destOrd="0" presId="urn:microsoft.com/office/officeart/2005/8/layout/vList2"/>
    <dgm:cxn modelId="{D9223DD7-9F38-4B87-935B-591AD936EDA6}" srcId="{FCF1E639-9F47-45F9-83E6-1E6FBF47C6E0}" destId="{D465530C-2E2F-4108-9725-F73B49C94AC3}" srcOrd="2" destOrd="0" parTransId="{A61FFDC1-242D-49DF-BDDE-B3941CB020BC}" sibTransId="{7EB34005-6473-4CC9-A4BE-522F7AD4C721}"/>
    <dgm:cxn modelId="{A7F498E5-B379-4451-8239-DB36EE539264}" type="presOf" srcId="{FCF1E639-9F47-45F9-83E6-1E6FBF47C6E0}" destId="{C55B5FCF-9BC4-47D1-83A1-CD8497365F28}" srcOrd="0" destOrd="0" presId="urn:microsoft.com/office/officeart/2005/8/layout/vList2"/>
    <dgm:cxn modelId="{F20CF715-2327-4290-BA77-D8428451C436}" type="presParOf" srcId="{C55B5FCF-9BC4-47D1-83A1-CD8497365F28}" destId="{CD3CA566-B268-4254-9605-7D65B8899968}" srcOrd="0" destOrd="0" presId="urn:microsoft.com/office/officeart/2005/8/layout/vList2"/>
    <dgm:cxn modelId="{DB73135C-4B3C-4ECA-ACDA-CFEA1BB5358B}" type="presParOf" srcId="{C55B5FCF-9BC4-47D1-83A1-CD8497365F28}" destId="{5260FF3D-A8E2-46F2-91BE-09662C910759}" srcOrd="1" destOrd="0" presId="urn:microsoft.com/office/officeart/2005/8/layout/vList2"/>
    <dgm:cxn modelId="{6F5DF449-C7DF-49F6-A9A7-9D27C7D90E96}" type="presParOf" srcId="{C55B5FCF-9BC4-47D1-83A1-CD8497365F28}" destId="{D44660CC-ECCA-4CC5-B500-5384ADDA7720}" srcOrd="2" destOrd="0" presId="urn:microsoft.com/office/officeart/2005/8/layout/vList2"/>
    <dgm:cxn modelId="{63F3B9F9-302E-4F73-ABBF-5AC2436C9211}" type="presParOf" srcId="{C55B5FCF-9BC4-47D1-83A1-CD8497365F28}" destId="{C6738F0D-3D42-411F-A25B-B887575B96A8}" srcOrd="3" destOrd="0" presId="urn:microsoft.com/office/officeart/2005/8/layout/vList2"/>
    <dgm:cxn modelId="{A28274FE-6A38-408C-99ED-427D912F3B49}" type="presParOf" srcId="{C55B5FCF-9BC4-47D1-83A1-CD8497365F28}" destId="{E63603F9-6DF5-4F56-B0ED-4CAB557B4E51}" srcOrd="4" destOrd="0" presId="urn:microsoft.com/office/officeart/2005/8/layout/vList2"/>
    <dgm:cxn modelId="{15EC8377-AB7A-4273-AD49-4ED942D416F3}" type="presParOf" srcId="{C55B5FCF-9BC4-47D1-83A1-CD8497365F28}" destId="{51F47E38-0620-462A-B9B6-B75DAA438B80}" srcOrd="5" destOrd="0" presId="urn:microsoft.com/office/officeart/2005/8/layout/vList2"/>
    <dgm:cxn modelId="{DA216300-51ED-4AD1-971C-429CCEC908DC}" type="presParOf" srcId="{C55B5FCF-9BC4-47D1-83A1-CD8497365F28}" destId="{B701E373-85DE-425F-A816-2459EC2F47BB}" srcOrd="6" destOrd="0" presId="urn:microsoft.com/office/officeart/2005/8/layout/vList2"/>
    <dgm:cxn modelId="{23A24043-A91C-4117-A69C-6DEC2E0D7676}" type="presParOf" srcId="{C55B5FCF-9BC4-47D1-83A1-CD8497365F28}" destId="{DF4C2273-112C-41C7-B4CC-D512A0DF430B}" srcOrd="7" destOrd="0" presId="urn:microsoft.com/office/officeart/2005/8/layout/vList2"/>
    <dgm:cxn modelId="{E4434B7B-6A29-480A-A47C-D93CFB58CEF8}" type="presParOf" srcId="{C55B5FCF-9BC4-47D1-83A1-CD8497365F28}" destId="{5C8F1F4F-7348-4904-A9F3-44873175B2FF}" srcOrd="8" destOrd="0" presId="urn:microsoft.com/office/officeart/2005/8/layout/vList2"/>
    <dgm:cxn modelId="{368968B0-A574-4DF9-8C20-899444CFA810}" type="presParOf" srcId="{C55B5FCF-9BC4-47D1-83A1-CD8497365F28}" destId="{55B038BD-31E0-4FC1-AD9A-A5A6A8CBF90D}" srcOrd="9" destOrd="0" presId="urn:microsoft.com/office/officeart/2005/8/layout/vList2"/>
    <dgm:cxn modelId="{8EFAFF3F-6092-4807-ACFD-8DB74F19C0D0}" type="presParOf" srcId="{C55B5FCF-9BC4-47D1-83A1-CD8497365F28}" destId="{5153F699-9B2B-4256-AE13-8B4ACF2FC16D}"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44E851-1F4B-4BFF-8884-ACD45FEE834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9F24595D-0257-4828-B980-E17305E932F5}">
      <dgm:prSet/>
      <dgm:spPr/>
      <dgm:t>
        <a:bodyPr/>
        <a:lstStyle/>
        <a:p>
          <a:r>
            <a:rPr lang="en-US" b="0" i="0" baseline="0" dirty="0"/>
            <a:t>Skewness: 1.882876 </a:t>
          </a:r>
        </a:p>
        <a:p>
          <a:r>
            <a:rPr lang="en-US" b="0" i="0" baseline="0" dirty="0"/>
            <a:t>Kurtosis: 6.536282 </a:t>
          </a:r>
          <a:endParaRPr lang="en-US" dirty="0"/>
        </a:p>
      </dgm:t>
    </dgm:pt>
    <dgm:pt modelId="{0E1462EF-844B-4044-8A38-2DCDBA55CA1C}" type="parTrans" cxnId="{1428535C-5E44-45C8-A103-E412CE3DB008}">
      <dgm:prSet/>
      <dgm:spPr/>
      <dgm:t>
        <a:bodyPr/>
        <a:lstStyle/>
        <a:p>
          <a:endParaRPr lang="en-US"/>
        </a:p>
      </dgm:t>
    </dgm:pt>
    <dgm:pt modelId="{637A7158-5B7B-414F-88E9-B75DB8BCFF95}" type="sibTrans" cxnId="{1428535C-5E44-45C8-A103-E412CE3DB008}">
      <dgm:prSet/>
      <dgm:spPr/>
      <dgm:t>
        <a:bodyPr/>
        <a:lstStyle/>
        <a:p>
          <a:endParaRPr lang="en-US"/>
        </a:p>
      </dgm:t>
    </dgm:pt>
    <dgm:pt modelId="{375F48C0-3C2B-48A5-884F-CA6068A3826C}">
      <dgm:prSet/>
      <dgm:spPr/>
      <dgm:t>
        <a:bodyPr/>
        <a:lstStyle/>
        <a:p>
          <a:pPr>
            <a:buFont typeface="Arial" panose="020B0604020202020204" pitchFamily="34" charset="0"/>
            <a:buChar char="•"/>
          </a:pPr>
          <a:r>
            <a:rPr lang="en-US" b="0" i="0" dirty="0"/>
            <a:t>Positive skewness (1.882876) suggests a distribution skewed to the right.</a:t>
          </a:r>
        </a:p>
      </dgm:t>
    </dgm:pt>
    <dgm:pt modelId="{938D0FFB-2BE7-4B3D-B041-3509E9E52A01}" type="parTrans" cxnId="{2B8432E5-60E0-4654-BAAC-0E0CC88E500D}">
      <dgm:prSet/>
      <dgm:spPr/>
      <dgm:t>
        <a:bodyPr/>
        <a:lstStyle/>
        <a:p>
          <a:endParaRPr lang="en-US"/>
        </a:p>
      </dgm:t>
    </dgm:pt>
    <dgm:pt modelId="{75F70D80-DA35-43E9-A3B2-70B31554AA6C}" type="sibTrans" cxnId="{2B8432E5-60E0-4654-BAAC-0E0CC88E500D}">
      <dgm:prSet/>
      <dgm:spPr/>
      <dgm:t>
        <a:bodyPr/>
        <a:lstStyle/>
        <a:p>
          <a:endParaRPr lang="en-US"/>
        </a:p>
      </dgm:t>
    </dgm:pt>
    <dgm:pt modelId="{50EF3C3D-5048-4E1D-9C44-1875F85ABFD0}">
      <dgm:prSet/>
      <dgm:spPr/>
      <dgm:t>
        <a:bodyPr/>
        <a:lstStyle/>
        <a:p>
          <a:r>
            <a:rPr lang="en-US" b="0" i="0" dirty="0"/>
            <a:t>Positive kurtosis (6.536282) indicates heavier tails and more outliers compared to a normal distribution.</a:t>
          </a:r>
          <a:r>
            <a:rPr lang="en-US" b="0" i="0" baseline="0" dirty="0"/>
            <a:t> </a:t>
          </a:r>
          <a:endParaRPr lang="en-US" dirty="0"/>
        </a:p>
      </dgm:t>
    </dgm:pt>
    <dgm:pt modelId="{DB2FB5C9-1894-4B56-A2E3-478A730068AB}" type="parTrans" cxnId="{784C7B8F-2B3C-4574-BFBE-85E72433A6D1}">
      <dgm:prSet/>
      <dgm:spPr/>
      <dgm:t>
        <a:bodyPr/>
        <a:lstStyle/>
        <a:p>
          <a:endParaRPr lang="en-US"/>
        </a:p>
      </dgm:t>
    </dgm:pt>
    <dgm:pt modelId="{DC3CC6D9-9530-4A7F-ADF8-73B38521A976}" type="sibTrans" cxnId="{784C7B8F-2B3C-4574-BFBE-85E72433A6D1}">
      <dgm:prSet/>
      <dgm:spPr/>
      <dgm:t>
        <a:bodyPr/>
        <a:lstStyle/>
        <a:p>
          <a:endParaRPr lang="en-US"/>
        </a:p>
      </dgm:t>
    </dgm:pt>
    <dgm:pt modelId="{9B279EB0-C96B-4650-9176-19D714D5C77F}">
      <dgm:prSet/>
      <dgm:spPr/>
      <dgm:t>
        <a:bodyPr/>
        <a:lstStyle/>
        <a:p>
          <a:r>
            <a:rPr lang="en-US" dirty="0"/>
            <a:t>Should we fix this?</a:t>
          </a:r>
        </a:p>
        <a:p>
          <a:endParaRPr lang="en-US" dirty="0"/>
        </a:p>
      </dgm:t>
    </dgm:pt>
    <dgm:pt modelId="{61BFB260-CB49-4A74-83DA-AD6B92CFE99D}" type="parTrans" cxnId="{3219EE65-87ED-41BC-A74D-8BF07F0917DF}">
      <dgm:prSet/>
      <dgm:spPr/>
      <dgm:t>
        <a:bodyPr/>
        <a:lstStyle/>
        <a:p>
          <a:endParaRPr lang="en-US"/>
        </a:p>
      </dgm:t>
    </dgm:pt>
    <dgm:pt modelId="{72ABFFCD-07FF-4363-91F2-9BCED14FF145}" type="sibTrans" cxnId="{3219EE65-87ED-41BC-A74D-8BF07F0917DF}">
      <dgm:prSet/>
      <dgm:spPr/>
      <dgm:t>
        <a:bodyPr/>
        <a:lstStyle/>
        <a:p>
          <a:endParaRPr lang="en-US"/>
        </a:p>
      </dgm:t>
    </dgm:pt>
    <dgm:pt modelId="{D1C18762-8714-4607-B58D-8B129FFBF32F}" type="pres">
      <dgm:prSet presAssocID="{C344E851-1F4B-4BFF-8884-ACD45FEE834D}" presName="vert0" presStyleCnt="0">
        <dgm:presLayoutVars>
          <dgm:dir/>
          <dgm:animOne val="branch"/>
          <dgm:animLvl val="lvl"/>
        </dgm:presLayoutVars>
      </dgm:prSet>
      <dgm:spPr/>
    </dgm:pt>
    <dgm:pt modelId="{A2929C2C-7168-447E-A3C5-CD03FF17D429}" type="pres">
      <dgm:prSet presAssocID="{9F24595D-0257-4828-B980-E17305E932F5}" presName="thickLine" presStyleLbl="alignNode1" presStyleIdx="0" presStyleCnt="4"/>
      <dgm:spPr/>
    </dgm:pt>
    <dgm:pt modelId="{63917F28-14E7-45E0-95B5-ED90261195AE}" type="pres">
      <dgm:prSet presAssocID="{9F24595D-0257-4828-B980-E17305E932F5}" presName="horz1" presStyleCnt="0"/>
      <dgm:spPr/>
    </dgm:pt>
    <dgm:pt modelId="{B98F1EF3-540B-4955-B654-598E2BB18376}" type="pres">
      <dgm:prSet presAssocID="{9F24595D-0257-4828-B980-E17305E932F5}" presName="tx1" presStyleLbl="revTx" presStyleIdx="0" presStyleCnt="4"/>
      <dgm:spPr/>
    </dgm:pt>
    <dgm:pt modelId="{EB5277C7-290E-433D-A9F1-CC6CA01B115C}" type="pres">
      <dgm:prSet presAssocID="{9F24595D-0257-4828-B980-E17305E932F5}" presName="vert1" presStyleCnt="0"/>
      <dgm:spPr/>
    </dgm:pt>
    <dgm:pt modelId="{3DFB0BA8-1170-4480-9529-EBE94C39C211}" type="pres">
      <dgm:prSet presAssocID="{375F48C0-3C2B-48A5-884F-CA6068A3826C}" presName="thickLine" presStyleLbl="alignNode1" presStyleIdx="1" presStyleCnt="4"/>
      <dgm:spPr/>
    </dgm:pt>
    <dgm:pt modelId="{4A4CA3BE-7897-4A62-AEF4-A647C2F12C3C}" type="pres">
      <dgm:prSet presAssocID="{375F48C0-3C2B-48A5-884F-CA6068A3826C}" presName="horz1" presStyleCnt="0"/>
      <dgm:spPr/>
    </dgm:pt>
    <dgm:pt modelId="{9AF4D4A4-CA32-4233-A7C7-F75134191BCA}" type="pres">
      <dgm:prSet presAssocID="{375F48C0-3C2B-48A5-884F-CA6068A3826C}" presName="tx1" presStyleLbl="revTx" presStyleIdx="1" presStyleCnt="4"/>
      <dgm:spPr/>
    </dgm:pt>
    <dgm:pt modelId="{461BB0A5-6BD6-4697-9C05-7E0884440ADC}" type="pres">
      <dgm:prSet presAssocID="{375F48C0-3C2B-48A5-884F-CA6068A3826C}" presName="vert1" presStyleCnt="0"/>
      <dgm:spPr/>
    </dgm:pt>
    <dgm:pt modelId="{9EDC87C0-9F4D-4266-8053-A1F3E7839871}" type="pres">
      <dgm:prSet presAssocID="{50EF3C3D-5048-4E1D-9C44-1875F85ABFD0}" presName="thickLine" presStyleLbl="alignNode1" presStyleIdx="2" presStyleCnt="4"/>
      <dgm:spPr/>
    </dgm:pt>
    <dgm:pt modelId="{6480C094-A8F2-4DC7-BEFF-1488391AC84C}" type="pres">
      <dgm:prSet presAssocID="{50EF3C3D-5048-4E1D-9C44-1875F85ABFD0}" presName="horz1" presStyleCnt="0"/>
      <dgm:spPr/>
    </dgm:pt>
    <dgm:pt modelId="{33C9D16E-2D6B-4C2D-A85E-686CB5BF9A54}" type="pres">
      <dgm:prSet presAssocID="{50EF3C3D-5048-4E1D-9C44-1875F85ABFD0}" presName="tx1" presStyleLbl="revTx" presStyleIdx="2" presStyleCnt="4"/>
      <dgm:spPr/>
    </dgm:pt>
    <dgm:pt modelId="{8D72790A-FD6E-4052-AFD9-76408D5014B8}" type="pres">
      <dgm:prSet presAssocID="{50EF3C3D-5048-4E1D-9C44-1875F85ABFD0}" presName="vert1" presStyleCnt="0"/>
      <dgm:spPr/>
    </dgm:pt>
    <dgm:pt modelId="{FAB5EBFF-8C23-4798-8FF9-DB84FDA143DA}" type="pres">
      <dgm:prSet presAssocID="{9B279EB0-C96B-4650-9176-19D714D5C77F}" presName="thickLine" presStyleLbl="alignNode1" presStyleIdx="3" presStyleCnt="4"/>
      <dgm:spPr/>
    </dgm:pt>
    <dgm:pt modelId="{D7857591-CB98-40A7-9439-5A4CA61241FA}" type="pres">
      <dgm:prSet presAssocID="{9B279EB0-C96B-4650-9176-19D714D5C77F}" presName="horz1" presStyleCnt="0"/>
      <dgm:spPr/>
    </dgm:pt>
    <dgm:pt modelId="{60F3C680-50A0-4F62-BA45-4838E850C0E6}" type="pres">
      <dgm:prSet presAssocID="{9B279EB0-C96B-4650-9176-19D714D5C77F}" presName="tx1" presStyleLbl="revTx" presStyleIdx="3" presStyleCnt="4"/>
      <dgm:spPr/>
    </dgm:pt>
    <dgm:pt modelId="{E35F8E4C-5859-46E2-AC12-39F0DE9E6E6D}" type="pres">
      <dgm:prSet presAssocID="{9B279EB0-C96B-4650-9176-19D714D5C77F}" presName="vert1" presStyleCnt="0"/>
      <dgm:spPr/>
    </dgm:pt>
  </dgm:ptLst>
  <dgm:cxnLst>
    <dgm:cxn modelId="{1428535C-5E44-45C8-A103-E412CE3DB008}" srcId="{C344E851-1F4B-4BFF-8884-ACD45FEE834D}" destId="{9F24595D-0257-4828-B980-E17305E932F5}" srcOrd="0" destOrd="0" parTransId="{0E1462EF-844B-4044-8A38-2DCDBA55CA1C}" sibTransId="{637A7158-5B7B-414F-88E9-B75DB8BCFF95}"/>
    <dgm:cxn modelId="{8185B965-7F3B-43EE-B48C-60A1E3DDB738}" type="presOf" srcId="{50EF3C3D-5048-4E1D-9C44-1875F85ABFD0}" destId="{33C9D16E-2D6B-4C2D-A85E-686CB5BF9A54}" srcOrd="0" destOrd="0" presId="urn:microsoft.com/office/officeart/2008/layout/LinedList"/>
    <dgm:cxn modelId="{3219EE65-87ED-41BC-A74D-8BF07F0917DF}" srcId="{C344E851-1F4B-4BFF-8884-ACD45FEE834D}" destId="{9B279EB0-C96B-4650-9176-19D714D5C77F}" srcOrd="3" destOrd="0" parTransId="{61BFB260-CB49-4A74-83DA-AD6B92CFE99D}" sibTransId="{72ABFFCD-07FF-4363-91F2-9BCED14FF145}"/>
    <dgm:cxn modelId="{B5871F47-EBE0-4BCA-B0C5-C26AE883A278}" type="presOf" srcId="{375F48C0-3C2B-48A5-884F-CA6068A3826C}" destId="{9AF4D4A4-CA32-4233-A7C7-F75134191BCA}" srcOrd="0" destOrd="0" presId="urn:microsoft.com/office/officeart/2008/layout/LinedList"/>
    <dgm:cxn modelId="{8094DB73-D13F-4128-AB32-0F654F8C7E43}" type="presOf" srcId="{9B279EB0-C96B-4650-9176-19D714D5C77F}" destId="{60F3C680-50A0-4F62-BA45-4838E850C0E6}" srcOrd="0" destOrd="0" presId="urn:microsoft.com/office/officeart/2008/layout/LinedList"/>
    <dgm:cxn modelId="{784C7B8F-2B3C-4574-BFBE-85E72433A6D1}" srcId="{C344E851-1F4B-4BFF-8884-ACD45FEE834D}" destId="{50EF3C3D-5048-4E1D-9C44-1875F85ABFD0}" srcOrd="2" destOrd="0" parTransId="{DB2FB5C9-1894-4B56-A2E3-478A730068AB}" sibTransId="{DC3CC6D9-9530-4A7F-ADF8-73B38521A976}"/>
    <dgm:cxn modelId="{5CBEB9D4-0652-42C5-98DB-3ABD5FC0FE1A}" type="presOf" srcId="{C344E851-1F4B-4BFF-8884-ACD45FEE834D}" destId="{D1C18762-8714-4607-B58D-8B129FFBF32F}" srcOrd="0" destOrd="0" presId="urn:microsoft.com/office/officeart/2008/layout/LinedList"/>
    <dgm:cxn modelId="{9702FAD4-4B2A-49F0-9480-E1614519A81B}" type="presOf" srcId="{9F24595D-0257-4828-B980-E17305E932F5}" destId="{B98F1EF3-540B-4955-B654-598E2BB18376}" srcOrd="0" destOrd="0" presId="urn:microsoft.com/office/officeart/2008/layout/LinedList"/>
    <dgm:cxn modelId="{2B8432E5-60E0-4654-BAAC-0E0CC88E500D}" srcId="{C344E851-1F4B-4BFF-8884-ACD45FEE834D}" destId="{375F48C0-3C2B-48A5-884F-CA6068A3826C}" srcOrd="1" destOrd="0" parTransId="{938D0FFB-2BE7-4B3D-B041-3509E9E52A01}" sibTransId="{75F70D80-DA35-43E9-A3B2-70B31554AA6C}"/>
    <dgm:cxn modelId="{79F6EA96-C786-4920-B4AC-8DA0D26BB964}" type="presParOf" srcId="{D1C18762-8714-4607-B58D-8B129FFBF32F}" destId="{A2929C2C-7168-447E-A3C5-CD03FF17D429}" srcOrd="0" destOrd="0" presId="urn:microsoft.com/office/officeart/2008/layout/LinedList"/>
    <dgm:cxn modelId="{A0FF0D2B-3DC5-4C49-8A37-96CA3CC7441A}" type="presParOf" srcId="{D1C18762-8714-4607-B58D-8B129FFBF32F}" destId="{63917F28-14E7-45E0-95B5-ED90261195AE}" srcOrd="1" destOrd="0" presId="urn:microsoft.com/office/officeart/2008/layout/LinedList"/>
    <dgm:cxn modelId="{DA9439BE-A934-49F3-8E4F-23EEA23F1369}" type="presParOf" srcId="{63917F28-14E7-45E0-95B5-ED90261195AE}" destId="{B98F1EF3-540B-4955-B654-598E2BB18376}" srcOrd="0" destOrd="0" presId="urn:microsoft.com/office/officeart/2008/layout/LinedList"/>
    <dgm:cxn modelId="{7C584CDC-C60A-45FE-AAC6-F0443E097B17}" type="presParOf" srcId="{63917F28-14E7-45E0-95B5-ED90261195AE}" destId="{EB5277C7-290E-433D-A9F1-CC6CA01B115C}" srcOrd="1" destOrd="0" presId="urn:microsoft.com/office/officeart/2008/layout/LinedList"/>
    <dgm:cxn modelId="{FECCD470-F9E9-4C72-A1C2-DC45C3C8D30E}" type="presParOf" srcId="{D1C18762-8714-4607-B58D-8B129FFBF32F}" destId="{3DFB0BA8-1170-4480-9529-EBE94C39C211}" srcOrd="2" destOrd="0" presId="urn:microsoft.com/office/officeart/2008/layout/LinedList"/>
    <dgm:cxn modelId="{7360FE91-80DE-4413-A30A-AF7590708400}" type="presParOf" srcId="{D1C18762-8714-4607-B58D-8B129FFBF32F}" destId="{4A4CA3BE-7897-4A62-AEF4-A647C2F12C3C}" srcOrd="3" destOrd="0" presId="urn:microsoft.com/office/officeart/2008/layout/LinedList"/>
    <dgm:cxn modelId="{7144CC7C-A91D-4686-9349-67E0ABF2F590}" type="presParOf" srcId="{4A4CA3BE-7897-4A62-AEF4-A647C2F12C3C}" destId="{9AF4D4A4-CA32-4233-A7C7-F75134191BCA}" srcOrd="0" destOrd="0" presId="urn:microsoft.com/office/officeart/2008/layout/LinedList"/>
    <dgm:cxn modelId="{CAF3929B-B0F2-4926-B3BB-9969A6EA0168}" type="presParOf" srcId="{4A4CA3BE-7897-4A62-AEF4-A647C2F12C3C}" destId="{461BB0A5-6BD6-4697-9C05-7E0884440ADC}" srcOrd="1" destOrd="0" presId="urn:microsoft.com/office/officeart/2008/layout/LinedList"/>
    <dgm:cxn modelId="{85F8C97F-CD9D-40A5-9340-E94787D99828}" type="presParOf" srcId="{D1C18762-8714-4607-B58D-8B129FFBF32F}" destId="{9EDC87C0-9F4D-4266-8053-A1F3E7839871}" srcOrd="4" destOrd="0" presId="urn:microsoft.com/office/officeart/2008/layout/LinedList"/>
    <dgm:cxn modelId="{297B0C60-2475-46C1-AFFA-E2850B42D269}" type="presParOf" srcId="{D1C18762-8714-4607-B58D-8B129FFBF32F}" destId="{6480C094-A8F2-4DC7-BEFF-1488391AC84C}" srcOrd="5" destOrd="0" presId="urn:microsoft.com/office/officeart/2008/layout/LinedList"/>
    <dgm:cxn modelId="{F1646B44-E438-46C8-B471-52FA7BDA300F}" type="presParOf" srcId="{6480C094-A8F2-4DC7-BEFF-1488391AC84C}" destId="{33C9D16E-2D6B-4C2D-A85E-686CB5BF9A54}" srcOrd="0" destOrd="0" presId="urn:microsoft.com/office/officeart/2008/layout/LinedList"/>
    <dgm:cxn modelId="{AAD30A8E-95DE-4CEF-91EB-6CBDFDD1BD8D}" type="presParOf" srcId="{6480C094-A8F2-4DC7-BEFF-1488391AC84C}" destId="{8D72790A-FD6E-4052-AFD9-76408D5014B8}" srcOrd="1" destOrd="0" presId="urn:microsoft.com/office/officeart/2008/layout/LinedList"/>
    <dgm:cxn modelId="{E90A7F3E-B017-4B73-9DBC-34AB3DABD060}" type="presParOf" srcId="{D1C18762-8714-4607-B58D-8B129FFBF32F}" destId="{FAB5EBFF-8C23-4798-8FF9-DB84FDA143DA}" srcOrd="6" destOrd="0" presId="urn:microsoft.com/office/officeart/2008/layout/LinedList"/>
    <dgm:cxn modelId="{5862B17E-E940-47F3-BB79-2F9912591388}" type="presParOf" srcId="{D1C18762-8714-4607-B58D-8B129FFBF32F}" destId="{D7857591-CB98-40A7-9439-5A4CA61241FA}" srcOrd="7" destOrd="0" presId="urn:microsoft.com/office/officeart/2008/layout/LinedList"/>
    <dgm:cxn modelId="{6C99BF53-F23E-4F34-BA20-E3BE59412C31}" type="presParOf" srcId="{D7857591-CB98-40A7-9439-5A4CA61241FA}" destId="{60F3C680-50A0-4F62-BA45-4838E850C0E6}" srcOrd="0" destOrd="0" presId="urn:microsoft.com/office/officeart/2008/layout/LinedList"/>
    <dgm:cxn modelId="{3DD8D7DB-451D-4A8C-8A50-A28E4961274A}" type="presParOf" srcId="{D7857591-CB98-40A7-9439-5A4CA61241FA}" destId="{E35F8E4C-5859-46E2-AC12-39F0DE9E6E6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27BD85A-9CE5-4FD7-9AFA-F35AA6085D48}" type="doc">
      <dgm:prSet loTypeId="urn:microsoft.com/office/officeart/2005/8/layout/bProcess4" loCatId="process" qsTypeId="urn:microsoft.com/office/officeart/2005/8/quickstyle/simple1" qsCatId="simple" csTypeId="urn:microsoft.com/office/officeart/2005/8/colors/accent1_2" csCatId="accent1"/>
      <dgm:spPr/>
      <dgm:t>
        <a:bodyPr/>
        <a:lstStyle/>
        <a:p>
          <a:endParaRPr lang="en-US"/>
        </a:p>
      </dgm:t>
    </dgm:pt>
    <dgm:pt modelId="{AFA80D89-C802-4FAF-8FAB-C574E5472582}">
      <dgm:prSet/>
      <dgm:spPr/>
      <dgm:t>
        <a:bodyPr/>
        <a:lstStyle/>
        <a:p>
          <a:r>
            <a:rPr lang="en-US" b="0" i="0"/>
            <a:t>OverallQual: Rates the overall material and finish of the house (1 = Very Poor, 10 = Very Excellent)</a:t>
          </a:r>
          <a:endParaRPr lang="en-US"/>
        </a:p>
      </dgm:t>
    </dgm:pt>
    <dgm:pt modelId="{23B702D5-EEA3-4735-8395-E8520F6520AF}" type="parTrans" cxnId="{01CF3BD3-FAAA-4223-B27F-006D0715E750}">
      <dgm:prSet/>
      <dgm:spPr/>
      <dgm:t>
        <a:bodyPr/>
        <a:lstStyle/>
        <a:p>
          <a:endParaRPr lang="en-US"/>
        </a:p>
      </dgm:t>
    </dgm:pt>
    <dgm:pt modelId="{8DC2BEFA-6AAF-4FDC-AFAD-9D8A1A34E395}" type="sibTrans" cxnId="{01CF3BD3-FAAA-4223-B27F-006D0715E750}">
      <dgm:prSet/>
      <dgm:spPr/>
      <dgm:t>
        <a:bodyPr/>
        <a:lstStyle/>
        <a:p>
          <a:endParaRPr lang="en-US"/>
        </a:p>
      </dgm:t>
    </dgm:pt>
    <dgm:pt modelId="{8D4692B4-197C-4A67-BC4E-DD216D10CE6A}">
      <dgm:prSet/>
      <dgm:spPr/>
      <dgm:t>
        <a:bodyPr/>
        <a:lstStyle/>
        <a:p>
          <a:r>
            <a:rPr lang="en-US" b="0" i="0"/>
            <a:t>GrLivArea: Above grade (ground) living area square feet</a:t>
          </a:r>
          <a:endParaRPr lang="en-US"/>
        </a:p>
      </dgm:t>
    </dgm:pt>
    <dgm:pt modelId="{E4AFE7C3-0639-48CC-A460-B834EB2B6E83}" type="parTrans" cxnId="{B55369CA-036F-45BA-903A-D39AC3904521}">
      <dgm:prSet/>
      <dgm:spPr/>
      <dgm:t>
        <a:bodyPr/>
        <a:lstStyle/>
        <a:p>
          <a:endParaRPr lang="en-US"/>
        </a:p>
      </dgm:t>
    </dgm:pt>
    <dgm:pt modelId="{223C96BC-BB49-4474-AD0D-80BCB4865017}" type="sibTrans" cxnId="{B55369CA-036F-45BA-903A-D39AC3904521}">
      <dgm:prSet/>
      <dgm:spPr/>
      <dgm:t>
        <a:bodyPr/>
        <a:lstStyle/>
        <a:p>
          <a:endParaRPr lang="en-US"/>
        </a:p>
      </dgm:t>
    </dgm:pt>
    <dgm:pt modelId="{017F95AE-FD59-49C4-B553-2D3DC5AA1E5E}">
      <dgm:prSet/>
      <dgm:spPr/>
      <dgm:t>
        <a:bodyPr/>
        <a:lstStyle/>
        <a:p>
          <a:r>
            <a:rPr lang="en-US" b="0" i="0"/>
            <a:t>GarageCars: Size of garage in car capacity</a:t>
          </a:r>
          <a:endParaRPr lang="en-US"/>
        </a:p>
      </dgm:t>
    </dgm:pt>
    <dgm:pt modelId="{C6A9DDAF-3049-4562-AF61-8088B07AD3BF}" type="parTrans" cxnId="{451F8737-EE78-483E-8626-63E1F9C6E455}">
      <dgm:prSet/>
      <dgm:spPr/>
      <dgm:t>
        <a:bodyPr/>
        <a:lstStyle/>
        <a:p>
          <a:endParaRPr lang="en-US"/>
        </a:p>
      </dgm:t>
    </dgm:pt>
    <dgm:pt modelId="{961FF432-C523-4673-A29F-4090379D3907}" type="sibTrans" cxnId="{451F8737-EE78-483E-8626-63E1F9C6E455}">
      <dgm:prSet/>
      <dgm:spPr/>
      <dgm:t>
        <a:bodyPr/>
        <a:lstStyle/>
        <a:p>
          <a:endParaRPr lang="en-US"/>
        </a:p>
      </dgm:t>
    </dgm:pt>
    <dgm:pt modelId="{08C17796-B102-4D04-906E-01B91832DC29}">
      <dgm:prSet/>
      <dgm:spPr/>
      <dgm:t>
        <a:bodyPr/>
        <a:lstStyle/>
        <a:p>
          <a:r>
            <a:rPr lang="en-US" b="0" i="0"/>
            <a:t>GarageArea: Size of garage in square feet</a:t>
          </a:r>
          <a:endParaRPr lang="en-US"/>
        </a:p>
      </dgm:t>
    </dgm:pt>
    <dgm:pt modelId="{1DEE238D-02BE-431D-99F0-673AFEB1575C}" type="parTrans" cxnId="{F37889E4-26A4-4F21-A833-D3C4B120B882}">
      <dgm:prSet/>
      <dgm:spPr/>
      <dgm:t>
        <a:bodyPr/>
        <a:lstStyle/>
        <a:p>
          <a:endParaRPr lang="en-US"/>
        </a:p>
      </dgm:t>
    </dgm:pt>
    <dgm:pt modelId="{99E366EF-761B-4306-9879-008E8A0C0621}" type="sibTrans" cxnId="{F37889E4-26A4-4F21-A833-D3C4B120B882}">
      <dgm:prSet/>
      <dgm:spPr/>
      <dgm:t>
        <a:bodyPr/>
        <a:lstStyle/>
        <a:p>
          <a:endParaRPr lang="en-US"/>
        </a:p>
      </dgm:t>
    </dgm:pt>
    <dgm:pt modelId="{392F8362-2F08-47F5-9E29-07626BE5B518}">
      <dgm:prSet/>
      <dgm:spPr/>
      <dgm:t>
        <a:bodyPr/>
        <a:lstStyle/>
        <a:p>
          <a:r>
            <a:rPr lang="en-US" b="0" i="0"/>
            <a:t>TotalBsmtSF: Total square feet of basement area</a:t>
          </a:r>
          <a:endParaRPr lang="en-US"/>
        </a:p>
      </dgm:t>
    </dgm:pt>
    <dgm:pt modelId="{357F6F68-D749-431A-AF44-64F5772BBD94}" type="parTrans" cxnId="{97D0EF92-B51F-4BC6-B0FA-A103457A2F6E}">
      <dgm:prSet/>
      <dgm:spPr/>
      <dgm:t>
        <a:bodyPr/>
        <a:lstStyle/>
        <a:p>
          <a:endParaRPr lang="en-US"/>
        </a:p>
      </dgm:t>
    </dgm:pt>
    <dgm:pt modelId="{18B868D5-30C9-4C67-A949-2A9BFEE4923D}" type="sibTrans" cxnId="{97D0EF92-B51F-4BC6-B0FA-A103457A2F6E}">
      <dgm:prSet/>
      <dgm:spPr/>
      <dgm:t>
        <a:bodyPr/>
        <a:lstStyle/>
        <a:p>
          <a:endParaRPr lang="en-US"/>
        </a:p>
      </dgm:t>
    </dgm:pt>
    <dgm:pt modelId="{8893A4FC-0487-478D-80E3-5E2C99628A1C}">
      <dgm:prSet/>
      <dgm:spPr/>
      <dgm:t>
        <a:bodyPr/>
        <a:lstStyle/>
        <a:p>
          <a:r>
            <a:rPr lang="en-US" b="0" i="0"/>
            <a:t>1stFlrSF: First Floor square feet</a:t>
          </a:r>
          <a:endParaRPr lang="en-US"/>
        </a:p>
      </dgm:t>
    </dgm:pt>
    <dgm:pt modelId="{47A22ACB-5C06-4852-82D6-63397A6BD10F}" type="parTrans" cxnId="{1A65A425-4BC1-45B6-AD9A-5F381E8773F8}">
      <dgm:prSet/>
      <dgm:spPr/>
      <dgm:t>
        <a:bodyPr/>
        <a:lstStyle/>
        <a:p>
          <a:endParaRPr lang="en-US"/>
        </a:p>
      </dgm:t>
    </dgm:pt>
    <dgm:pt modelId="{A282923A-C95D-493C-9B51-EF91C2028C1B}" type="sibTrans" cxnId="{1A65A425-4BC1-45B6-AD9A-5F381E8773F8}">
      <dgm:prSet/>
      <dgm:spPr/>
      <dgm:t>
        <a:bodyPr/>
        <a:lstStyle/>
        <a:p>
          <a:endParaRPr lang="en-US"/>
        </a:p>
      </dgm:t>
    </dgm:pt>
    <dgm:pt modelId="{85391E44-7871-4FC0-BF77-5F7C19C9E35A}">
      <dgm:prSet/>
      <dgm:spPr/>
      <dgm:t>
        <a:bodyPr/>
        <a:lstStyle/>
        <a:p>
          <a:r>
            <a:rPr lang="en-US" b="0" i="0"/>
            <a:t>FullBath: Full bathrooms above grade</a:t>
          </a:r>
          <a:endParaRPr lang="en-US"/>
        </a:p>
      </dgm:t>
    </dgm:pt>
    <dgm:pt modelId="{EBEABD4E-9AC2-48AF-A27B-685A1979B276}" type="parTrans" cxnId="{0C939173-836F-43B6-82C0-F7943FAE9CD0}">
      <dgm:prSet/>
      <dgm:spPr/>
      <dgm:t>
        <a:bodyPr/>
        <a:lstStyle/>
        <a:p>
          <a:endParaRPr lang="en-US"/>
        </a:p>
      </dgm:t>
    </dgm:pt>
    <dgm:pt modelId="{E9AE47EC-F15B-4281-8AB5-D45F27318C5C}" type="sibTrans" cxnId="{0C939173-836F-43B6-82C0-F7943FAE9CD0}">
      <dgm:prSet/>
      <dgm:spPr/>
      <dgm:t>
        <a:bodyPr/>
        <a:lstStyle/>
        <a:p>
          <a:endParaRPr lang="en-US"/>
        </a:p>
      </dgm:t>
    </dgm:pt>
    <dgm:pt modelId="{3A8B04D9-9D70-4EB4-9051-7373C7416C11}">
      <dgm:prSet/>
      <dgm:spPr/>
      <dgm:t>
        <a:bodyPr/>
        <a:lstStyle/>
        <a:p>
          <a:r>
            <a:rPr lang="en-US" b="0" i="0"/>
            <a:t>TotRmsAbvGrd: Total rooms above grade (does not include bathrooms)</a:t>
          </a:r>
          <a:endParaRPr lang="en-US"/>
        </a:p>
      </dgm:t>
    </dgm:pt>
    <dgm:pt modelId="{D98BDC05-2F9F-4C58-9A49-13A2DB1A1415}" type="parTrans" cxnId="{C4824008-0C0C-415E-AFF4-6681F81F3C50}">
      <dgm:prSet/>
      <dgm:spPr/>
      <dgm:t>
        <a:bodyPr/>
        <a:lstStyle/>
        <a:p>
          <a:endParaRPr lang="en-US"/>
        </a:p>
      </dgm:t>
    </dgm:pt>
    <dgm:pt modelId="{C60BEA6F-920B-49E8-BC6C-CCF87D0F2FFA}" type="sibTrans" cxnId="{C4824008-0C0C-415E-AFF4-6681F81F3C50}">
      <dgm:prSet/>
      <dgm:spPr/>
      <dgm:t>
        <a:bodyPr/>
        <a:lstStyle/>
        <a:p>
          <a:endParaRPr lang="en-US"/>
        </a:p>
      </dgm:t>
    </dgm:pt>
    <dgm:pt modelId="{CD187FD4-3AED-49D7-95B5-60D15E4280B4}">
      <dgm:prSet/>
      <dgm:spPr/>
      <dgm:t>
        <a:bodyPr/>
        <a:lstStyle/>
        <a:p>
          <a:r>
            <a:rPr lang="en-US" b="0" i="0"/>
            <a:t>YearBuilt: Original construction date</a:t>
          </a:r>
          <a:endParaRPr lang="en-US"/>
        </a:p>
      </dgm:t>
    </dgm:pt>
    <dgm:pt modelId="{7C3418D7-DDD8-430F-A7B3-90B4EF324D5B}" type="parTrans" cxnId="{C365C7B3-DD79-4308-8776-B78595FBDA8E}">
      <dgm:prSet/>
      <dgm:spPr/>
      <dgm:t>
        <a:bodyPr/>
        <a:lstStyle/>
        <a:p>
          <a:endParaRPr lang="en-US"/>
        </a:p>
      </dgm:t>
    </dgm:pt>
    <dgm:pt modelId="{FE88F15B-249F-4A5C-99CE-B79EB3611230}" type="sibTrans" cxnId="{C365C7B3-DD79-4308-8776-B78595FBDA8E}">
      <dgm:prSet/>
      <dgm:spPr/>
      <dgm:t>
        <a:bodyPr/>
        <a:lstStyle/>
        <a:p>
          <a:endParaRPr lang="en-US"/>
        </a:p>
      </dgm:t>
    </dgm:pt>
    <dgm:pt modelId="{B81634F5-34B1-45C1-978B-FD73596AE511}" type="pres">
      <dgm:prSet presAssocID="{027BD85A-9CE5-4FD7-9AFA-F35AA6085D48}" presName="Name0" presStyleCnt="0">
        <dgm:presLayoutVars>
          <dgm:dir/>
          <dgm:resizeHandles/>
        </dgm:presLayoutVars>
      </dgm:prSet>
      <dgm:spPr/>
    </dgm:pt>
    <dgm:pt modelId="{312D423B-B93A-482B-AA0C-FCBA6A5F5EF6}" type="pres">
      <dgm:prSet presAssocID="{AFA80D89-C802-4FAF-8FAB-C574E5472582}" presName="compNode" presStyleCnt="0"/>
      <dgm:spPr/>
    </dgm:pt>
    <dgm:pt modelId="{AF7AEBC7-EAB8-4072-B36C-77ED3B7C8373}" type="pres">
      <dgm:prSet presAssocID="{AFA80D89-C802-4FAF-8FAB-C574E5472582}" presName="dummyConnPt" presStyleCnt="0"/>
      <dgm:spPr/>
    </dgm:pt>
    <dgm:pt modelId="{B02A8829-262D-4063-AB37-7CF498EF7D95}" type="pres">
      <dgm:prSet presAssocID="{AFA80D89-C802-4FAF-8FAB-C574E5472582}" presName="node" presStyleLbl="node1" presStyleIdx="0" presStyleCnt="9">
        <dgm:presLayoutVars>
          <dgm:bulletEnabled val="1"/>
        </dgm:presLayoutVars>
      </dgm:prSet>
      <dgm:spPr/>
    </dgm:pt>
    <dgm:pt modelId="{3B9D9BC3-DF4C-45D6-8CFC-301149A85A74}" type="pres">
      <dgm:prSet presAssocID="{8DC2BEFA-6AAF-4FDC-AFAD-9D8A1A34E395}" presName="sibTrans" presStyleLbl="bgSibTrans2D1" presStyleIdx="0" presStyleCnt="8"/>
      <dgm:spPr/>
    </dgm:pt>
    <dgm:pt modelId="{69F120F6-C747-42C3-88B9-6CA7F8CFD0DB}" type="pres">
      <dgm:prSet presAssocID="{8D4692B4-197C-4A67-BC4E-DD216D10CE6A}" presName="compNode" presStyleCnt="0"/>
      <dgm:spPr/>
    </dgm:pt>
    <dgm:pt modelId="{DF156D17-3101-4623-B530-1C16FEC38FC8}" type="pres">
      <dgm:prSet presAssocID="{8D4692B4-197C-4A67-BC4E-DD216D10CE6A}" presName="dummyConnPt" presStyleCnt="0"/>
      <dgm:spPr/>
    </dgm:pt>
    <dgm:pt modelId="{39CA0D38-BE2C-4209-925E-8555F7161D36}" type="pres">
      <dgm:prSet presAssocID="{8D4692B4-197C-4A67-BC4E-DD216D10CE6A}" presName="node" presStyleLbl="node1" presStyleIdx="1" presStyleCnt="9">
        <dgm:presLayoutVars>
          <dgm:bulletEnabled val="1"/>
        </dgm:presLayoutVars>
      </dgm:prSet>
      <dgm:spPr/>
    </dgm:pt>
    <dgm:pt modelId="{F3E4C677-E9C5-423D-88D4-971D6D08052D}" type="pres">
      <dgm:prSet presAssocID="{223C96BC-BB49-4474-AD0D-80BCB4865017}" presName="sibTrans" presStyleLbl="bgSibTrans2D1" presStyleIdx="1" presStyleCnt="8"/>
      <dgm:spPr/>
    </dgm:pt>
    <dgm:pt modelId="{2B4F5303-DDC7-429D-9E67-BE672FD1D1A3}" type="pres">
      <dgm:prSet presAssocID="{017F95AE-FD59-49C4-B553-2D3DC5AA1E5E}" presName="compNode" presStyleCnt="0"/>
      <dgm:spPr/>
    </dgm:pt>
    <dgm:pt modelId="{E40BE682-DF67-4970-AF10-9A1D6DF903BB}" type="pres">
      <dgm:prSet presAssocID="{017F95AE-FD59-49C4-B553-2D3DC5AA1E5E}" presName="dummyConnPt" presStyleCnt="0"/>
      <dgm:spPr/>
    </dgm:pt>
    <dgm:pt modelId="{BB0D9E7A-B1E7-40FD-845D-8E714B41EFC3}" type="pres">
      <dgm:prSet presAssocID="{017F95AE-FD59-49C4-B553-2D3DC5AA1E5E}" presName="node" presStyleLbl="node1" presStyleIdx="2" presStyleCnt="9">
        <dgm:presLayoutVars>
          <dgm:bulletEnabled val="1"/>
        </dgm:presLayoutVars>
      </dgm:prSet>
      <dgm:spPr/>
    </dgm:pt>
    <dgm:pt modelId="{7CF8BCAA-5BCD-46C3-A99F-B59791A75103}" type="pres">
      <dgm:prSet presAssocID="{961FF432-C523-4673-A29F-4090379D3907}" presName="sibTrans" presStyleLbl="bgSibTrans2D1" presStyleIdx="2" presStyleCnt="8"/>
      <dgm:spPr/>
    </dgm:pt>
    <dgm:pt modelId="{8A082B43-8E2F-4EC6-915B-6C5DC5B7986E}" type="pres">
      <dgm:prSet presAssocID="{08C17796-B102-4D04-906E-01B91832DC29}" presName="compNode" presStyleCnt="0"/>
      <dgm:spPr/>
    </dgm:pt>
    <dgm:pt modelId="{67B77C4D-FB1F-4CE7-B4D0-E748423DC4D6}" type="pres">
      <dgm:prSet presAssocID="{08C17796-B102-4D04-906E-01B91832DC29}" presName="dummyConnPt" presStyleCnt="0"/>
      <dgm:spPr/>
    </dgm:pt>
    <dgm:pt modelId="{0C31663A-5B73-4620-ABF5-A90B03D64785}" type="pres">
      <dgm:prSet presAssocID="{08C17796-B102-4D04-906E-01B91832DC29}" presName="node" presStyleLbl="node1" presStyleIdx="3" presStyleCnt="9">
        <dgm:presLayoutVars>
          <dgm:bulletEnabled val="1"/>
        </dgm:presLayoutVars>
      </dgm:prSet>
      <dgm:spPr/>
    </dgm:pt>
    <dgm:pt modelId="{383F0EA3-4A5C-4300-A6C2-5A7A3994813B}" type="pres">
      <dgm:prSet presAssocID="{99E366EF-761B-4306-9879-008E8A0C0621}" presName="sibTrans" presStyleLbl="bgSibTrans2D1" presStyleIdx="3" presStyleCnt="8"/>
      <dgm:spPr/>
    </dgm:pt>
    <dgm:pt modelId="{29BB5DDC-643E-4A02-B92A-AA1C2B05C2B5}" type="pres">
      <dgm:prSet presAssocID="{392F8362-2F08-47F5-9E29-07626BE5B518}" presName="compNode" presStyleCnt="0"/>
      <dgm:spPr/>
    </dgm:pt>
    <dgm:pt modelId="{C722825E-0692-4A45-A653-777AE066B252}" type="pres">
      <dgm:prSet presAssocID="{392F8362-2F08-47F5-9E29-07626BE5B518}" presName="dummyConnPt" presStyleCnt="0"/>
      <dgm:spPr/>
    </dgm:pt>
    <dgm:pt modelId="{AC3BD2CE-21D5-43D9-83E3-7FABFC0F6D64}" type="pres">
      <dgm:prSet presAssocID="{392F8362-2F08-47F5-9E29-07626BE5B518}" presName="node" presStyleLbl="node1" presStyleIdx="4" presStyleCnt="9">
        <dgm:presLayoutVars>
          <dgm:bulletEnabled val="1"/>
        </dgm:presLayoutVars>
      </dgm:prSet>
      <dgm:spPr/>
    </dgm:pt>
    <dgm:pt modelId="{7A03F0EF-49EA-4752-8A5A-D1BBDBAA4E6A}" type="pres">
      <dgm:prSet presAssocID="{18B868D5-30C9-4C67-A949-2A9BFEE4923D}" presName="sibTrans" presStyleLbl="bgSibTrans2D1" presStyleIdx="4" presStyleCnt="8"/>
      <dgm:spPr/>
    </dgm:pt>
    <dgm:pt modelId="{8089B36D-B16E-491E-B3C2-92654700BF8C}" type="pres">
      <dgm:prSet presAssocID="{8893A4FC-0487-478D-80E3-5E2C99628A1C}" presName="compNode" presStyleCnt="0"/>
      <dgm:spPr/>
    </dgm:pt>
    <dgm:pt modelId="{C5AB3DB2-2DD5-43BC-AEEC-D6649978ED5B}" type="pres">
      <dgm:prSet presAssocID="{8893A4FC-0487-478D-80E3-5E2C99628A1C}" presName="dummyConnPt" presStyleCnt="0"/>
      <dgm:spPr/>
    </dgm:pt>
    <dgm:pt modelId="{BECA379B-E5DB-45E7-9465-AA4C4152F89E}" type="pres">
      <dgm:prSet presAssocID="{8893A4FC-0487-478D-80E3-5E2C99628A1C}" presName="node" presStyleLbl="node1" presStyleIdx="5" presStyleCnt="9">
        <dgm:presLayoutVars>
          <dgm:bulletEnabled val="1"/>
        </dgm:presLayoutVars>
      </dgm:prSet>
      <dgm:spPr/>
    </dgm:pt>
    <dgm:pt modelId="{750DC9E5-BB78-4CEB-90AC-3CAD239684BE}" type="pres">
      <dgm:prSet presAssocID="{A282923A-C95D-493C-9B51-EF91C2028C1B}" presName="sibTrans" presStyleLbl="bgSibTrans2D1" presStyleIdx="5" presStyleCnt="8"/>
      <dgm:spPr/>
    </dgm:pt>
    <dgm:pt modelId="{93AF260A-AEFD-422C-BD66-A1F7A785BC08}" type="pres">
      <dgm:prSet presAssocID="{85391E44-7871-4FC0-BF77-5F7C19C9E35A}" presName="compNode" presStyleCnt="0"/>
      <dgm:spPr/>
    </dgm:pt>
    <dgm:pt modelId="{F0D4A3D3-5722-439D-824B-0994A43F689F}" type="pres">
      <dgm:prSet presAssocID="{85391E44-7871-4FC0-BF77-5F7C19C9E35A}" presName="dummyConnPt" presStyleCnt="0"/>
      <dgm:spPr/>
    </dgm:pt>
    <dgm:pt modelId="{0C722A3F-A94B-4246-888F-63B886F89269}" type="pres">
      <dgm:prSet presAssocID="{85391E44-7871-4FC0-BF77-5F7C19C9E35A}" presName="node" presStyleLbl="node1" presStyleIdx="6" presStyleCnt="9">
        <dgm:presLayoutVars>
          <dgm:bulletEnabled val="1"/>
        </dgm:presLayoutVars>
      </dgm:prSet>
      <dgm:spPr/>
    </dgm:pt>
    <dgm:pt modelId="{690554D9-8F5E-4248-BD17-611F0755FFEE}" type="pres">
      <dgm:prSet presAssocID="{E9AE47EC-F15B-4281-8AB5-D45F27318C5C}" presName="sibTrans" presStyleLbl="bgSibTrans2D1" presStyleIdx="6" presStyleCnt="8"/>
      <dgm:spPr/>
    </dgm:pt>
    <dgm:pt modelId="{C30FCCFB-B0B6-412E-9441-9DDBF147B31E}" type="pres">
      <dgm:prSet presAssocID="{3A8B04D9-9D70-4EB4-9051-7373C7416C11}" presName="compNode" presStyleCnt="0"/>
      <dgm:spPr/>
    </dgm:pt>
    <dgm:pt modelId="{8047084C-1F24-4B56-B02A-6716AC1F8C5D}" type="pres">
      <dgm:prSet presAssocID="{3A8B04D9-9D70-4EB4-9051-7373C7416C11}" presName="dummyConnPt" presStyleCnt="0"/>
      <dgm:spPr/>
    </dgm:pt>
    <dgm:pt modelId="{A5B11C75-32F9-404B-A6A8-1552CBCB078F}" type="pres">
      <dgm:prSet presAssocID="{3A8B04D9-9D70-4EB4-9051-7373C7416C11}" presName="node" presStyleLbl="node1" presStyleIdx="7" presStyleCnt="9">
        <dgm:presLayoutVars>
          <dgm:bulletEnabled val="1"/>
        </dgm:presLayoutVars>
      </dgm:prSet>
      <dgm:spPr/>
    </dgm:pt>
    <dgm:pt modelId="{C7FF34E0-7ABD-411A-90A1-2DE501325FCF}" type="pres">
      <dgm:prSet presAssocID="{C60BEA6F-920B-49E8-BC6C-CCF87D0F2FFA}" presName="sibTrans" presStyleLbl="bgSibTrans2D1" presStyleIdx="7" presStyleCnt="8"/>
      <dgm:spPr/>
    </dgm:pt>
    <dgm:pt modelId="{F2AC2BC0-94D0-41E7-8F42-0BC0AA96F908}" type="pres">
      <dgm:prSet presAssocID="{CD187FD4-3AED-49D7-95B5-60D15E4280B4}" presName="compNode" presStyleCnt="0"/>
      <dgm:spPr/>
    </dgm:pt>
    <dgm:pt modelId="{080FB246-9D63-4B63-8F41-0F0E1883FF79}" type="pres">
      <dgm:prSet presAssocID="{CD187FD4-3AED-49D7-95B5-60D15E4280B4}" presName="dummyConnPt" presStyleCnt="0"/>
      <dgm:spPr/>
    </dgm:pt>
    <dgm:pt modelId="{0A07D242-8DF6-4558-BCED-C417B12C4715}" type="pres">
      <dgm:prSet presAssocID="{CD187FD4-3AED-49D7-95B5-60D15E4280B4}" presName="node" presStyleLbl="node1" presStyleIdx="8" presStyleCnt="9">
        <dgm:presLayoutVars>
          <dgm:bulletEnabled val="1"/>
        </dgm:presLayoutVars>
      </dgm:prSet>
      <dgm:spPr/>
    </dgm:pt>
  </dgm:ptLst>
  <dgm:cxnLst>
    <dgm:cxn modelId="{C4824008-0C0C-415E-AFF4-6681F81F3C50}" srcId="{027BD85A-9CE5-4FD7-9AFA-F35AA6085D48}" destId="{3A8B04D9-9D70-4EB4-9051-7373C7416C11}" srcOrd="7" destOrd="0" parTransId="{D98BDC05-2F9F-4C58-9A49-13A2DB1A1415}" sibTransId="{C60BEA6F-920B-49E8-BC6C-CCF87D0F2FFA}"/>
    <dgm:cxn modelId="{BCDB9A0A-5819-41A5-8564-20CDD9BF7109}" type="presOf" srcId="{223C96BC-BB49-4474-AD0D-80BCB4865017}" destId="{F3E4C677-E9C5-423D-88D4-971D6D08052D}" srcOrd="0" destOrd="0" presId="urn:microsoft.com/office/officeart/2005/8/layout/bProcess4"/>
    <dgm:cxn modelId="{72F2FC10-F699-42A3-A7DC-864A914103F7}" type="presOf" srcId="{8D4692B4-197C-4A67-BC4E-DD216D10CE6A}" destId="{39CA0D38-BE2C-4209-925E-8555F7161D36}" srcOrd="0" destOrd="0" presId="urn:microsoft.com/office/officeart/2005/8/layout/bProcess4"/>
    <dgm:cxn modelId="{CE04DC16-FAC7-4DC9-9E00-5028AEC417AE}" type="presOf" srcId="{85391E44-7871-4FC0-BF77-5F7C19C9E35A}" destId="{0C722A3F-A94B-4246-888F-63B886F89269}" srcOrd="0" destOrd="0" presId="urn:microsoft.com/office/officeart/2005/8/layout/bProcess4"/>
    <dgm:cxn modelId="{1A65A425-4BC1-45B6-AD9A-5F381E8773F8}" srcId="{027BD85A-9CE5-4FD7-9AFA-F35AA6085D48}" destId="{8893A4FC-0487-478D-80E3-5E2C99628A1C}" srcOrd="5" destOrd="0" parTransId="{47A22ACB-5C06-4852-82D6-63397A6BD10F}" sibTransId="{A282923A-C95D-493C-9B51-EF91C2028C1B}"/>
    <dgm:cxn modelId="{27843B2F-B048-4D36-B34E-438BAE32368B}" type="presOf" srcId="{E9AE47EC-F15B-4281-8AB5-D45F27318C5C}" destId="{690554D9-8F5E-4248-BD17-611F0755FFEE}" srcOrd="0" destOrd="0" presId="urn:microsoft.com/office/officeart/2005/8/layout/bProcess4"/>
    <dgm:cxn modelId="{7E7EB932-77E0-4DF2-8B3C-EDE69F5FBEB9}" type="presOf" srcId="{961FF432-C523-4673-A29F-4090379D3907}" destId="{7CF8BCAA-5BCD-46C3-A99F-B59791A75103}" srcOrd="0" destOrd="0" presId="urn:microsoft.com/office/officeart/2005/8/layout/bProcess4"/>
    <dgm:cxn modelId="{E7FB7933-75D3-43F5-BB85-97E2A4312C95}" type="presOf" srcId="{08C17796-B102-4D04-906E-01B91832DC29}" destId="{0C31663A-5B73-4620-ABF5-A90B03D64785}" srcOrd="0" destOrd="0" presId="urn:microsoft.com/office/officeart/2005/8/layout/bProcess4"/>
    <dgm:cxn modelId="{451F8737-EE78-483E-8626-63E1F9C6E455}" srcId="{027BD85A-9CE5-4FD7-9AFA-F35AA6085D48}" destId="{017F95AE-FD59-49C4-B553-2D3DC5AA1E5E}" srcOrd="2" destOrd="0" parTransId="{C6A9DDAF-3049-4562-AF61-8088B07AD3BF}" sibTransId="{961FF432-C523-4673-A29F-4090379D3907}"/>
    <dgm:cxn modelId="{07726461-BC23-4B9C-BA5D-CD828F025320}" type="presOf" srcId="{8DC2BEFA-6AAF-4FDC-AFAD-9D8A1A34E395}" destId="{3B9D9BC3-DF4C-45D6-8CFC-301149A85A74}" srcOrd="0" destOrd="0" presId="urn:microsoft.com/office/officeart/2005/8/layout/bProcess4"/>
    <dgm:cxn modelId="{B2E92953-397B-48C5-818A-D076F39CD3F4}" type="presOf" srcId="{8893A4FC-0487-478D-80E3-5E2C99628A1C}" destId="{BECA379B-E5DB-45E7-9465-AA4C4152F89E}" srcOrd="0" destOrd="0" presId="urn:microsoft.com/office/officeart/2005/8/layout/bProcess4"/>
    <dgm:cxn modelId="{0C939173-836F-43B6-82C0-F7943FAE9CD0}" srcId="{027BD85A-9CE5-4FD7-9AFA-F35AA6085D48}" destId="{85391E44-7871-4FC0-BF77-5F7C19C9E35A}" srcOrd="6" destOrd="0" parTransId="{EBEABD4E-9AC2-48AF-A27B-685A1979B276}" sibTransId="{E9AE47EC-F15B-4281-8AB5-D45F27318C5C}"/>
    <dgm:cxn modelId="{26182354-75C9-42A8-9C56-43D1ACBF0DF2}" type="presOf" srcId="{392F8362-2F08-47F5-9E29-07626BE5B518}" destId="{AC3BD2CE-21D5-43D9-83E3-7FABFC0F6D64}" srcOrd="0" destOrd="0" presId="urn:microsoft.com/office/officeart/2005/8/layout/bProcess4"/>
    <dgm:cxn modelId="{E256F277-4B90-4E24-A74A-B9ABB9E23862}" type="presOf" srcId="{027BD85A-9CE5-4FD7-9AFA-F35AA6085D48}" destId="{B81634F5-34B1-45C1-978B-FD73596AE511}" srcOrd="0" destOrd="0" presId="urn:microsoft.com/office/officeart/2005/8/layout/bProcess4"/>
    <dgm:cxn modelId="{CBCC3279-FC2B-4FE2-8C03-AED8A29E7A84}" type="presOf" srcId="{017F95AE-FD59-49C4-B553-2D3DC5AA1E5E}" destId="{BB0D9E7A-B1E7-40FD-845D-8E714B41EFC3}" srcOrd="0" destOrd="0" presId="urn:microsoft.com/office/officeart/2005/8/layout/bProcess4"/>
    <dgm:cxn modelId="{0815727E-1768-49E3-A556-9841B921641B}" type="presOf" srcId="{99E366EF-761B-4306-9879-008E8A0C0621}" destId="{383F0EA3-4A5C-4300-A6C2-5A7A3994813B}" srcOrd="0" destOrd="0" presId="urn:microsoft.com/office/officeart/2005/8/layout/bProcess4"/>
    <dgm:cxn modelId="{E7D35686-2820-43B1-9335-DEC6971DF508}" type="presOf" srcId="{3A8B04D9-9D70-4EB4-9051-7373C7416C11}" destId="{A5B11C75-32F9-404B-A6A8-1552CBCB078F}" srcOrd="0" destOrd="0" presId="urn:microsoft.com/office/officeart/2005/8/layout/bProcess4"/>
    <dgm:cxn modelId="{97D0EF92-B51F-4BC6-B0FA-A103457A2F6E}" srcId="{027BD85A-9CE5-4FD7-9AFA-F35AA6085D48}" destId="{392F8362-2F08-47F5-9E29-07626BE5B518}" srcOrd="4" destOrd="0" parTransId="{357F6F68-D749-431A-AF44-64F5772BBD94}" sibTransId="{18B868D5-30C9-4C67-A949-2A9BFEE4923D}"/>
    <dgm:cxn modelId="{1ACAA7A0-6A6E-412F-82AA-8A75ABAAC6CB}" type="presOf" srcId="{18B868D5-30C9-4C67-A949-2A9BFEE4923D}" destId="{7A03F0EF-49EA-4752-8A5A-D1BBDBAA4E6A}" srcOrd="0" destOrd="0" presId="urn:microsoft.com/office/officeart/2005/8/layout/bProcess4"/>
    <dgm:cxn modelId="{C9F2E8AD-C1F8-4C34-846B-D048348CF49A}" type="presOf" srcId="{AFA80D89-C802-4FAF-8FAB-C574E5472582}" destId="{B02A8829-262D-4063-AB37-7CF498EF7D95}" srcOrd="0" destOrd="0" presId="urn:microsoft.com/office/officeart/2005/8/layout/bProcess4"/>
    <dgm:cxn modelId="{6B3BC5AE-93E7-4ADE-8B04-D47A9EA63F7A}" type="presOf" srcId="{CD187FD4-3AED-49D7-95B5-60D15E4280B4}" destId="{0A07D242-8DF6-4558-BCED-C417B12C4715}" srcOrd="0" destOrd="0" presId="urn:microsoft.com/office/officeart/2005/8/layout/bProcess4"/>
    <dgm:cxn modelId="{C365C7B3-DD79-4308-8776-B78595FBDA8E}" srcId="{027BD85A-9CE5-4FD7-9AFA-F35AA6085D48}" destId="{CD187FD4-3AED-49D7-95B5-60D15E4280B4}" srcOrd="8" destOrd="0" parTransId="{7C3418D7-DDD8-430F-A7B3-90B4EF324D5B}" sibTransId="{FE88F15B-249F-4A5C-99CE-B79EB3611230}"/>
    <dgm:cxn modelId="{B55369CA-036F-45BA-903A-D39AC3904521}" srcId="{027BD85A-9CE5-4FD7-9AFA-F35AA6085D48}" destId="{8D4692B4-197C-4A67-BC4E-DD216D10CE6A}" srcOrd="1" destOrd="0" parTransId="{E4AFE7C3-0639-48CC-A460-B834EB2B6E83}" sibTransId="{223C96BC-BB49-4474-AD0D-80BCB4865017}"/>
    <dgm:cxn modelId="{79EFFFCC-CE10-4B29-974C-2D6E065D4DB3}" type="presOf" srcId="{C60BEA6F-920B-49E8-BC6C-CCF87D0F2FFA}" destId="{C7FF34E0-7ABD-411A-90A1-2DE501325FCF}" srcOrd="0" destOrd="0" presId="urn:microsoft.com/office/officeart/2005/8/layout/bProcess4"/>
    <dgm:cxn modelId="{01CF3BD3-FAAA-4223-B27F-006D0715E750}" srcId="{027BD85A-9CE5-4FD7-9AFA-F35AA6085D48}" destId="{AFA80D89-C802-4FAF-8FAB-C574E5472582}" srcOrd="0" destOrd="0" parTransId="{23B702D5-EEA3-4735-8395-E8520F6520AF}" sibTransId="{8DC2BEFA-6AAF-4FDC-AFAD-9D8A1A34E395}"/>
    <dgm:cxn modelId="{F0B875E3-A696-4CC1-85A4-A4F6981A71A4}" type="presOf" srcId="{A282923A-C95D-493C-9B51-EF91C2028C1B}" destId="{750DC9E5-BB78-4CEB-90AC-3CAD239684BE}" srcOrd="0" destOrd="0" presId="urn:microsoft.com/office/officeart/2005/8/layout/bProcess4"/>
    <dgm:cxn modelId="{F37889E4-26A4-4F21-A833-D3C4B120B882}" srcId="{027BD85A-9CE5-4FD7-9AFA-F35AA6085D48}" destId="{08C17796-B102-4D04-906E-01B91832DC29}" srcOrd="3" destOrd="0" parTransId="{1DEE238D-02BE-431D-99F0-673AFEB1575C}" sibTransId="{99E366EF-761B-4306-9879-008E8A0C0621}"/>
    <dgm:cxn modelId="{EA4FC5CC-E095-4BFA-9CD7-5A5B470861B1}" type="presParOf" srcId="{B81634F5-34B1-45C1-978B-FD73596AE511}" destId="{312D423B-B93A-482B-AA0C-FCBA6A5F5EF6}" srcOrd="0" destOrd="0" presId="urn:microsoft.com/office/officeart/2005/8/layout/bProcess4"/>
    <dgm:cxn modelId="{87F508D1-4D47-450B-9D6D-3E3D376A53A5}" type="presParOf" srcId="{312D423B-B93A-482B-AA0C-FCBA6A5F5EF6}" destId="{AF7AEBC7-EAB8-4072-B36C-77ED3B7C8373}" srcOrd="0" destOrd="0" presId="urn:microsoft.com/office/officeart/2005/8/layout/bProcess4"/>
    <dgm:cxn modelId="{6FAF539B-2AC5-4B40-952D-0EC767746D2A}" type="presParOf" srcId="{312D423B-B93A-482B-AA0C-FCBA6A5F5EF6}" destId="{B02A8829-262D-4063-AB37-7CF498EF7D95}" srcOrd="1" destOrd="0" presId="urn:microsoft.com/office/officeart/2005/8/layout/bProcess4"/>
    <dgm:cxn modelId="{AC21DCD7-A94C-4696-96D5-DB316CDB6ACD}" type="presParOf" srcId="{B81634F5-34B1-45C1-978B-FD73596AE511}" destId="{3B9D9BC3-DF4C-45D6-8CFC-301149A85A74}" srcOrd="1" destOrd="0" presId="urn:microsoft.com/office/officeart/2005/8/layout/bProcess4"/>
    <dgm:cxn modelId="{38FEB3BE-7FCB-4905-A694-9CB3D31BF278}" type="presParOf" srcId="{B81634F5-34B1-45C1-978B-FD73596AE511}" destId="{69F120F6-C747-42C3-88B9-6CA7F8CFD0DB}" srcOrd="2" destOrd="0" presId="urn:microsoft.com/office/officeart/2005/8/layout/bProcess4"/>
    <dgm:cxn modelId="{DC15144F-8D36-412C-A530-6B3DE61CA35D}" type="presParOf" srcId="{69F120F6-C747-42C3-88B9-6CA7F8CFD0DB}" destId="{DF156D17-3101-4623-B530-1C16FEC38FC8}" srcOrd="0" destOrd="0" presId="urn:microsoft.com/office/officeart/2005/8/layout/bProcess4"/>
    <dgm:cxn modelId="{E5996899-A052-4A74-B19A-8153E9827D11}" type="presParOf" srcId="{69F120F6-C747-42C3-88B9-6CA7F8CFD0DB}" destId="{39CA0D38-BE2C-4209-925E-8555F7161D36}" srcOrd="1" destOrd="0" presId="urn:microsoft.com/office/officeart/2005/8/layout/bProcess4"/>
    <dgm:cxn modelId="{EE022761-53BD-44DB-84CD-F98C2661EEA2}" type="presParOf" srcId="{B81634F5-34B1-45C1-978B-FD73596AE511}" destId="{F3E4C677-E9C5-423D-88D4-971D6D08052D}" srcOrd="3" destOrd="0" presId="urn:microsoft.com/office/officeart/2005/8/layout/bProcess4"/>
    <dgm:cxn modelId="{705C7FAD-E072-4A51-B822-735E211F6891}" type="presParOf" srcId="{B81634F5-34B1-45C1-978B-FD73596AE511}" destId="{2B4F5303-DDC7-429D-9E67-BE672FD1D1A3}" srcOrd="4" destOrd="0" presId="urn:microsoft.com/office/officeart/2005/8/layout/bProcess4"/>
    <dgm:cxn modelId="{A5D6C4AA-7A1B-4261-9E4E-A7369087CB6E}" type="presParOf" srcId="{2B4F5303-DDC7-429D-9E67-BE672FD1D1A3}" destId="{E40BE682-DF67-4970-AF10-9A1D6DF903BB}" srcOrd="0" destOrd="0" presId="urn:microsoft.com/office/officeart/2005/8/layout/bProcess4"/>
    <dgm:cxn modelId="{F833798B-B67B-4ABA-88F3-5EC14FA7BA7C}" type="presParOf" srcId="{2B4F5303-DDC7-429D-9E67-BE672FD1D1A3}" destId="{BB0D9E7A-B1E7-40FD-845D-8E714B41EFC3}" srcOrd="1" destOrd="0" presId="urn:microsoft.com/office/officeart/2005/8/layout/bProcess4"/>
    <dgm:cxn modelId="{7ABFFFEA-B468-419B-9DAE-9D173C9A097D}" type="presParOf" srcId="{B81634F5-34B1-45C1-978B-FD73596AE511}" destId="{7CF8BCAA-5BCD-46C3-A99F-B59791A75103}" srcOrd="5" destOrd="0" presId="urn:microsoft.com/office/officeart/2005/8/layout/bProcess4"/>
    <dgm:cxn modelId="{0700B6A6-9384-4E26-9C28-8CD0F52710BB}" type="presParOf" srcId="{B81634F5-34B1-45C1-978B-FD73596AE511}" destId="{8A082B43-8E2F-4EC6-915B-6C5DC5B7986E}" srcOrd="6" destOrd="0" presId="urn:microsoft.com/office/officeart/2005/8/layout/bProcess4"/>
    <dgm:cxn modelId="{3ED008FA-4783-4814-932D-30B70BC3DADF}" type="presParOf" srcId="{8A082B43-8E2F-4EC6-915B-6C5DC5B7986E}" destId="{67B77C4D-FB1F-4CE7-B4D0-E748423DC4D6}" srcOrd="0" destOrd="0" presId="urn:microsoft.com/office/officeart/2005/8/layout/bProcess4"/>
    <dgm:cxn modelId="{9F793F8D-2E1F-4D58-95EC-244F347DE00E}" type="presParOf" srcId="{8A082B43-8E2F-4EC6-915B-6C5DC5B7986E}" destId="{0C31663A-5B73-4620-ABF5-A90B03D64785}" srcOrd="1" destOrd="0" presId="urn:microsoft.com/office/officeart/2005/8/layout/bProcess4"/>
    <dgm:cxn modelId="{EA2B6123-8A02-43CB-8703-CDEF4D739D71}" type="presParOf" srcId="{B81634F5-34B1-45C1-978B-FD73596AE511}" destId="{383F0EA3-4A5C-4300-A6C2-5A7A3994813B}" srcOrd="7" destOrd="0" presId="urn:microsoft.com/office/officeart/2005/8/layout/bProcess4"/>
    <dgm:cxn modelId="{C5A94D44-F8F0-44BF-A185-148A75B6E006}" type="presParOf" srcId="{B81634F5-34B1-45C1-978B-FD73596AE511}" destId="{29BB5DDC-643E-4A02-B92A-AA1C2B05C2B5}" srcOrd="8" destOrd="0" presId="urn:microsoft.com/office/officeart/2005/8/layout/bProcess4"/>
    <dgm:cxn modelId="{7888DA2A-4EC1-4AB9-88C5-0ED942A275F7}" type="presParOf" srcId="{29BB5DDC-643E-4A02-B92A-AA1C2B05C2B5}" destId="{C722825E-0692-4A45-A653-777AE066B252}" srcOrd="0" destOrd="0" presId="urn:microsoft.com/office/officeart/2005/8/layout/bProcess4"/>
    <dgm:cxn modelId="{8AD71928-A1F0-45C6-B85F-A9E811EA5223}" type="presParOf" srcId="{29BB5DDC-643E-4A02-B92A-AA1C2B05C2B5}" destId="{AC3BD2CE-21D5-43D9-83E3-7FABFC0F6D64}" srcOrd="1" destOrd="0" presId="urn:microsoft.com/office/officeart/2005/8/layout/bProcess4"/>
    <dgm:cxn modelId="{EB33777A-D007-400E-A89F-CED755650967}" type="presParOf" srcId="{B81634F5-34B1-45C1-978B-FD73596AE511}" destId="{7A03F0EF-49EA-4752-8A5A-D1BBDBAA4E6A}" srcOrd="9" destOrd="0" presId="urn:microsoft.com/office/officeart/2005/8/layout/bProcess4"/>
    <dgm:cxn modelId="{6AF65DB7-7A1D-44A4-B567-0527B4B2B9FC}" type="presParOf" srcId="{B81634F5-34B1-45C1-978B-FD73596AE511}" destId="{8089B36D-B16E-491E-B3C2-92654700BF8C}" srcOrd="10" destOrd="0" presId="urn:microsoft.com/office/officeart/2005/8/layout/bProcess4"/>
    <dgm:cxn modelId="{4370715B-6953-45EF-A3C2-37BAF9A7A8A7}" type="presParOf" srcId="{8089B36D-B16E-491E-B3C2-92654700BF8C}" destId="{C5AB3DB2-2DD5-43BC-AEEC-D6649978ED5B}" srcOrd="0" destOrd="0" presId="urn:microsoft.com/office/officeart/2005/8/layout/bProcess4"/>
    <dgm:cxn modelId="{C876BC00-B0B8-417F-A35A-0D7483713257}" type="presParOf" srcId="{8089B36D-B16E-491E-B3C2-92654700BF8C}" destId="{BECA379B-E5DB-45E7-9465-AA4C4152F89E}" srcOrd="1" destOrd="0" presId="urn:microsoft.com/office/officeart/2005/8/layout/bProcess4"/>
    <dgm:cxn modelId="{90CE4BF1-EEB9-4471-ACF3-BEF2B057B140}" type="presParOf" srcId="{B81634F5-34B1-45C1-978B-FD73596AE511}" destId="{750DC9E5-BB78-4CEB-90AC-3CAD239684BE}" srcOrd="11" destOrd="0" presId="urn:microsoft.com/office/officeart/2005/8/layout/bProcess4"/>
    <dgm:cxn modelId="{9CBBE5BB-06D0-46A2-A497-F23CDBC17707}" type="presParOf" srcId="{B81634F5-34B1-45C1-978B-FD73596AE511}" destId="{93AF260A-AEFD-422C-BD66-A1F7A785BC08}" srcOrd="12" destOrd="0" presId="urn:microsoft.com/office/officeart/2005/8/layout/bProcess4"/>
    <dgm:cxn modelId="{A0F484D7-8CE5-45D4-9697-01AE9FDC70E6}" type="presParOf" srcId="{93AF260A-AEFD-422C-BD66-A1F7A785BC08}" destId="{F0D4A3D3-5722-439D-824B-0994A43F689F}" srcOrd="0" destOrd="0" presId="urn:microsoft.com/office/officeart/2005/8/layout/bProcess4"/>
    <dgm:cxn modelId="{131808E8-212A-427D-8D70-A536D72F77A2}" type="presParOf" srcId="{93AF260A-AEFD-422C-BD66-A1F7A785BC08}" destId="{0C722A3F-A94B-4246-888F-63B886F89269}" srcOrd="1" destOrd="0" presId="urn:microsoft.com/office/officeart/2005/8/layout/bProcess4"/>
    <dgm:cxn modelId="{6CF5591C-F506-4595-8517-308DDBE22543}" type="presParOf" srcId="{B81634F5-34B1-45C1-978B-FD73596AE511}" destId="{690554D9-8F5E-4248-BD17-611F0755FFEE}" srcOrd="13" destOrd="0" presId="urn:microsoft.com/office/officeart/2005/8/layout/bProcess4"/>
    <dgm:cxn modelId="{A88026DE-71AB-4181-8040-C9D2BBD7C21E}" type="presParOf" srcId="{B81634F5-34B1-45C1-978B-FD73596AE511}" destId="{C30FCCFB-B0B6-412E-9441-9DDBF147B31E}" srcOrd="14" destOrd="0" presId="urn:microsoft.com/office/officeart/2005/8/layout/bProcess4"/>
    <dgm:cxn modelId="{83CA7DA9-3CAF-461B-962D-FF0AC2F79196}" type="presParOf" srcId="{C30FCCFB-B0B6-412E-9441-9DDBF147B31E}" destId="{8047084C-1F24-4B56-B02A-6716AC1F8C5D}" srcOrd="0" destOrd="0" presId="urn:microsoft.com/office/officeart/2005/8/layout/bProcess4"/>
    <dgm:cxn modelId="{34D6790E-F1DC-46B7-ABE1-F420F7A72286}" type="presParOf" srcId="{C30FCCFB-B0B6-412E-9441-9DDBF147B31E}" destId="{A5B11C75-32F9-404B-A6A8-1552CBCB078F}" srcOrd="1" destOrd="0" presId="urn:microsoft.com/office/officeart/2005/8/layout/bProcess4"/>
    <dgm:cxn modelId="{3068C727-43A4-4F7E-998E-AB567EE8BF92}" type="presParOf" srcId="{B81634F5-34B1-45C1-978B-FD73596AE511}" destId="{C7FF34E0-7ABD-411A-90A1-2DE501325FCF}" srcOrd="15" destOrd="0" presId="urn:microsoft.com/office/officeart/2005/8/layout/bProcess4"/>
    <dgm:cxn modelId="{622871A1-962C-42FF-B48E-BC4528E8F14E}" type="presParOf" srcId="{B81634F5-34B1-45C1-978B-FD73596AE511}" destId="{F2AC2BC0-94D0-41E7-8F42-0BC0AA96F908}" srcOrd="16" destOrd="0" presId="urn:microsoft.com/office/officeart/2005/8/layout/bProcess4"/>
    <dgm:cxn modelId="{063B38C1-ECA5-490E-A218-4A32F10AB42D}" type="presParOf" srcId="{F2AC2BC0-94D0-41E7-8F42-0BC0AA96F908}" destId="{080FB246-9D63-4B63-8F41-0F0E1883FF79}" srcOrd="0" destOrd="0" presId="urn:microsoft.com/office/officeart/2005/8/layout/bProcess4"/>
    <dgm:cxn modelId="{759A076C-2FAA-4D34-8C38-955025A6F603}" type="presParOf" srcId="{F2AC2BC0-94D0-41E7-8F42-0BC0AA96F908}" destId="{0A07D242-8DF6-4558-BCED-C417B12C4715}"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676BCD-5868-43AF-957F-CBBFC3A9131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6916E5D-CD6C-42E2-A6E4-5430D633666D}">
      <dgm:prSet custT="1"/>
      <dgm:spPr/>
      <dgm:t>
        <a:bodyPr/>
        <a:lstStyle/>
        <a:p>
          <a:r>
            <a:rPr lang="en-US" sz="2800" b="1" i="0" dirty="0"/>
            <a:t>Impute Missing Data and Clean Data</a:t>
          </a:r>
          <a:endParaRPr lang="en-US" sz="2800" dirty="0"/>
        </a:p>
      </dgm:t>
    </dgm:pt>
    <dgm:pt modelId="{216F1356-71F2-48C3-AF92-78E28B2B6807}" type="parTrans" cxnId="{21274D6E-6AC5-4EEB-88F1-6EEBF4144CD3}">
      <dgm:prSet/>
      <dgm:spPr/>
      <dgm:t>
        <a:bodyPr/>
        <a:lstStyle/>
        <a:p>
          <a:endParaRPr lang="en-US"/>
        </a:p>
      </dgm:t>
    </dgm:pt>
    <dgm:pt modelId="{90F86436-49EA-4E25-8A64-E6C1A91B1080}" type="sibTrans" cxnId="{21274D6E-6AC5-4EEB-88F1-6EEBF4144CD3}">
      <dgm:prSet/>
      <dgm:spPr/>
      <dgm:t>
        <a:bodyPr/>
        <a:lstStyle/>
        <a:p>
          <a:endParaRPr lang="en-US"/>
        </a:p>
      </dgm:t>
    </dgm:pt>
    <dgm:pt modelId="{50A7E9DF-D102-442A-9851-3DC64C4DEC13}">
      <dgm:prSet/>
      <dgm:spPr/>
      <dgm:t>
        <a:bodyPr/>
        <a:lstStyle/>
        <a:p>
          <a:r>
            <a:rPr lang="en-US" b="0" i="0"/>
            <a:t>Important questions when thinking about missing data:</a:t>
          </a:r>
          <a:endParaRPr lang="en-US"/>
        </a:p>
      </dgm:t>
    </dgm:pt>
    <dgm:pt modelId="{3D2CCB1B-8D67-4D07-A4D0-9E5E5970E762}" type="parTrans" cxnId="{2718F3D9-B957-4500-BDC8-0CAFDEB3CA24}">
      <dgm:prSet/>
      <dgm:spPr/>
      <dgm:t>
        <a:bodyPr/>
        <a:lstStyle/>
        <a:p>
          <a:endParaRPr lang="en-US"/>
        </a:p>
      </dgm:t>
    </dgm:pt>
    <dgm:pt modelId="{9D215B14-9592-4FC5-A199-1B19F6095C8F}" type="sibTrans" cxnId="{2718F3D9-B957-4500-BDC8-0CAFDEB3CA24}">
      <dgm:prSet/>
      <dgm:spPr/>
      <dgm:t>
        <a:bodyPr/>
        <a:lstStyle/>
        <a:p>
          <a:endParaRPr lang="en-US"/>
        </a:p>
      </dgm:t>
    </dgm:pt>
    <dgm:pt modelId="{A1A762D6-748B-4CEF-AEEA-6C3A523F2B12}">
      <dgm:prSet/>
      <dgm:spPr/>
      <dgm:t>
        <a:bodyPr/>
        <a:lstStyle/>
        <a:p>
          <a:r>
            <a:rPr lang="en-US" b="0" i="0"/>
            <a:t>How prevalent is the missing data?</a:t>
          </a:r>
          <a:endParaRPr lang="en-US"/>
        </a:p>
      </dgm:t>
    </dgm:pt>
    <dgm:pt modelId="{BAE9E778-AC97-44FB-BEC0-A9A4C48F523E}" type="parTrans" cxnId="{E3BE6B62-F0FA-41C6-B1EB-0D754FB713CD}">
      <dgm:prSet/>
      <dgm:spPr/>
      <dgm:t>
        <a:bodyPr/>
        <a:lstStyle/>
        <a:p>
          <a:endParaRPr lang="en-US"/>
        </a:p>
      </dgm:t>
    </dgm:pt>
    <dgm:pt modelId="{C247D198-F383-4461-A1D0-B71EDBE4E7F5}" type="sibTrans" cxnId="{E3BE6B62-F0FA-41C6-B1EB-0D754FB713CD}">
      <dgm:prSet/>
      <dgm:spPr/>
      <dgm:t>
        <a:bodyPr/>
        <a:lstStyle/>
        <a:p>
          <a:endParaRPr lang="en-US"/>
        </a:p>
      </dgm:t>
    </dgm:pt>
    <dgm:pt modelId="{67AD51A5-6744-4DB1-B466-8648E1D0A76B}">
      <dgm:prSet/>
      <dgm:spPr/>
      <dgm:t>
        <a:bodyPr/>
        <a:lstStyle/>
        <a:p>
          <a:r>
            <a:rPr lang="en-US" b="0" i="0"/>
            <a:t>Is missing data random or does it have a pattern?</a:t>
          </a:r>
          <a:endParaRPr lang="en-US"/>
        </a:p>
      </dgm:t>
    </dgm:pt>
    <dgm:pt modelId="{40F486EE-3A36-4585-B84D-C4BD677DBE73}" type="parTrans" cxnId="{9D11AB34-7D52-4724-BA49-D82904166A0E}">
      <dgm:prSet/>
      <dgm:spPr/>
      <dgm:t>
        <a:bodyPr/>
        <a:lstStyle/>
        <a:p>
          <a:endParaRPr lang="en-US"/>
        </a:p>
      </dgm:t>
    </dgm:pt>
    <dgm:pt modelId="{F7586348-AEC6-4175-B73F-AA8B19ABF30D}" type="sibTrans" cxnId="{9D11AB34-7D52-4724-BA49-D82904166A0E}">
      <dgm:prSet/>
      <dgm:spPr/>
      <dgm:t>
        <a:bodyPr/>
        <a:lstStyle/>
        <a:p>
          <a:endParaRPr lang="en-US"/>
        </a:p>
      </dgm:t>
    </dgm:pt>
    <dgm:pt modelId="{C177EF4E-4772-4750-8C69-3DE2E177EFE4}">
      <dgm:prSet/>
      <dgm:spPr/>
      <dgm:t>
        <a:bodyPr/>
        <a:lstStyle/>
        <a:p>
          <a:r>
            <a:rPr lang="en-US" b="0" i="0" dirty="0"/>
            <a:t>The answer to these questions is important for practical reasons because missing data can imply a reduction of the sample size. This can prevent us from proceeding with the analysis. Moreover, from a substantive perspective, we need to ensure that the missing data process is not biased and hiding an inconvenient truth.</a:t>
          </a:r>
          <a:endParaRPr lang="en-US" dirty="0"/>
        </a:p>
      </dgm:t>
    </dgm:pt>
    <dgm:pt modelId="{798C4963-FE55-4443-A6EB-EA25A78E9B7A}" type="parTrans" cxnId="{868C8B9C-9A63-440E-871E-9CF98D7B070A}">
      <dgm:prSet/>
      <dgm:spPr/>
      <dgm:t>
        <a:bodyPr/>
        <a:lstStyle/>
        <a:p>
          <a:endParaRPr lang="en-US"/>
        </a:p>
      </dgm:t>
    </dgm:pt>
    <dgm:pt modelId="{CF50A7C0-61EF-4756-89CA-48C0A443E4B7}" type="sibTrans" cxnId="{868C8B9C-9A63-440E-871E-9CF98D7B070A}">
      <dgm:prSet/>
      <dgm:spPr/>
      <dgm:t>
        <a:bodyPr/>
        <a:lstStyle/>
        <a:p>
          <a:endParaRPr lang="en-US"/>
        </a:p>
      </dgm:t>
    </dgm:pt>
    <dgm:pt modelId="{3A6D0665-20F2-4007-9577-C39A1BFB5363}">
      <dgm:prSet/>
      <dgm:spPr/>
      <dgm:t>
        <a:bodyPr/>
        <a:lstStyle/>
        <a:p>
          <a:r>
            <a:rPr lang="en-US" b="0" i="0"/>
            <a:t>Let's combine both training and test data into one dataset to impute missing values and do some cleaning.</a:t>
          </a:r>
          <a:endParaRPr lang="en-US"/>
        </a:p>
      </dgm:t>
    </dgm:pt>
    <dgm:pt modelId="{2300052A-4B2B-4235-AFBC-C6B3B4E6D810}" type="parTrans" cxnId="{EBA06E7F-7BD2-4EB6-AC6E-77B047F984CE}">
      <dgm:prSet/>
      <dgm:spPr/>
      <dgm:t>
        <a:bodyPr/>
        <a:lstStyle/>
        <a:p>
          <a:endParaRPr lang="en-US"/>
        </a:p>
      </dgm:t>
    </dgm:pt>
    <dgm:pt modelId="{F470E89B-8FA5-49C2-97B2-2067A60EB974}" type="sibTrans" cxnId="{EBA06E7F-7BD2-4EB6-AC6E-77B047F984CE}">
      <dgm:prSet/>
      <dgm:spPr/>
      <dgm:t>
        <a:bodyPr/>
        <a:lstStyle/>
        <a:p>
          <a:endParaRPr lang="en-US"/>
        </a:p>
      </dgm:t>
    </dgm:pt>
    <dgm:pt modelId="{9CD27C38-607B-4D38-AEE7-E88755258E52}" type="pres">
      <dgm:prSet presAssocID="{30676BCD-5868-43AF-957F-CBBFC3A91319}" presName="linear" presStyleCnt="0">
        <dgm:presLayoutVars>
          <dgm:animLvl val="lvl"/>
          <dgm:resizeHandles val="exact"/>
        </dgm:presLayoutVars>
      </dgm:prSet>
      <dgm:spPr/>
    </dgm:pt>
    <dgm:pt modelId="{A4A5B633-DFC8-4B8D-A9FB-6275103E7DCC}" type="pres">
      <dgm:prSet presAssocID="{46916E5D-CD6C-42E2-A6E4-5430D633666D}" presName="parentText" presStyleLbl="node1" presStyleIdx="0" presStyleCnt="6">
        <dgm:presLayoutVars>
          <dgm:chMax val="0"/>
          <dgm:bulletEnabled val="1"/>
        </dgm:presLayoutVars>
      </dgm:prSet>
      <dgm:spPr/>
    </dgm:pt>
    <dgm:pt modelId="{708A9AA1-85B9-4636-B0AA-38B919983792}" type="pres">
      <dgm:prSet presAssocID="{90F86436-49EA-4E25-8A64-E6C1A91B1080}" presName="spacer" presStyleCnt="0"/>
      <dgm:spPr/>
    </dgm:pt>
    <dgm:pt modelId="{3FE2EB7E-44D3-4594-B6F7-B813B0C446A6}" type="pres">
      <dgm:prSet presAssocID="{50A7E9DF-D102-442A-9851-3DC64C4DEC13}" presName="parentText" presStyleLbl="node1" presStyleIdx="1" presStyleCnt="6">
        <dgm:presLayoutVars>
          <dgm:chMax val="0"/>
          <dgm:bulletEnabled val="1"/>
        </dgm:presLayoutVars>
      </dgm:prSet>
      <dgm:spPr/>
    </dgm:pt>
    <dgm:pt modelId="{7955B1B2-EF39-4894-88BD-EEFDD23B2B69}" type="pres">
      <dgm:prSet presAssocID="{9D215B14-9592-4FC5-A199-1B19F6095C8F}" presName="spacer" presStyleCnt="0"/>
      <dgm:spPr/>
    </dgm:pt>
    <dgm:pt modelId="{BFA996B2-0F18-4CF0-8D2A-DB9B75AC41D2}" type="pres">
      <dgm:prSet presAssocID="{A1A762D6-748B-4CEF-AEEA-6C3A523F2B12}" presName="parentText" presStyleLbl="node1" presStyleIdx="2" presStyleCnt="6">
        <dgm:presLayoutVars>
          <dgm:chMax val="0"/>
          <dgm:bulletEnabled val="1"/>
        </dgm:presLayoutVars>
      </dgm:prSet>
      <dgm:spPr/>
    </dgm:pt>
    <dgm:pt modelId="{8F1BF436-88ED-4DC8-AD0F-4116E477A1CD}" type="pres">
      <dgm:prSet presAssocID="{C247D198-F383-4461-A1D0-B71EDBE4E7F5}" presName="spacer" presStyleCnt="0"/>
      <dgm:spPr/>
    </dgm:pt>
    <dgm:pt modelId="{9425B888-2D55-4356-94DD-EC0830FF2060}" type="pres">
      <dgm:prSet presAssocID="{67AD51A5-6744-4DB1-B466-8648E1D0A76B}" presName="parentText" presStyleLbl="node1" presStyleIdx="3" presStyleCnt="6">
        <dgm:presLayoutVars>
          <dgm:chMax val="0"/>
          <dgm:bulletEnabled val="1"/>
        </dgm:presLayoutVars>
      </dgm:prSet>
      <dgm:spPr/>
    </dgm:pt>
    <dgm:pt modelId="{94090691-B39C-4ED8-B1D0-51EFC7F91F50}" type="pres">
      <dgm:prSet presAssocID="{F7586348-AEC6-4175-B73F-AA8B19ABF30D}" presName="spacer" presStyleCnt="0"/>
      <dgm:spPr/>
    </dgm:pt>
    <dgm:pt modelId="{E92F3578-580B-443A-B8BC-BDB143C3AAF0}" type="pres">
      <dgm:prSet presAssocID="{C177EF4E-4772-4750-8C69-3DE2E177EFE4}" presName="parentText" presStyleLbl="node1" presStyleIdx="4" presStyleCnt="6">
        <dgm:presLayoutVars>
          <dgm:chMax val="0"/>
          <dgm:bulletEnabled val="1"/>
        </dgm:presLayoutVars>
      </dgm:prSet>
      <dgm:spPr/>
    </dgm:pt>
    <dgm:pt modelId="{ACFDE717-9D21-4CFB-9E06-0264D07738B3}" type="pres">
      <dgm:prSet presAssocID="{CF50A7C0-61EF-4756-89CA-48C0A443E4B7}" presName="spacer" presStyleCnt="0"/>
      <dgm:spPr/>
    </dgm:pt>
    <dgm:pt modelId="{54EA99D2-6547-4620-931E-C0506B1FB57D}" type="pres">
      <dgm:prSet presAssocID="{3A6D0665-20F2-4007-9577-C39A1BFB5363}" presName="parentText" presStyleLbl="node1" presStyleIdx="5" presStyleCnt="6">
        <dgm:presLayoutVars>
          <dgm:chMax val="0"/>
          <dgm:bulletEnabled val="1"/>
        </dgm:presLayoutVars>
      </dgm:prSet>
      <dgm:spPr/>
    </dgm:pt>
  </dgm:ptLst>
  <dgm:cxnLst>
    <dgm:cxn modelId="{35DA4234-D1A2-43B2-AEE0-DB31635C1AD3}" type="presOf" srcId="{C177EF4E-4772-4750-8C69-3DE2E177EFE4}" destId="{E92F3578-580B-443A-B8BC-BDB143C3AAF0}" srcOrd="0" destOrd="0" presId="urn:microsoft.com/office/officeart/2005/8/layout/vList2"/>
    <dgm:cxn modelId="{9D11AB34-7D52-4724-BA49-D82904166A0E}" srcId="{30676BCD-5868-43AF-957F-CBBFC3A91319}" destId="{67AD51A5-6744-4DB1-B466-8648E1D0A76B}" srcOrd="3" destOrd="0" parTransId="{40F486EE-3A36-4585-B84D-C4BD677DBE73}" sibTransId="{F7586348-AEC6-4175-B73F-AA8B19ABF30D}"/>
    <dgm:cxn modelId="{E3BE6B62-F0FA-41C6-B1EB-0D754FB713CD}" srcId="{30676BCD-5868-43AF-957F-CBBFC3A91319}" destId="{A1A762D6-748B-4CEF-AEEA-6C3A523F2B12}" srcOrd="2" destOrd="0" parTransId="{BAE9E778-AC97-44FB-BEC0-A9A4C48F523E}" sibTransId="{C247D198-F383-4461-A1D0-B71EDBE4E7F5}"/>
    <dgm:cxn modelId="{21274D6E-6AC5-4EEB-88F1-6EEBF4144CD3}" srcId="{30676BCD-5868-43AF-957F-CBBFC3A91319}" destId="{46916E5D-CD6C-42E2-A6E4-5430D633666D}" srcOrd="0" destOrd="0" parTransId="{216F1356-71F2-48C3-AF92-78E28B2B6807}" sibTransId="{90F86436-49EA-4E25-8A64-E6C1A91B1080}"/>
    <dgm:cxn modelId="{EBA06E7F-7BD2-4EB6-AC6E-77B047F984CE}" srcId="{30676BCD-5868-43AF-957F-CBBFC3A91319}" destId="{3A6D0665-20F2-4007-9577-C39A1BFB5363}" srcOrd="5" destOrd="0" parTransId="{2300052A-4B2B-4235-AFBC-C6B3B4E6D810}" sibTransId="{F470E89B-8FA5-49C2-97B2-2067A60EB974}"/>
    <dgm:cxn modelId="{F190D38A-D3BB-4FD4-9235-44159791D9F4}" type="presOf" srcId="{3A6D0665-20F2-4007-9577-C39A1BFB5363}" destId="{54EA99D2-6547-4620-931E-C0506B1FB57D}" srcOrd="0" destOrd="0" presId="urn:microsoft.com/office/officeart/2005/8/layout/vList2"/>
    <dgm:cxn modelId="{4FCCDD8F-B9DA-46E0-B422-AEA1B75C7E96}" type="presOf" srcId="{A1A762D6-748B-4CEF-AEEA-6C3A523F2B12}" destId="{BFA996B2-0F18-4CF0-8D2A-DB9B75AC41D2}" srcOrd="0" destOrd="0" presId="urn:microsoft.com/office/officeart/2005/8/layout/vList2"/>
    <dgm:cxn modelId="{868C8B9C-9A63-440E-871E-9CF98D7B070A}" srcId="{30676BCD-5868-43AF-957F-CBBFC3A91319}" destId="{C177EF4E-4772-4750-8C69-3DE2E177EFE4}" srcOrd="4" destOrd="0" parTransId="{798C4963-FE55-4443-A6EB-EA25A78E9B7A}" sibTransId="{CF50A7C0-61EF-4756-89CA-48C0A443E4B7}"/>
    <dgm:cxn modelId="{B2BB1FB2-CA7B-4ACC-BD6F-3A58928E4D20}" type="presOf" srcId="{30676BCD-5868-43AF-957F-CBBFC3A91319}" destId="{9CD27C38-607B-4D38-AEE7-E88755258E52}" srcOrd="0" destOrd="0" presId="urn:microsoft.com/office/officeart/2005/8/layout/vList2"/>
    <dgm:cxn modelId="{9E26E4B5-43A1-48C8-AE58-F756D8B9BA52}" type="presOf" srcId="{67AD51A5-6744-4DB1-B466-8648E1D0A76B}" destId="{9425B888-2D55-4356-94DD-EC0830FF2060}" srcOrd="0" destOrd="0" presId="urn:microsoft.com/office/officeart/2005/8/layout/vList2"/>
    <dgm:cxn modelId="{2718F3D9-B957-4500-BDC8-0CAFDEB3CA24}" srcId="{30676BCD-5868-43AF-957F-CBBFC3A91319}" destId="{50A7E9DF-D102-442A-9851-3DC64C4DEC13}" srcOrd="1" destOrd="0" parTransId="{3D2CCB1B-8D67-4D07-A4D0-9E5E5970E762}" sibTransId="{9D215B14-9592-4FC5-A199-1B19F6095C8F}"/>
    <dgm:cxn modelId="{78435AEF-34CB-429B-B9D2-7F647DDB933D}" type="presOf" srcId="{46916E5D-CD6C-42E2-A6E4-5430D633666D}" destId="{A4A5B633-DFC8-4B8D-A9FB-6275103E7DCC}" srcOrd="0" destOrd="0" presId="urn:microsoft.com/office/officeart/2005/8/layout/vList2"/>
    <dgm:cxn modelId="{7514CDF1-5F49-4934-9512-E8F2E9CB69D2}" type="presOf" srcId="{50A7E9DF-D102-442A-9851-3DC64C4DEC13}" destId="{3FE2EB7E-44D3-4594-B6F7-B813B0C446A6}" srcOrd="0" destOrd="0" presId="urn:microsoft.com/office/officeart/2005/8/layout/vList2"/>
    <dgm:cxn modelId="{4353C320-3BD8-458D-B317-F59C9AC88C8B}" type="presParOf" srcId="{9CD27C38-607B-4D38-AEE7-E88755258E52}" destId="{A4A5B633-DFC8-4B8D-A9FB-6275103E7DCC}" srcOrd="0" destOrd="0" presId="urn:microsoft.com/office/officeart/2005/8/layout/vList2"/>
    <dgm:cxn modelId="{F56C1A37-BBE9-450A-AC28-92E3FE136B59}" type="presParOf" srcId="{9CD27C38-607B-4D38-AEE7-E88755258E52}" destId="{708A9AA1-85B9-4636-B0AA-38B919983792}" srcOrd="1" destOrd="0" presId="urn:microsoft.com/office/officeart/2005/8/layout/vList2"/>
    <dgm:cxn modelId="{4183E0C1-DB2F-4DE6-9CA5-780215105F83}" type="presParOf" srcId="{9CD27C38-607B-4D38-AEE7-E88755258E52}" destId="{3FE2EB7E-44D3-4594-B6F7-B813B0C446A6}" srcOrd="2" destOrd="0" presId="urn:microsoft.com/office/officeart/2005/8/layout/vList2"/>
    <dgm:cxn modelId="{9EF17891-26E1-46B3-8D5E-433CB2D1A9C0}" type="presParOf" srcId="{9CD27C38-607B-4D38-AEE7-E88755258E52}" destId="{7955B1B2-EF39-4894-88BD-EEFDD23B2B69}" srcOrd="3" destOrd="0" presId="urn:microsoft.com/office/officeart/2005/8/layout/vList2"/>
    <dgm:cxn modelId="{303704A5-A32A-45DA-BEF7-27468441DB0C}" type="presParOf" srcId="{9CD27C38-607B-4D38-AEE7-E88755258E52}" destId="{BFA996B2-0F18-4CF0-8D2A-DB9B75AC41D2}" srcOrd="4" destOrd="0" presId="urn:microsoft.com/office/officeart/2005/8/layout/vList2"/>
    <dgm:cxn modelId="{2211BCBE-8B89-42B6-A9AF-5C623FA33311}" type="presParOf" srcId="{9CD27C38-607B-4D38-AEE7-E88755258E52}" destId="{8F1BF436-88ED-4DC8-AD0F-4116E477A1CD}" srcOrd="5" destOrd="0" presId="urn:microsoft.com/office/officeart/2005/8/layout/vList2"/>
    <dgm:cxn modelId="{D5EC5219-3CC7-4E19-B1ED-9F63916030C5}" type="presParOf" srcId="{9CD27C38-607B-4D38-AEE7-E88755258E52}" destId="{9425B888-2D55-4356-94DD-EC0830FF2060}" srcOrd="6" destOrd="0" presId="urn:microsoft.com/office/officeart/2005/8/layout/vList2"/>
    <dgm:cxn modelId="{0CAFFD6B-04A6-4426-B17A-EFF4C9585D0A}" type="presParOf" srcId="{9CD27C38-607B-4D38-AEE7-E88755258E52}" destId="{94090691-B39C-4ED8-B1D0-51EFC7F91F50}" srcOrd="7" destOrd="0" presId="urn:microsoft.com/office/officeart/2005/8/layout/vList2"/>
    <dgm:cxn modelId="{BAB94C42-3015-4BC1-A978-60C741C97266}" type="presParOf" srcId="{9CD27C38-607B-4D38-AEE7-E88755258E52}" destId="{E92F3578-580B-443A-B8BC-BDB143C3AAF0}" srcOrd="8" destOrd="0" presId="urn:microsoft.com/office/officeart/2005/8/layout/vList2"/>
    <dgm:cxn modelId="{1532C3C3-5C9B-4964-B8BD-598582704F1C}" type="presParOf" srcId="{9CD27C38-607B-4D38-AEE7-E88755258E52}" destId="{ACFDE717-9D21-4CFB-9E06-0264D07738B3}" srcOrd="9" destOrd="0" presId="urn:microsoft.com/office/officeart/2005/8/layout/vList2"/>
    <dgm:cxn modelId="{7A066DBC-DCF6-423F-9E78-C039054B91CB}" type="presParOf" srcId="{9CD27C38-607B-4D38-AEE7-E88755258E52}" destId="{54EA99D2-6547-4620-931E-C0506B1FB57D}"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2FEBA49-F01D-43CF-A256-A211EFA6CFB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877CBF4-02A9-46C1-97BB-031FB309E98A}">
      <dgm:prSet custT="1"/>
      <dgm:spPr/>
      <dgm:t>
        <a:bodyPr/>
        <a:lstStyle/>
        <a:p>
          <a:r>
            <a:rPr lang="en-US" sz="2800" b="1" i="0" dirty="0"/>
            <a:t>Feature Transformation/Engineering</a:t>
          </a:r>
          <a:endParaRPr lang="en-US" sz="2800" dirty="0"/>
        </a:p>
      </dgm:t>
    </dgm:pt>
    <dgm:pt modelId="{DA08B96A-DAE8-4FE3-87FD-7CD514544B52}" type="parTrans" cxnId="{06903171-A4A4-436F-84DB-3B6F51945EEC}">
      <dgm:prSet/>
      <dgm:spPr/>
      <dgm:t>
        <a:bodyPr/>
        <a:lstStyle/>
        <a:p>
          <a:endParaRPr lang="en-US"/>
        </a:p>
      </dgm:t>
    </dgm:pt>
    <dgm:pt modelId="{A3E945E3-62A2-4FC4-927D-771B0D0949B7}" type="sibTrans" cxnId="{06903171-A4A4-436F-84DB-3B6F51945EEC}">
      <dgm:prSet/>
      <dgm:spPr/>
      <dgm:t>
        <a:bodyPr/>
        <a:lstStyle/>
        <a:p>
          <a:endParaRPr lang="en-US"/>
        </a:p>
      </dgm:t>
    </dgm:pt>
    <dgm:pt modelId="{8B46D8F9-888C-4B22-9C1F-20E194839D65}">
      <dgm:prSet/>
      <dgm:spPr/>
      <dgm:t>
        <a:bodyPr/>
        <a:lstStyle/>
        <a:p>
          <a:r>
            <a:rPr lang="en-US" b="0" i="0"/>
            <a:t>Let's take a look at some features that may be misinterpreted to represent something it's not.</a:t>
          </a:r>
          <a:endParaRPr lang="en-US"/>
        </a:p>
      </dgm:t>
    </dgm:pt>
    <dgm:pt modelId="{797E7B3D-60BE-40BF-A600-6420DBD56EBB}" type="parTrans" cxnId="{D00E32D9-539B-4540-8F09-CDAB1160C10B}">
      <dgm:prSet/>
      <dgm:spPr/>
      <dgm:t>
        <a:bodyPr/>
        <a:lstStyle/>
        <a:p>
          <a:endParaRPr lang="en-US"/>
        </a:p>
      </dgm:t>
    </dgm:pt>
    <dgm:pt modelId="{2F1BD40E-AA91-4BAB-8DF1-3F004B669DAC}" type="sibTrans" cxnId="{D00E32D9-539B-4540-8F09-CDAB1160C10B}">
      <dgm:prSet/>
      <dgm:spPr/>
      <dgm:t>
        <a:bodyPr/>
        <a:lstStyle/>
        <a:p>
          <a:endParaRPr lang="en-US"/>
        </a:p>
      </dgm:t>
    </dgm:pt>
    <dgm:pt modelId="{11A468E4-0A27-46F2-9804-21CCD9BF786E}">
      <dgm:prSet/>
      <dgm:spPr/>
      <dgm:t>
        <a:bodyPr/>
        <a:lstStyle/>
        <a:p>
          <a:r>
            <a:rPr lang="en-US" b="0" i="0"/>
            <a:t>MSSubClass: Identifies the type of dwelling involved in the sale.</a:t>
          </a:r>
          <a:endParaRPr lang="en-US"/>
        </a:p>
      </dgm:t>
    </dgm:pt>
    <dgm:pt modelId="{9C2FCED8-6FB6-454C-B854-907852B1E7CB}" type="parTrans" cxnId="{EAC557BF-6C5C-4331-9DD6-B9DB5C66EBB0}">
      <dgm:prSet/>
      <dgm:spPr/>
      <dgm:t>
        <a:bodyPr/>
        <a:lstStyle/>
        <a:p>
          <a:endParaRPr lang="en-US"/>
        </a:p>
      </dgm:t>
    </dgm:pt>
    <dgm:pt modelId="{C19D4F32-303A-4DB0-AD60-3DE82558A186}" type="sibTrans" cxnId="{EAC557BF-6C5C-4331-9DD6-B9DB5C66EBB0}">
      <dgm:prSet/>
      <dgm:spPr/>
      <dgm:t>
        <a:bodyPr/>
        <a:lstStyle/>
        <a:p>
          <a:endParaRPr lang="en-US"/>
        </a:p>
      </dgm:t>
    </dgm:pt>
    <dgm:pt modelId="{A9E63369-DF01-477A-A362-8937495B1695}">
      <dgm:prSet/>
      <dgm:spPr/>
      <dgm:t>
        <a:bodyPr/>
        <a:lstStyle/>
        <a:p>
          <a:r>
            <a:rPr lang="en-US" b="0" i="0"/>
            <a:t>20 1-STORY 1946 &amp; NEWER ALL STYLES</a:t>
          </a:r>
          <a:endParaRPr lang="en-US"/>
        </a:p>
      </dgm:t>
    </dgm:pt>
    <dgm:pt modelId="{4F83EA4F-3051-4A6F-B173-9D80D41ABAAC}" type="parTrans" cxnId="{6CB0AF20-A1E7-4AF0-AC8B-6FE6766C434B}">
      <dgm:prSet/>
      <dgm:spPr/>
      <dgm:t>
        <a:bodyPr/>
        <a:lstStyle/>
        <a:p>
          <a:endParaRPr lang="en-US"/>
        </a:p>
      </dgm:t>
    </dgm:pt>
    <dgm:pt modelId="{91FA5DCF-471E-4F0C-9AB0-DDF3AA5A39C4}" type="sibTrans" cxnId="{6CB0AF20-A1E7-4AF0-AC8B-6FE6766C434B}">
      <dgm:prSet/>
      <dgm:spPr/>
      <dgm:t>
        <a:bodyPr/>
        <a:lstStyle/>
        <a:p>
          <a:endParaRPr lang="en-US"/>
        </a:p>
      </dgm:t>
    </dgm:pt>
    <dgm:pt modelId="{2AE59275-F62F-4508-8F28-66CCE05B1D6A}">
      <dgm:prSet/>
      <dgm:spPr/>
      <dgm:t>
        <a:bodyPr/>
        <a:lstStyle/>
        <a:p>
          <a:r>
            <a:rPr lang="en-US" b="0" i="0"/>
            <a:t>30 1-STORY 1945 &amp; OLDER</a:t>
          </a:r>
          <a:endParaRPr lang="en-US"/>
        </a:p>
      </dgm:t>
    </dgm:pt>
    <dgm:pt modelId="{CD15B2DF-681F-43B5-9555-40110BED807C}" type="parTrans" cxnId="{3B08F2D1-834B-4CC8-B24E-941872623BCD}">
      <dgm:prSet/>
      <dgm:spPr/>
      <dgm:t>
        <a:bodyPr/>
        <a:lstStyle/>
        <a:p>
          <a:endParaRPr lang="en-US"/>
        </a:p>
      </dgm:t>
    </dgm:pt>
    <dgm:pt modelId="{19F3895C-B8F1-4D12-965D-21C680B87D77}" type="sibTrans" cxnId="{3B08F2D1-834B-4CC8-B24E-941872623BCD}">
      <dgm:prSet/>
      <dgm:spPr/>
      <dgm:t>
        <a:bodyPr/>
        <a:lstStyle/>
        <a:p>
          <a:endParaRPr lang="en-US"/>
        </a:p>
      </dgm:t>
    </dgm:pt>
    <dgm:pt modelId="{5DCE94FC-905E-4D69-A065-6564EF53E11D}">
      <dgm:prSet/>
      <dgm:spPr/>
      <dgm:t>
        <a:bodyPr/>
        <a:lstStyle/>
        <a:p>
          <a:r>
            <a:rPr lang="en-US" b="0" i="0"/>
            <a:t>40 1-STORY W/FINISHED ATTIC ALL AGES</a:t>
          </a:r>
          <a:endParaRPr lang="en-US"/>
        </a:p>
      </dgm:t>
    </dgm:pt>
    <dgm:pt modelId="{A34BB698-987C-4832-AE0B-BE379EE53EB0}" type="parTrans" cxnId="{B66B309F-C22E-497B-B5B0-DDD6B45327CB}">
      <dgm:prSet/>
      <dgm:spPr/>
      <dgm:t>
        <a:bodyPr/>
        <a:lstStyle/>
        <a:p>
          <a:endParaRPr lang="en-US"/>
        </a:p>
      </dgm:t>
    </dgm:pt>
    <dgm:pt modelId="{BEA27F59-9CDE-498D-B826-CACD61EFAA2D}" type="sibTrans" cxnId="{B66B309F-C22E-497B-B5B0-DDD6B45327CB}">
      <dgm:prSet/>
      <dgm:spPr/>
      <dgm:t>
        <a:bodyPr/>
        <a:lstStyle/>
        <a:p>
          <a:endParaRPr lang="en-US"/>
        </a:p>
      </dgm:t>
    </dgm:pt>
    <dgm:pt modelId="{93999C8F-BFC4-49F8-A60E-6B8E95D704DD}" type="pres">
      <dgm:prSet presAssocID="{42FEBA49-F01D-43CF-A256-A211EFA6CFBE}" presName="linear" presStyleCnt="0">
        <dgm:presLayoutVars>
          <dgm:animLvl val="lvl"/>
          <dgm:resizeHandles val="exact"/>
        </dgm:presLayoutVars>
      </dgm:prSet>
      <dgm:spPr/>
    </dgm:pt>
    <dgm:pt modelId="{C8ECF35D-2BE7-461C-AB42-72B669EC16E3}" type="pres">
      <dgm:prSet presAssocID="{E877CBF4-02A9-46C1-97BB-031FB309E98A}" presName="parentText" presStyleLbl="node1" presStyleIdx="0" presStyleCnt="6">
        <dgm:presLayoutVars>
          <dgm:chMax val="0"/>
          <dgm:bulletEnabled val="1"/>
        </dgm:presLayoutVars>
      </dgm:prSet>
      <dgm:spPr/>
    </dgm:pt>
    <dgm:pt modelId="{4044263C-5C99-48FE-A7C8-77C4F5085A7C}" type="pres">
      <dgm:prSet presAssocID="{A3E945E3-62A2-4FC4-927D-771B0D0949B7}" presName="spacer" presStyleCnt="0"/>
      <dgm:spPr/>
    </dgm:pt>
    <dgm:pt modelId="{96E103A5-AE33-4EF2-B319-BE097F7F4612}" type="pres">
      <dgm:prSet presAssocID="{8B46D8F9-888C-4B22-9C1F-20E194839D65}" presName="parentText" presStyleLbl="node1" presStyleIdx="1" presStyleCnt="6">
        <dgm:presLayoutVars>
          <dgm:chMax val="0"/>
          <dgm:bulletEnabled val="1"/>
        </dgm:presLayoutVars>
      </dgm:prSet>
      <dgm:spPr/>
    </dgm:pt>
    <dgm:pt modelId="{753D1F11-3122-479D-A2E5-7CEC9DD10599}" type="pres">
      <dgm:prSet presAssocID="{2F1BD40E-AA91-4BAB-8DF1-3F004B669DAC}" presName="spacer" presStyleCnt="0"/>
      <dgm:spPr/>
    </dgm:pt>
    <dgm:pt modelId="{0EA589F7-DF05-42EA-9960-A22B9826A982}" type="pres">
      <dgm:prSet presAssocID="{11A468E4-0A27-46F2-9804-21CCD9BF786E}" presName="parentText" presStyleLbl="node1" presStyleIdx="2" presStyleCnt="6">
        <dgm:presLayoutVars>
          <dgm:chMax val="0"/>
          <dgm:bulletEnabled val="1"/>
        </dgm:presLayoutVars>
      </dgm:prSet>
      <dgm:spPr/>
    </dgm:pt>
    <dgm:pt modelId="{2CA7ADC5-5372-47FC-A831-E1597D7EC4D2}" type="pres">
      <dgm:prSet presAssocID="{C19D4F32-303A-4DB0-AD60-3DE82558A186}" presName="spacer" presStyleCnt="0"/>
      <dgm:spPr/>
    </dgm:pt>
    <dgm:pt modelId="{6FEF0670-6E24-4A10-8A4E-65F634C3DD75}" type="pres">
      <dgm:prSet presAssocID="{A9E63369-DF01-477A-A362-8937495B1695}" presName="parentText" presStyleLbl="node1" presStyleIdx="3" presStyleCnt="6">
        <dgm:presLayoutVars>
          <dgm:chMax val="0"/>
          <dgm:bulletEnabled val="1"/>
        </dgm:presLayoutVars>
      </dgm:prSet>
      <dgm:spPr/>
    </dgm:pt>
    <dgm:pt modelId="{59BFBCE5-96FF-44E4-AF45-F4895DEEBE9C}" type="pres">
      <dgm:prSet presAssocID="{91FA5DCF-471E-4F0C-9AB0-DDF3AA5A39C4}" presName="spacer" presStyleCnt="0"/>
      <dgm:spPr/>
    </dgm:pt>
    <dgm:pt modelId="{A079DF4C-B73E-44A8-9FFE-BE13DC3C5BFE}" type="pres">
      <dgm:prSet presAssocID="{2AE59275-F62F-4508-8F28-66CCE05B1D6A}" presName="parentText" presStyleLbl="node1" presStyleIdx="4" presStyleCnt="6">
        <dgm:presLayoutVars>
          <dgm:chMax val="0"/>
          <dgm:bulletEnabled val="1"/>
        </dgm:presLayoutVars>
      </dgm:prSet>
      <dgm:spPr/>
    </dgm:pt>
    <dgm:pt modelId="{2663AC8B-FE8C-49AD-9847-3882FF286695}" type="pres">
      <dgm:prSet presAssocID="{19F3895C-B8F1-4D12-965D-21C680B87D77}" presName="spacer" presStyleCnt="0"/>
      <dgm:spPr/>
    </dgm:pt>
    <dgm:pt modelId="{F6F515DF-432D-45D0-8782-9743F35FFA0A}" type="pres">
      <dgm:prSet presAssocID="{5DCE94FC-905E-4D69-A065-6564EF53E11D}" presName="parentText" presStyleLbl="node1" presStyleIdx="5" presStyleCnt="6">
        <dgm:presLayoutVars>
          <dgm:chMax val="0"/>
          <dgm:bulletEnabled val="1"/>
        </dgm:presLayoutVars>
      </dgm:prSet>
      <dgm:spPr/>
    </dgm:pt>
  </dgm:ptLst>
  <dgm:cxnLst>
    <dgm:cxn modelId="{6CB0AF20-A1E7-4AF0-AC8B-6FE6766C434B}" srcId="{42FEBA49-F01D-43CF-A256-A211EFA6CFBE}" destId="{A9E63369-DF01-477A-A362-8937495B1695}" srcOrd="3" destOrd="0" parTransId="{4F83EA4F-3051-4A6F-B173-9D80D41ABAAC}" sibTransId="{91FA5DCF-471E-4F0C-9AB0-DDF3AA5A39C4}"/>
    <dgm:cxn modelId="{3D044731-82CE-446E-B7FC-7CF5116D3CA2}" type="presOf" srcId="{E877CBF4-02A9-46C1-97BB-031FB309E98A}" destId="{C8ECF35D-2BE7-461C-AB42-72B669EC16E3}" srcOrd="0" destOrd="0" presId="urn:microsoft.com/office/officeart/2005/8/layout/vList2"/>
    <dgm:cxn modelId="{06903171-A4A4-436F-84DB-3B6F51945EEC}" srcId="{42FEBA49-F01D-43CF-A256-A211EFA6CFBE}" destId="{E877CBF4-02A9-46C1-97BB-031FB309E98A}" srcOrd="0" destOrd="0" parTransId="{DA08B96A-DAE8-4FE3-87FD-7CD514544B52}" sibTransId="{A3E945E3-62A2-4FC4-927D-771B0D0949B7}"/>
    <dgm:cxn modelId="{80CD157F-76C8-4442-AC44-A2D696F7BB36}" type="presOf" srcId="{42FEBA49-F01D-43CF-A256-A211EFA6CFBE}" destId="{93999C8F-BFC4-49F8-A60E-6B8E95D704DD}" srcOrd="0" destOrd="0" presId="urn:microsoft.com/office/officeart/2005/8/layout/vList2"/>
    <dgm:cxn modelId="{B66B309F-C22E-497B-B5B0-DDD6B45327CB}" srcId="{42FEBA49-F01D-43CF-A256-A211EFA6CFBE}" destId="{5DCE94FC-905E-4D69-A065-6564EF53E11D}" srcOrd="5" destOrd="0" parTransId="{A34BB698-987C-4832-AE0B-BE379EE53EB0}" sibTransId="{BEA27F59-9CDE-498D-B826-CACD61EFAA2D}"/>
    <dgm:cxn modelId="{2F8EABAB-4A3E-4278-AA0B-83C3498F8C8A}" type="presOf" srcId="{11A468E4-0A27-46F2-9804-21CCD9BF786E}" destId="{0EA589F7-DF05-42EA-9960-A22B9826A982}" srcOrd="0" destOrd="0" presId="urn:microsoft.com/office/officeart/2005/8/layout/vList2"/>
    <dgm:cxn modelId="{20BF49B5-1581-4D22-8923-A2B68C9A74CB}" type="presOf" srcId="{8B46D8F9-888C-4B22-9C1F-20E194839D65}" destId="{96E103A5-AE33-4EF2-B319-BE097F7F4612}" srcOrd="0" destOrd="0" presId="urn:microsoft.com/office/officeart/2005/8/layout/vList2"/>
    <dgm:cxn modelId="{EAC557BF-6C5C-4331-9DD6-B9DB5C66EBB0}" srcId="{42FEBA49-F01D-43CF-A256-A211EFA6CFBE}" destId="{11A468E4-0A27-46F2-9804-21CCD9BF786E}" srcOrd="2" destOrd="0" parTransId="{9C2FCED8-6FB6-454C-B854-907852B1E7CB}" sibTransId="{C19D4F32-303A-4DB0-AD60-3DE82558A186}"/>
    <dgm:cxn modelId="{3B08F2D1-834B-4CC8-B24E-941872623BCD}" srcId="{42FEBA49-F01D-43CF-A256-A211EFA6CFBE}" destId="{2AE59275-F62F-4508-8F28-66CCE05B1D6A}" srcOrd="4" destOrd="0" parTransId="{CD15B2DF-681F-43B5-9555-40110BED807C}" sibTransId="{19F3895C-B8F1-4D12-965D-21C680B87D77}"/>
    <dgm:cxn modelId="{D00E32D9-539B-4540-8F09-CDAB1160C10B}" srcId="{42FEBA49-F01D-43CF-A256-A211EFA6CFBE}" destId="{8B46D8F9-888C-4B22-9C1F-20E194839D65}" srcOrd="1" destOrd="0" parTransId="{797E7B3D-60BE-40BF-A600-6420DBD56EBB}" sibTransId="{2F1BD40E-AA91-4BAB-8DF1-3F004B669DAC}"/>
    <dgm:cxn modelId="{B3ACE9DE-0EE4-43BF-AD6C-182F01C9F285}" type="presOf" srcId="{A9E63369-DF01-477A-A362-8937495B1695}" destId="{6FEF0670-6E24-4A10-8A4E-65F634C3DD75}" srcOrd="0" destOrd="0" presId="urn:microsoft.com/office/officeart/2005/8/layout/vList2"/>
    <dgm:cxn modelId="{B96105EE-78DA-44F9-A223-E906E2C47FD5}" type="presOf" srcId="{2AE59275-F62F-4508-8F28-66CCE05B1D6A}" destId="{A079DF4C-B73E-44A8-9FFE-BE13DC3C5BFE}" srcOrd="0" destOrd="0" presId="urn:microsoft.com/office/officeart/2005/8/layout/vList2"/>
    <dgm:cxn modelId="{8E1206FA-D5F1-41CB-A6BE-37F717786BDF}" type="presOf" srcId="{5DCE94FC-905E-4D69-A065-6564EF53E11D}" destId="{F6F515DF-432D-45D0-8782-9743F35FFA0A}" srcOrd="0" destOrd="0" presId="urn:microsoft.com/office/officeart/2005/8/layout/vList2"/>
    <dgm:cxn modelId="{595945E0-4C6A-4F04-BEA4-4CFF706D8D17}" type="presParOf" srcId="{93999C8F-BFC4-49F8-A60E-6B8E95D704DD}" destId="{C8ECF35D-2BE7-461C-AB42-72B669EC16E3}" srcOrd="0" destOrd="0" presId="urn:microsoft.com/office/officeart/2005/8/layout/vList2"/>
    <dgm:cxn modelId="{6680DE6A-DC01-43EB-9901-657BB616006C}" type="presParOf" srcId="{93999C8F-BFC4-49F8-A60E-6B8E95D704DD}" destId="{4044263C-5C99-48FE-A7C8-77C4F5085A7C}" srcOrd="1" destOrd="0" presId="urn:microsoft.com/office/officeart/2005/8/layout/vList2"/>
    <dgm:cxn modelId="{21DFE279-DA5B-4FD0-8C41-54C1434BA8DF}" type="presParOf" srcId="{93999C8F-BFC4-49F8-A60E-6B8E95D704DD}" destId="{96E103A5-AE33-4EF2-B319-BE097F7F4612}" srcOrd="2" destOrd="0" presId="urn:microsoft.com/office/officeart/2005/8/layout/vList2"/>
    <dgm:cxn modelId="{7CD74C6F-40FA-4270-994C-AF0BEFC3B54E}" type="presParOf" srcId="{93999C8F-BFC4-49F8-A60E-6B8E95D704DD}" destId="{753D1F11-3122-479D-A2E5-7CEC9DD10599}" srcOrd="3" destOrd="0" presId="urn:microsoft.com/office/officeart/2005/8/layout/vList2"/>
    <dgm:cxn modelId="{C0974180-8A80-4ED2-BB5D-A0E2778C8016}" type="presParOf" srcId="{93999C8F-BFC4-49F8-A60E-6B8E95D704DD}" destId="{0EA589F7-DF05-42EA-9960-A22B9826A982}" srcOrd="4" destOrd="0" presId="urn:microsoft.com/office/officeart/2005/8/layout/vList2"/>
    <dgm:cxn modelId="{1C5BD40B-AA91-4FAF-9DCF-2DE821C6F41D}" type="presParOf" srcId="{93999C8F-BFC4-49F8-A60E-6B8E95D704DD}" destId="{2CA7ADC5-5372-47FC-A831-E1597D7EC4D2}" srcOrd="5" destOrd="0" presId="urn:microsoft.com/office/officeart/2005/8/layout/vList2"/>
    <dgm:cxn modelId="{ABBD1E7F-9E24-4121-822B-CC7DE677A521}" type="presParOf" srcId="{93999C8F-BFC4-49F8-A60E-6B8E95D704DD}" destId="{6FEF0670-6E24-4A10-8A4E-65F634C3DD75}" srcOrd="6" destOrd="0" presId="urn:microsoft.com/office/officeart/2005/8/layout/vList2"/>
    <dgm:cxn modelId="{8342C771-0327-4CDE-AB48-DB04F84CFB8E}" type="presParOf" srcId="{93999C8F-BFC4-49F8-A60E-6B8E95D704DD}" destId="{59BFBCE5-96FF-44E4-AF45-F4895DEEBE9C}" srcOrd="7" destOrd="0" presId="urn:microsoft.com/office/officeart/2005/8/layout/vList2"/>
    <dgm:cxn modelId="{1CD151FE-BDB5-458A-A2A4-11B5E3506E74}" type="presParOf" srcId="{93999C8F-BFC4-49F8-A60E-6B8E95D704DD}" destId="{A079DF4C-B73E-44A8-9FFE-BE13DC3C5BFE}" srcOrd="8" destOrd="0" presId="urn:microsoft.com/office/officeart/2005/8/layout/vList2"/>
    <dgm:cxn modelId="{52EE3CC3-AADC-4571-8699-E0E89DD8A4AB}" type="presParOf" srcId="{93999C8F-BFC4-49F8-A60E-6B8E95D704DD}" destId="{2663AC8B-FE8C-49AD-9847-3882FF286695}" srcOrd="9" destOrd="0" presId="urn:microsoft.com/office/officeart/2005/8/layout/vList2"/>
    <dgm:cxn modelId="{3078018E-CEEA-468E-800B-FEC04333E77E}" type="presParOf" srcId="{93999C8F-BFC4-49F8-A60E-6B8E95D704DD}" destId="{F6F515DF-432D-45D0-8782-9743F35FFA0A}"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2FEBA49-F01D-43CF-A256-A211EFA6CFB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877CBF4-02A9-46C1-97BB-031FB309E98A}">
      <dgm:prSet custT="1"/>
      <dgm:spPr/>
      <dgm:t>
        <a:bodyPr/>
        <a:lstStyle/>
        <a:p>
          <a:r>
            <a:rPr lang="en-US" sz="2800" b="1" i="0" dirty="0"/>
            <a:t>Feature Transformation/Engineering (continued)</a:t>
          </a:r>
          <a:endParaRPr lang="en-US" sz="2800" dirty="0"/>
        </a:p>
      </dgm:t>
    </dgm:pt>
    <dgm:pt modelId="{DA08B96A-DAE8-4FE3-87FD-7CD514544B52}" type="parTrans" cxnId="{06903171-A4A4-436F-84DB-3B6F51945EEC}">
      <dgm:prSet/>
      <dgm:spPr/>
      <dgm:t>
        <a:bodyPr/>
        <a:lstStyle/>
        <a:p>
          <a:endParaRPr lang="en-US"/>
        </a:p>
      </dgm:t>
    </dgm:pt>
    <dgm:pt modelId="{A3E945E3-62A2-4FC4-927D-771B0D0949B7}" type="sibTrans" cxnId="{06903171-A4A4-436F-84DB-3B6F51945EEC}">
      <dgm:prSet/>
      <dgm:spPr/>
      <dgm:t>
        <a:bodyPr/>
        <a:lstStyle/>
        <a:p>
          <a:endParaRPr lang="en-US"/>
        </a:p>
      </dgm:t>
    </dgm:pt>
    <dgm:pt modelId="{17EB7B5D-27E7-4BF2-8AED-51E4DDF1BDE4}">
      <dgm:prSet/>
      <dgm:spPr/>
      <dgm:t>
        <a:bodyPr/>
        <a:lstStyle/>
        <a:p>
          <a:r>
            <a:rPr lang="en-US" b="0" i="0"/>
            <a:t>45 1-1/2 STORY - UNFINISHED ALL AGES</a:t>
          </a:r>
          <a:endParaRPr lang="en-US"/>
        </a:p>
      </dgm:t>
    </dgm:pt>
    <dgm:pt modelId="{025F879D-4CA0-44DB-8CBA-9B89828EFF19}" type="parTrans" cxnId="{3F845BE1-D4D3-4BD0-B494-D38C210A9F92}">
      <dgm:prSet/>
      <dgm:spPr/>
      <dgm:t>
        <a:bodyPr/>
        <a:lstStyle/>
        <a:p>
          <a:endParaRPr lang="en-US"/>
        </a:p>
      </dgm:t>
    </dgm:pt>
    <dgm:pt modelId="{8962AC2B-AA64-403F-B1A7-388702F60A9E}" type="sibTrans" cxnId="{3F845BE1-D4D3-4BD0-B494-D38C210A9F92}">
      <dgm:prSet/>
      <dgm:spPr/>
      <dgm:t>
        <a:bodyPr/>
        <a:lstStyle/>
        <a:p>
          <a:endParaRPr lang="en-US"/>
        </a:p>
      </dgm:t>
    </dgm:pt>
    <dgm:pt modelId="{7DE48444-0C93-41B0-A55A-50F9012F4F0F}">
      <dgm:prSet/>
      <dgm:spPr/>
      <dgm:t>
        <a:bodyPr/>
        <a:lstStyle/>
        <a:p>
          <a:r>
            <a:rPr lang="en-US" b="0" i="0"/>
            <a:t>50 1-1/2 STORY FINISHED ALL AGES</a:t>
          </a:r>
          <a:endParaRPr lang="en-US"/>
        </a:p>
      </dgm:t>
    </dgm:pt>
    <dgm:pt modelId="{CCBE74E3-64D5-4EE1-B2CE-76A2A4AC6081}" type="parTrans" cxnId="{F28BA336-A355-46CC-A752-633B4C98EFAD}">
      <dgm:prSet/>
      <dgm:spPr/>
      <dgm:t>
        <a:bodyPr/>
        <a:lstStyle/>
        <a:p>
          <a:endParaRPr lang="en-US"/>
        </a:p>
      </dgm:t>
    </dgm:pt>
    <dgm:pt modelId="{FC388143-C64E-43B4-B7A7-00A28C49E64F}" type="sibTrans" cxnId="{F28BA336-A355-46CC-A752-633B4C98EFAD}">
      <dgm:prSet/>
      <dgm:spPr/>
      <dgm:t>
        <a:bodyPr/>
        <a:lstStyle/>
        <a:p>
          <a:endParaRPr lang="en-US"/>
        </a:p>
      </dgm:t>
    </dgm:pt>
    <dgm:pt modelId="{5DCC82DF-D800-44B4-B8B1-E28AE53E2741}">
      <dgm:prSet/>
      <dgm:spPr/>
      <dgm:t>
        <a:bodyPr/>
        <a:lstStyle/>
        <a:p>
          <a:r>
            <a:rPr lang="en-US" b="0" i="0"/>
            <a:t>So, the average is a 57 type. What does that mean? Is a 90 type 3 times better than a 30 type? This feature was interpreted as numerical when it is actually categorical. The types listed here are codes, not values. Thus, we need to feature transformation with this and many other features.</a:t>
          </a:r>
          <a:endParaRPr lang="en-US"/>
        </a:p>
      </dgm:t>
    </dgm:pt>
    <dgm:pt modelId="{CD6EB10A-FB54-4151-8F6A-D519D6418DEE}" type="parTrans" cxnId="{1B5726B6-5FFF-4872-918E-B95395510734}">
      <dgm:prSet/>
      <dgm:spPr/>
      <dgm:t>
        <a:bodyPr/>
        <a:lstStyle/>
        <a:p>
          <a:endParaRPr lang="en-US"/>
        </a:p>
      </dgm:t>
    </dgm:pt>
    <dgm:pt modelId="{D67B7231-DD5F-4842-AA2F-2628748D8474}" type="sibTrans" cxnId="{1B5726B6-5FFF-4872-918E-B95395510734}">
      <dgm:prSet/>
      <dgm:spPr/>
      <dgm:t>
        <a:bodyPr/>
        <a:lstStyle/>
        <a:p>
          <a:endParaRPr lang="en-US"/>
        </a:p>
      </dgm:t>
    </dgm:pt>
    <dgm:pt modelId="{C21C91D9-5816-4CC2-B919-0EE6558702FC}">
      <dgm:prSet/>
      <dgm:spPr/>
      <dgm:t>
        <a:bodyPr/>
        <a:lstStyle/>
        <a:p>
          <a:r>
            <a:rPr lang="en-US"/>
            <a:t>Make it a string (categorical)</a:t>
          </a:r>
        </a:p>
      </dgm:t>
    </dgm:pt>
    <dgm:pt modelId="{D37A2F03-CE8F-4D3B-8A5C-151E3FDBD759}" type="parTrans" cxnId="{1F3A2F12-4707-4315-9AB3-1538E05E5EE8}">
      <dgm:prSet/>
      <dgm:spPr/>
      <dgm:t>
        <a:bodyPr/>
        <a:lstStyle/>
        <a:p>
          <a:endParaRPr lang="en-US"/>
        </a:p>
      </dgm:t>
    </dgm:pt>
    <dgm:pt modelId="{5551BEB3-BCFD-4635-BBD4-F789255119AE}" type="sibTrans" cxnId="{1F3A2F12-4707-4315-9AB3-1538E05E5EE8}">
      <dgm:prSet/>
      <dgm:spPr/>
      <dgm:t>
        <a:bodyPr/>
        <a:lstStyle/>
        <a:p>
          <a:endParaRPr lang="en-US"/>
        </a:p>
      </dgm:t>
    </dgm:pt>
    <dgm:pt modelId="{93999C8F-BFC4-49F8-A60E-6B8E95D704DD}" type="pres">
      <dgm:prSet presAssocID="{42FEBA49-F01D-43CF-A256-A211EFA6CFBE}" presName="linear" presStyleCnt="0">
        <dgm:presLayoutVars>
          <dgm:animLvl val="lvl"/>
          <dgm:resizeHandles val="exact"/>
        </dgm:presLayoutVars>
      </dgm:prSet>
      <dgm:spPr/>
    </dgm:pt>
    <dgm:pt modelId="{C8ECF35D-2BE7-461C-AB42-72B669EC16E3}" type="pres">
      <dgm:prSet presAssocID="{E877CBF4-02A9-46C1-97BB-031FB309E98A}" presName="parentText" presStyleLbl="node1" presStyleIdx="0" presStyleCnt="5">
        <dgm:presLayoutVars>
          <dgm:chMax val="0"/>
          <dgm:bulletEnabled val="1"/>
        </dgm:presLayoutVars>
      </dgm:prSet>
      <dgm:spPr/>
    </dgm:pt>
    <dgm:pt modelId="{4044263C-5C99-48FE-A7C8-77C4F5085A7C}" type="pres">
      <dgm:prSet presAssocID="{A3E945E3-62A2-4FC4-927D-771B0D0949B7}" presName="spacer" presStyleCnt="0"/>
      <dgm:spPr/>
    </dgm:pt>
    <dgm:pt modelId="{FEE049F3-BD2F-437F-9FCC-29AD5CB9049F}" type="pres">
      <dgm:prSet presAssocID="{17EB7B5D-27E7-4BF2-8AED-51E4DDF1BDE4}" presName="parentText" presStyleLbl="node1" presStyleIdx="1" presStyleCnt="5">
        <dgm:presLayoutVars>
          <dgm:chMax val="0"/>
          <dgm:bulletEnabled val="1"/>
        </dgm:presLayoutVars>
      </dgm:prSet>
      <dgm:spPr/>
    </dgm:pt>
    <dgm:pt modelId="{D956D69C-BB1A-49F7-A315-DECC9462C605}" type="pres">
      <dgm:prSet presAssocID="{8962AC2B-AA64-403F-B1A7-388702F60A9E}" presName="spacer" presStyleCnt="0"/>
      <dgm:spPr/>
    </dgm:pt>
    <dgm:pt modelId="{637E642D-1278-4EED-B2C3-3DB2E38E6942}" type="pres">
      <dgm:prSet presAssocID="{7DE48444-0C93-41B0-A55A-50F9012F4F0F}" presName="parentText" presStyleLbl="node1" presStyleIdx="2" presStyleCnt="5">
        <dgm:presLayoutVars>
          <dgm:chMax val="0"/>
          <dgm:bulletEnabled val="1"/>
        </dgm:presLayoutVars>
      </dgm:prSet>
      <dgm:spPr/>
    </dgm:pt>
    <dgm:pt modelId="{90F8E121-268A-4E9B-AF77-F492189AC806}" type="pres">
      <dgm:prSet presAssocID="{FC388143-C64E-43B4-B7A7-00A28C49E64F}" presName="spacer" presStyleCnt="0"/>
      <dgm:spPr/>
    </dgm:pt>
    <dgm:pt modelId="{66C7FF95-8AD8-49D7-BDC7-E47CFC5BEB76}" type="pres">
      <dgm:prSet presAssocID="{5DCC82DF-D800-44B4-B8B1-E28AE53E2741}" presName="parentText" presStyleLbl="node1" presStyleIdx="3" presStyleCnt="5">
        <dgm:presLayoutVars>
          <dgm:chMax val="0"/>
          <dgm:bulletEnabled val="1"/>
        </dgm:presLayoutVars>
      </dgm:prSet>
      <dgm:spPr/>
    </dgm:pt>
    <dgm:pt modelId="{F51BA0A7-A053-4BC2-B1D9-C8B2DCA454B9}" type="pres">
      <dgm:prSet presAssocID="{D67B7231-DD5F-4842-AA2F-2628748D8474}" presName="spacer" presStyleCnt="0"/>
      <dgm:spPr/>
    </dgm:pt>
    <dgm:pt modelId="{8F69C2E4-7F4F-47F7-8AC4-19EC206E56DA}" type="pres">
      <dgm:prSet presAssocID="{C21C91D9-5816-4CC2-B919-0EE6558702FC}" presName="parentText" presStyleLbl="node1" presStyleIdx="4" presStyleCnt="5">
        <dgm:presLayoutVars>
          <dgm:chMax val="0"/>
          <dgm:bulletEnabled val="1"/>
        </dgm:presLayoutVars>
      </dgm:prSet>
      <dgm:spPr/>
    </dgm:pt>
  </dgm:ptLst>
  <dgm:cxnLst>
    <dgm:cxn modelId="{1F3A2F12-4707-4315-9AB3-1538E05E5EE8}" srcId="{42FEBA49-F01D-43CF-A256-A211EFA6CFBE}" destId="{C21C91D9-5816-4CC2-B919-0EE6558702FC}" srcOrd="4" destOrd="0" parTransId="{D37A2F03-CE8F-4D3B-8A5C-151E3FDBD759}" sibTransId="{5551BEB3-BCFD-4635-BBD4-F789255119AE}"/>
    <dgm:cxn modelId="{ECA63421-7145-499E-99D3-371459D4EEA1}" type="presOf" srcId="{17EB7B5D-27E7-4BF2-8AED-51E4DDF1BDE4}" destId="{FEE049F3-BD2F-437F-9FCC-29AD5CB9049F}" srcOrd="0" destOrd="0" presId="urn:microsoft.com/office/officeart/2005/8/layout/vList2"/>
    <dgm:cxn modelId="{3578052A-2172-4D38-8ADE-425D4333C72E}" type="presOf" srcId="{C21C91D9-5816-4CC2-B919-0EE6558702FC}" destId="{8F69C2E4-7F4F-47F7-8AC4-19EC206E56DA}" srcOrd="0" destOrd="0" presId="urn:microsoft.com/office/officeart/2005/8/layout/vList2"/>
    <dgm:cxn modelId="{3D044731-82CE-446E-B7FC-7CF5116D3CA2}" type="presOf" srcId="{E877CBF4-02A9-46C1-97BB-031FB309E98A}" destId="{C8ECF35D-2BE7-461C-AB42-72B669EC16E3}" srcOrd="0" destOrd="0" presId="urn:microsoft.com/office/officeart/2005/8/layout/vList2"/>
    <dgm:cxn modelId="{F28BA336-A355-46CC-A752-633B4C98EFAD}" srcId="{42FEBA49-F01D-43CF-A256-A211EFA6CFBE}" destId="{7DE48444-0C93-41B0-A55A-50F9012F4F0F}" srcOrd="2" destOrd="0" parTransId="{CCBE74E3-64D5-4EE1-B2CE-76A2A4AC6081}" sibTransId="{FC388143-C64E-43B4-B7A7-00A28C49E64F}"/>
    <dgm:cxn modelId="{06903171-A4A4-436F-84DB-3B6F51945EEC}" srcId="{42FEBA49-F01D-43CF-A256-A211EFA6CFBE}" destId="{E877CBF4-02A9-46C1-97BB-031FB309E98A}" srcOrd="0" destOrd="0" parTransId="{DA08B96A-DAE8-4FE3-87FD-7CD514544B52}" sibTransId="{A3E945E3-62A2-4FC4-927D-771B0D0949B7}"/>
    <dgm:cxn modelId="{AD754B77-F269-449D-B7AF-0D03B3857486}" type="presOf" srcId="{7DE48444-0C93-41B0-A55A-50F9012F4F0F}" destId="{637E642D-1278-4EED-B2C3-3DB2E38E6942}" srcOrd="0" destOrd="0" presId="urn:microsoft.com/office/officeart/2005/8/layout/vList2"/>
    <dgm:cxn modelId="{80CD157F-76C8-4442-AC44-A2D696F7BB36}" type="presOf" srcId="{42FEBA49-F01D-43CF-A256-A211EFA6CFBE}" destId="{93999C8F-BFC4-49F8-A60E-6B8E95D704DD}" srcOrd="0" destOrd="0" presId="urn:microsoft.com/office/officeart/2005/8/layout/vList2"/>
    <dgm:cxn modelId="{5B7B7492-7D36-45E9-9CCC-DA75337729E4}" type="presOf" srcId="{5DCC82DF-D800-44B4-B8B1-E28AE53E2741}" destId="{66C7FF95-8AD8-49D7-BDC7-E47CFC5BEB76}" srcOrd="0" destOrd="0" presId="urn:microsoft.com/office/officeart/2005/8/layout/vList2"/>
    <dgm:cxn modelId="{1B5726B6-5FFF-4872-918E-B95395510734}" srcId="{42FEBA49-F01D-43CF-A256-A211EFA6CFBE}" destId="{5DCC82DF-D800-44B4-B8B1-E28AE53E2741}" srcOrd="3" destOrd="0" parTransId="{CD6EB10A-FB54-4151-8F6A-D519D6418DEE}" sibTransId="{D67B7231-DD5F-4842-AA2F-2628748D8474}"/>
    <dgm:cxn modelId="{3F845BE1-D4D3-4BD0-B494-D38C210A9F92}" srcId="{42FEBA49-F01D-43CF-A256-A211EFA6CFBE}" destId="{17EB7B5D-27E7-4BF2-8AED-51E4DDF1BDE4}" srcOrd="1" destOrd="0" parTransId="{025F879D-4CA0-44DB-8CBA-9B89828EFF19}" sibTransId="{8962AC2B-AA64-403F-B1A7-388702F60A9E}"/>
    <dgm:cxn modelId="{595945E0-4C6A-4F04-BEA4-4CFF706D8D17}" type="presParOf" srcId="{93999C8F-BFC4-49F8-A60E-6B8E95D704DD}" destId="{C8ECF35D-2BE7-461C-AB42-72B669EC16E3}" srcOrd="0" destOrd="0" presId="urn:microsoft.com/office/officeart/2005/8/layout/vList2"/>
    <dgm:cxn modelId="{6680DE6A-DC01-43EB-9901-657BB616006C}" type="presParOf" srcId="{93999C8F-BFC4-49F8-A60E-6B8E95D704DD}" destId="{4044263C-5C99-48FE-A7C8-77C4F5085A7C}" srcOrd="1" destOrd="0" presId="urn:microsoft.com/office/officeart/2005/8/layout/vList2"/>
    <dgm:cxn modelId="{69B7DB46-F309-4596-A6F1-7D255F8D4EC1}" type="presParOf" srcId="{93999C8F-BFC4-49F8-A60E-6B8E95D704DD}" destId="{FEE049F3-BD2F-437F-9FCC-29AD5CB9049F}" srcOrd="2" destOrd="0" presId="urn:microsoft.com/office/officeart/2005/8/layout/vList2"/>
    <dgm:cxn modelId="{BF3A8CB3-E513-48BA-8E99-056C26F2246D}" type="presParOf" srcId="{93999C8F-BFC4-49F8-A60E-6B8E95D704DD}" destId="{D956D69C-BB1A-49F7-A315-DECC9462C605}" srcOrd="3" destOrd="0" presId="urn:microsoft.com/office/officeart/2005/8/layout/vList2"/>
    <dgm:cxn modelId="{B363DDD4-B82F-4E91-99CF-A6751956D505}" type="presParOf" srcId="{93999C8F-BFC4-49F8-A60E-6B8E95D704DD}" destId="{637E642D-1278-4EED-B2C3-3DB2E38E6942}" srcOrd="4" destOrd="0" presId="urn:microsoft.com/office/officeart/2005/8/layout/vList2"/>
    <dgm:cxn modelId="{43DC5E3A-BAC0-4EA7-A632-3C6AA0BA43FA}" type="presParOf" srcId="{93999C8F-BFC4-49F8-A60E-6B8E95D704DD}" destId="{90F8E121-268A-4E9B-AF77-F492189AC806}" srcOrd="5" destOrd="0" presId="urn:microsoft.com/office/officeart/2005/8/layout/vList2"/>
    <dgm:cxn modelId="{833E1ACB-1FFD-4FC7-924A-44046A015A2C}" type="presParOf" srcId="{93999C8F-BFC4-49F8-A60E-6B8E95D704DD}" destId="{66C7FF95-8AD8-49D7-BDC7-E47CFC5BEB76}" srcOrd="6" destOrd="0" presId="urn:microsoft.com/office/officeart/2005/8/layout/vList2"/>
    <dgm:cxn modelId="{3A322B28-0777-4AA2-A359-515D74CB9C26}" type="presParOf" srcId="{93999C8F-BFC4-49F8-A60E-6B8E95D704DD}" destId="{F51BA0A7-A053-4BC2-B1D9-C8B2DCA454B9}" srcOrd="7" destOrd="0" presId="urn:microsoft.com/office/officeart/2005/8/layout/vList2"/>
    <dgm:cxn modelId="{F7F3C569-AFD5-4623-91C2-6D95672B9F79}" type="presParOf" srcId="{93999C8F-BFC4-49F8-A60E-6B8E95D704DD}" destId="{8F69C2E4-7F4F-47F7-8AC4-19EC206E56DA}"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26A8DC9-494B-44BB-877B-D2182430992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943641FA-83AD-4569-988A-148E3DA5B16D}">
      <dgm:prSet/>
      <dgm:spPr/>
      <dgm:t>
        <a:bodyPr/>
        <a:lstStyle/>
        <a:p>
          <a:r>
            <a:rPr lang="en-US"/>
            <a:t>score = rmsle_cv(lasso)</a:t>
          </a:r>
        </a:p>
      </dgm:t>
    </dgm:pt>
    <dgm:pt modelId="{A685B595-8B5A-40A9-927F-D54B53C76493}" type="parTrans" cxnId="{7B4E0A1B-572F-4300-9B8F-F45BC26C100F}">
      <dgm:prSet/>
      <dgm:spPr/>
      <dgm:t>
        <a:bodyPr/>
        <a:lstStyle/>
        <a:p>
          <a:endParaRPr lang="en-US"/>
        </a:p>
      </dgm:t>
    </dgm:pt>
    <dgm:pt modelId="{AA781740-D02C-4523-83FB-3935C45E3459}" type="sibTrans" cxnId="{7B4E0A1B-572F-4300-9B8F-F45BC26C100F}">
      <dgm:prSet/>
      <dgm:spPr/>
      <dgm:t>
        <a:bodyPr/>
        <a:lstStyle/>
        <a:p>
          <a:endParaRPr lang="en-US"/>
        </a:p>
      </dgm:t>
    </dgm:pt>
    <dgm:pt modelId="{73AE1487-6AF8-4202-9BE2-9283F949FF6E}">
      <dgm:prSet/>
      <dgm:spPr/>
      <dgm:t>
        <a:bodyPr/>
        <a:lstStyle/>
        <a:p>
          <a:r>
            <a:rPr lang="en-US"/>
            <a:t>print("\nLasso score: {:.4f} ({:.4f})\n".format(score.mean(), score.std()))</a:t>
          </a:r>
        </a:p>
      </dgm:t>
    </dgm:pt>
    <dgm:pt modelId="{AF5661A9-1540-44A9-868D-8844B1CCE333}" type="parTrans" cxnId="{E89B392C-1AEF-4061-9BE9-AE7B780360BC}">
      <dgm:prSet/>
      <dgm:spPr/>
      <dgm:t>
        <a:bodyPr/>
        <a:lstStyle/>
        <a:p>
          <a:endParaRPr lang="en-US"/>
        </a:p>
      </dgm:t>
    </dgm:pt>
    <dgm:pt modelId="{BAD507F1-62A0-451C-9B0A-07ACBA0C5756}" type="sibTrans" cxnId="{E89B392C-1AEF-4061-9BE9-AE7B780360BC}">
      <dgm:prSet/>
      <dgm:spPr/>
      <dgm:t>
        <a:bodyPr/>
        <a:lstStyle/>
        <a:p>
          <a:endParaRPr lang="en-US"/>
        </a:p>
      </dgm:t>
    </dgm:pt>
    <dgm:pt modelId="{0358F16D-9706-4698-9DC1-AB1DD2613DEF}">
      <dgm:prSet/>
      <dgm:spPr/>
      <dgm:t>
        <a:bodyPr/>
        <a:lstStyle/>
        <a:p>
          <a:r>
            <a:rPr lang="en-US"/>
            <a:t>score = rmsle_cv(ENet)</a:t>
          </a:r>
        </a:p>
      </dgm:t>
    </dgm:pt>
    <dgm:pt modelId="{AB975219-7156-42AF-898B-BC54BE11DA75}" type="parTrans" cxnId="{FEBA6D28-FCD5-485C-AF42-AAEFC7CBB6E5}">
      <dgm:prSet/>
      <dgm:spPr/>
      <dgm:t>
        <a:bodyPr/>
        <a:lstStyle/>
        <a:p>
          <a:endParaRPr lang="en-US"/>
        </a:p>
      </dgm:t>
    </dgm:pt>
    <dgm:pt modelId="{0EEA9FE0-BB09-46D7-8C1C-9EE4BB3AB1E7}" type="sibTrans" cxnId="{FEBA6D28-FCD5-485C-AF42-AAEFC7CBB6E5}">
      <dgm:prSet/>
      <dgm:spPr/>
      <dgm:t>
        <a:bodyPr/>
        <a:lstStyle/>
        <a:p>
          <a:endParaRPr lang="en-US"/>
        </a:p>
      </dgm:t>
    </dgm:pt>
    <dgm:pt modelId="{A6DEFF21-703E-419A-8F36-86F8602F4138}">
      <dgm:prSet/>
      <dgm:spPr/>
      <dgm:t>
        <a:bodyPr/>
        <a:lstStyle/>
        <a:p>
          <a:r>
            <a:rPr lang="en-US"/>
            <a:t>print("ElasticNet score: {:.4f} ({:.4f})\n".format(score.mean(), score.std()))</a:t>
          </a:r>
        </a:p>
      </dgm:t>
    </dgm:pt>
    <dgm:pt modelId="{98EC78FC-9AEC-4FC8-80E1-95623A038A80}" type="parTrans" cxnId="{E05A288F-A6EC-4D7C-986A-08458DC41A4A}">
      <dgm:prSet/>
      <dgm:spPr/>
      <dgm:t>
        <a:bodyPr/>
        <a:lstStyle/>
        <a:p>
          <a:endParaRPr lang="en-US"/>
        </a:p>
      </dgm:t>
    </dgm:pt>
    <dgm:pt modelId="{61E9206D-FE52-4AF5-9EE3-F24651874190}" type="sibTrans" cxnId="{E05A288F-A6EC-4D7C-986A-08458DC41A4A}">
      <dgm:prSet/>
      <dgm:spPr/>
      <dgm:t>
        <a:bodyPr/>
        <a:lstStyle/>
        <a:p>
          <a:endParaRPr lang="en-US"/>
        </a:p>
      </dgm:t>
    </dgm:pt>
    <dgm:pt modelId="{5AB7F24F-9A74-498C-AA1B-BAFB3EFAED6F}">
      <dgm:prSet/>
      <dgm:spPr/>
      <dgm:t>
        <a:bodyPr/>
        <a:lstStyle/>
        <a:p>
          <a:r>
            <a:rPr lang="en-US"/>
            <a:t>score = rmsle_cv(KRR)</a:t>
          </a:r>
        </a:p>
      </dgm:t>
    </dgm:pt>
    <dgm:pt modelId="{BC58EA74-5AB0-48B5-A45E-3CAB56C36F58}" type="parTrans" cxnId="{8E357F27-371F-4F87-8FAC-95201EC15CDB}">
      <dgm:prSet/>
      <dgm:spPr/>
      <dgm:t>
        <a:bodyPr/>
        <a:lstStyle/>
        <a:p>
          <a:endParaRPr lang="en-US"/>
        </a:p>
      </dgm:t>
    </dgm:pt>
    <dgm:pt modelId="{95D02538-0D6A-4E56-B97D-CC467D20BBBC}" type="sibTrans" cxnId="{8E357F27-371F-4F87-8FAC-95201EC15CDB}">
      <dgm:prSet/>
      <dgm:spPr/>
      <dgm:t>
        <a:bodyPr/>
        <a:lstStyle/>
        <a:p>
          <a:endParaRPr lang="en-US"/>
        </a:p>
      </dgm:t>
    </dgm:pt>
    <dgm:pt modelId="{7C5C169B-BE3E-47B0-86DA-9829810C519E}">
      <dgm:prSet/>
      <dgm:spPr/>
      <dgm:t>
        <a:bodyPr/>
        <a:lstStyle/>
        <a:p>
          <a:r>
            <a:rPr lang="en-US"/>
            <a:t>print("Kernel Ridge score: {:.4f} ({:.4f})\n".format(score.mean(), score.std()))</a:t>
          </a:r>
        </a:p>
      </dgm:t>
    </dgm:pt>
    <dgm:pt modelId="{14D93567-E679-4785-ADA0-B386B9C6946C}" type="parTrans" cxnId="{9D90C7A1-81D7-4B24-AFAE-CECE1009538E}">
      <dgm:prSet/>
      <dgm:spPr/>
      <dgm:t>
        <a:bodyPr/>
        <a:lstStyle/>
        <a:p>
          <a:endParaRPr lang="en-US"/>
        </a:p>
      </dgm:t>
    </dgm:pt>
    <dgm:pt modelId="{3D8B1C10-EE44-4915-94E4-0BDCA90968D2}" type="sibTrans" cxnId="{9D90C7A1-81D7-4B24-AFAE-CECE1009538E}">
      <dgm:prSet/>
      <dgm:spPr/>
      <dgm:t>
        <a:bodyPr/>
        <a:lstStyle/>
        <a:p>
          <a:endParaRPr lang="en-US"/>
        </a:p>
      </dgm:t>
    </dgm:pt>
    <dgm:pt modelId="{C4BE8AA3-7400-46F8-8CB5-C2492ABF8F2E}">
      <dgm:prSet/>
      <dgm:spPr/>
      <dgm:t>
        <a:bodyPr/>
        <a:lstStyle/>
        <a:p>
          <a:r>
            <a:rPr lang="en-US"/>
            <a:t>score = rmsle_cv(GBoost)</a:t>
          </a:r>
        </a:p>
      </dgm:t>
    </dgm:pt>
    <dgm:pt modelId="{2BD9F951-3346-4AF0-AB54-7C66DA8B1257}" type="parTrans" cxnId="{332EEC1A-F9A4-4B3D-88A3-F8F27E245777}">
      <dgm:prSet/>
      <dgm:spPr/>
      <dgm:t>
        <a:bodyPr/>
        <a:lstStyle/>
        <a:p>
          <a:endParaRPr lang="en-US"/>
        </a:p>
      </dgm:t>
    </dgm:pt>
    <dgm:pt modelId="{F11E2B2B-E058-48DC-A4D1-AD7485413BE7}" type="sibTrans" cxnId="{332EEC1A-F9A4-4B3D-88A3-F8F27E245777}">
      <dgm:prSet/>
      <dgm:spPr/>
      <dgm:t>
        <a:bodyPr/>
        <a:lstStyle/>
        <a:p>
          <a:endParaRPr lang="en-US"/>
        </a:p>
      </dgm:t>
    </dgm:pt>
    <dgm:pt modelId="{BF581AF1-0F8E-4E66-B638-F45FBF2821B5}">
      <dgm:prSet/>
      <dgm:spPr/>
      <dgm:t>
        <a:bodyPr/>
        <a:lstStyle/>
        <a:p>
          <a:r>
            <a:rPr lang="en-US"/>
            <a:t>print("Gradient Boosting score: {:.4f} ({:.4f})\n".format(score.mean(), score.std()))</a:t>
          </a:r>
        </a:p>
      </dgm:t>
    </dgm:pt>
    <dgm:pt modelId="{4908067B-E9F2-4DB4-AA27-FB1B6BA79B9D}" type="parTrans" cxnId="{E62B8C48-FAC2-4E53-90FF-C675DB468CB2}">
      <dgm:prSet/>
      <dgm:spPr/>
      <dgm:t>
        <a:bodyPr/>
        <a:lstStyle/>
        <a:p>
          <a:endParaRPr lang="en-US"/>
        </a:p>
      </dgm:t>
    </dgm:pt>
    <dgm:pt modelId="{8F961BE4-2B69-441B-AD38-3B089E81F1AA}" type="sibTrans" cxnId="{E62B8C48-FAC2-4E53-90FF-C675DB468CB2}">
      <dgm:prSet/>
      <dgm:spPr/>
      <dgm:t>
        <a:bodyPr/>
        <a:lstStyle/>
        <a:p>
          <a:endParaRPr lang="en-US"/>
        </a:p>
      </dgm:t>
    </dgm:pt>
    <dgm:pt modelId="{7F3296F6-3166-415C-B2E7-127140D7E7C1}">
      <dgm:prSet/>
      <dgm:spPr/>
      <dgm:t>
        <a:bodyPr/>
        <a:lstStyle/>
        <a:p>
          <a:r>
            <a:rPr lang="en-US"/>
            <a:t>score = rmsle_cv(model_xgb)</a:t>
          </a:r>
        </a:p>
      </dgm:t>
    </dgm:pt>
    <dgm:pt modelId="{D2A2873F-E6AE-45E3-B3BF-F003EDDF2FD1}" type="parTrans" cxnId="{5C5E4DA4-9907-470C-9DD7-89633191C2BE}">
      <dgm:prSet/>
      <dgm:spPr/>
      <dgm:t>
        <a:bodyPr/>
        <a:lstStyle/>
        <a:p>
          <a:endParaRPr lang="en-US"/>
        </a:p>
      </dgm:t>
    </dgm:pt>
    <dgm:pt modelId="{EA43518D-CACB-4225-A335-816859838879}" type="sibTrans" cxnId="{5C5E4DA4-9907-470C-9DD7-89633191C2BE}">
      <dgm:prSet/>
      <dgm:spPr/>
      <dgm:t>
        <a:bodyPr/>
        <a:lstStyle/>
        <a:p>
          <a:endParaRPr lang="en-US"/>
        </a:p>
      </dgm:t>
    </dgm:pt>
    <dgm:pt modelId="{5CFB2332-45D4-4148-A889-0A6658760429}">
      <dgm:prSet/>
      <dgm:spPr/>
      <dgm:t>
        <a:bodyPr/>
        <a:lstStyle/>
        <a:p>
          <a:r>
            <a:rPr lang="en-US"/>
            <a:t>print("Xgboost score: {:.4f} ({:.4f})\n".format(score.mean(), score.std()))</a:t>
          </a:r>
        </a:p>
      </dgm:t>
    </dgm:pt>
    <dgm:pt modelId="{F3F4E866-2E78-4A68-B0A7-803BE2372CFC}" type="parTrans" cxnId="{A6724DEC-1A54-4B49-8B3C-4DAB3A4BE33E}">
      <dgm:prSet/>
      <dgm:spPr/>
      <dgm:t>
        <a:bodyPr/>
        <a:lstStyle/>
        <a:p>
          <a:endParaRPr lang="en-US"/>
        </a:p>
      </dgm:t>
    </dgm:pt>
    <dgm:pt modelId="{5C2B234A-D16A-46F1-BD09-2D6B3C763DCE}" type="sibTrans" cxnId="{A6724DEC-1A54-4B49-8B3C-4DAB3A4BE33E}">
      <dgm:prSet/>
      <dgm:spPr/>
      <dgm:t>
        <a:bodyPr/>
        <a:lstStyle/>
        <a:p>
          <a:endParaRPr lang="en-US"/>
        </a:p>
      </dgm:t>
    </dgm:pt>
    <dgm:pt modelId="{BA589A61-9C52-4458-8F21-42652BA57999}">
      <dgm:prSet/>
      <dgm:spPr/>
      <dgm:t>
        <a:bodyPr/>
        <a:lstStyle/>
        <a:p>
          <a:r>
            <a:rPr lang="en-US"/>
            <a:t>score = rmsle_cv(model_lgb)</a:t>
          </a:r>
        </a:p>
      </dgm:t>
    </dgm:pt>
    <dgm:pt modelId="{611CF2B0-C7D4-4901-A5B1-3346E5ACB769}" type="parTrans" cxnId="{5F468622-10BD-4448-AEDD-4B0227F02650}">
      <dgm:prSet/>
      <dgm:spPr/>
      <dgm:t>
        <a:bodyPr/>
        <a:lstStyle/>
        <a:p>
          <a:endParaRPr lang="en-US"/>
        </a:p>
      </dgm:t>
    </dgm:pt>
    <dgm:pt modelId="{7BC73B88-AB8C-40C6-BCD8-2C9F5655A956}" type="sibTrans" cxnId="{5F468622-10BD-4448-AEDD-4B0227F02650}">
      <dgm:prSet/>
      <dgm:spPr/>
      <dgm:t>
        <a:bodyPr/>
        <a:lstStyle/>
        <a:p>
          <a:endParaRPr lang="en-US"/>
        </a:p>
      </dgm:t>
    </dgm:pt>
    <dgm:pt modelId="{EE43EE0F-661E-408F-B811-7F708A09F8CE}">
      <dgm:prSet/>
      <dgm:spPr/>
      <dgm:t>
        <a:bodyPr/>
        <a:lstStyle/>
        <a:p>
          <a:r>
            <a:rPr lang="en-US"/>
            <a:t>print("LGBM score: {:.4f} ({:.4f})\n" .format(score.mean(), score.std()))</a:t>
          </a:r>
        </a:p>
      </dgm:t>
    </dgm:pt>
    <dgm:pt modelId="{1FCB9A35-BAFE-4DA5-8CD8-025767003E72}" type="parTrans" cxnId="{62F00CB1-2103-4681-9471-C080C966B810}">
      <dgm:prSet/>
      <dgm:spPr/>
      <dgm:t>
        <a:bodyPr/>
        <a:lstStyle/>
        <a:p>
          <a:endParaRPr lang="en-US"/>
        </a:p>
      </dgm:t>
    </dgm:pt>
    <dgm:pt modelId="{ADE09145-5539-4883-94E6-A4CE4D21EFB9}" type="sibTrans" cxnId="{62F00CB1-2103-4681-9471-C080C966B810}">
      <dgm:prSet/>
      <dgm:spPr/>
      <dgm:t>
        <a:bodyPr/>
        <a:lstStyle/>
        <a:p>
          <a:endParaRPr lang="en-US"/>
        </a:p>
      </dgm:t>
    </dgm:pt>
    <dgm:pt modelId="{F2295D21-A659-45A6-9178-EFF30F7060AA}" type="pres">
      <dgm:prSet presAssocID="{B26A8DC9-494B-44BB-877B-D2182430992F}" presName="vert0" presStyleCnt="0">
        <dgm:presLayoutVars>
          <dgm:dir/>
          <dgm:animOne val="branch"/>
          <dgm:animLvl val="lvl"/>
        </dgm:presLayoutVars>
      </dgm:prSet>
      <dgm:spPr/>
    </dgm:pt>
    <dgm:pt modelId="{18BCD81D-93D0-4137-8A3D-94C16775C908}" type="pres">
      <dgm:prSet presAssocID="{943641FA-83AD-4569-988A-148E3DA5B16D}" presName="thickLine" presStyleLbl="alignNode1" presStyleIdx="0" presStyleCnt="12"/>
      <dgm:spPr/>
    </dgm:pt>
    <dgm:pt modelId="{BC7CF4C9-0498-4DD9-A1E5-A61C531574D9}" type="pres">
      <dgm:prSet presAssocID="{943641FA-83AD-4569-988A-148E3DA5B16D}" presName="horz1" presStyleCnt="0"/>
      <dgm:spPr/>
    </dgm:pt>
    <dgm:pt modelId="{BB0A9847-4637-434F-A1ED-9C4BE5DBFEEC}" type="pres">
      <dgm:prSet presAssocID="{943641FA-83AD-4569-988A-148E3DA5B16D}" presName="tx1" presStyleLbl="revTx" presStyleIdx="0" presStyleCnt="12"/>
      <dgm:spPr/>
    </dgm:pt>
    <dgm:pt modelId="{31FEE283-2BEC-434B-8C5B-540F3A141FBA}" type="pres">
      <dgm:prSet presAssocID="{943641FA-83AD-4569-988A-148E3DA5B16D}" presName="vert1" presStyleCnt="0"/>
      <dgm:spPr/>
    </dgm:pt>
    <dgm:pt modelId="{57B6E85E-6ADA-4548-858D-376959C06CB6}" type="pres">
      <dgm:prSet presAssocID="{73AE1487-6AF8-4202-9BE2-9283F949FF6E}" presName="thickLine" presStyleLbl="alignNode1" presStyleIdx="1" presStyleCnt="12"/>
      <dgm:spPr/>
    </dgm:pt>
    <dgm:pt modelId="{53DAAB38-5CA3-4221-959E-08F95D1580D6}" type="pres">
      <dgm:prSet presAssocID="{73AE1487-6AF8-4202-9BE2-9283F949FF6E}" presName="horz1" presStyleCnt="0"/>
      <dgm:spPr/>
    </dgm:pt>
    <dgm:pt modelId="{6945726A-2369-4660-A241-9FD352629CFE}" type="pres">
      <dgm:prSet presAssocID="{73AE1487-6AF8-4202-9BE2-9283F949FF6E}" presName="tx1" presStyleLbl="revTx" presStyleIdx="1" presStyleCnt="12"/>
      <dgm:spPr/>
    </dgm:pt>
    <dgm:pt modelId="{7E805AD9-7BEB-46CE-95A9-01C39B2AF0EE}" type="pres">
      <dgm:prSet presAssocID="{73AE1487-6AF8-4202-9BE2-9283F949FF6E}" presName="vert1" presStyleCnt="0"/>
      <dgm:spPr/>
    </dgm:pt>
    <dgm:pt modelId="{BB43F865-A7C3-447C-B160-09A65FAE594A}" type="pres">
      <dgm:prSet presAssocID="{0358F16D-9706-4698-9DC1-AB1DD2613DEF}" presName="thickLine" presStyleLbl="alignNode1" presStyleIdx="2" presStyleCnt="12"/>
      <dgm:spPr/>
    </dgm:pt>
    <dgm:pt modelId="{028047F4-68D1-4C77-93CD-C7BA6F6BD35D}" type="pres">
      <dgm:prSet presAssocID="{0358F16D-9706-4698-9DC1-AB1DD2613DEF}" presName="horz1" presStyleCnt="0"/>
      <dgm:spPr/>
    </dgm:pt>
    <dgm:pt modelId="{5F142B93-27A2-4CA0-8BC0-8BFC029722EE}" type="pres">
      <dgm:prSet presAssocID="{0358F16D-9706-4698-9DC1-AB1DD2613DEF}" presName="tx1" presStyleLbl="revTx" presStyleIdx="2" presStyleCnt="12"/>
      <dgm:spPr/>
    </dgm:pt>
    <dgm:pt modelId="{B613CB77-AB49-4D85-94AD-75C47CB3B202}" type="pres">
      <dgm:prSet presAssocID="{0358F16D-9706-4698-9DC1-AB1DD2613DEF}" presName="vert1" presStyleCnt="0"/>
      <dgm:spPr/>
    </dgm:pt>
    <dgm:pt modelId="{49FAEE9D-5920-4B4F-B034-130A53367A3C}" type="pres">
      <dgm:prSet presAssocID="{A6DEFF21-703E-419A-8F36-86F8602F4138}" presName="thickLine" presStyleLbl="alignNode1" presStyleIdx="3" presStyleCnt="12"/>
      <dgm:spPr/>
    </dgm:pt>
    <dgm:pt modelId="{B508524C-18FE-48F6-A013-2797A4FF1E1E}" type="pres">
      <dgm:prSet presAssocID="{A6DEFF21-703E-419A-8F36-86F8602F4138}" presName="horz1" presStyleCnt="0"/>
      <dgm:spPr/>
    </dgm:pt>
    <dgm:pt modelId="{60AA6255-7C30-4001-8B6A-E9722D8E5086}" type="pres">
      <dgm:prSet presAssocID="{A6DEFF21-703E-419A-8F36-86F8602F4138}" presName="tx1" presStyleLbl="revTx" presStyleIdx="3" presStyleCnt="12"/>
      <dgm:spPr/>
    </dgm:pt>
    <dgm:pt modelId="{FFDAE264-6CB9-4406-8202-8472CE5D492E}" type="pres">
      <dgm:prSet presAssocID="{A6DEFF21-703E-419A-8F36-86F8602F4138}" presName="vert1" presStyleCnt="0"/>
      <dgm:spPr/>
    </dgm:pt>
    <dgm:pt modelId="{975ABE06-AC21-42A0-8B9E-E3890D9A9929}" type="pres">
      <dgm:prSet presAssocID="{5AB7F24F-9A74-498C-AA1B-BAFB3EFAED6F}" presName="thickLine" presStyleLbl="alignNode1" presStyleIdx="4" presStyleCnt="12"/>
      <dgm:spPr/>
    </dgm:pt>
    <dgm:pt modelId="{7630F323-F1D7-41E6-9664-46591E02495E}" type="pres">
      <dgm:prSet presAssocID="{5AB7F24F-9A74-498C-AA1B-BAFB3EFAED6F}" presName="horz1" presStyleCnt="0"/>
      <dgm:spPr/>
    </dgm:pt>
    <dgm:pt modelId="{1307FD33-367E-4CE4-A5D7-465F5A89E293}" type="pres">
      <dgm:prSet presAssocID="{5AB7F24F-9A74-498C-AA1B-BAFB3EFAED6F}" presName="tx1" presStyleLbl="revTx" presStyleIdx="4" presStyleCnt="12"/>
      <dgm:spPr/>
    </dgm:pt>
    <dgm:pt modelId="{EA7E5901-6F8B-41EA-A9BB-E919C14A48D7}" type="pres">
      <dgm:prSet presAssocID="{5AB7F24F-9A74-498C-AA1B-BAFB3EFAED6F}" presName="vert1" presStyleCnt="0"/>
      <dgm:spPr/>
    </dgm:pt>
    <dgm:pt modelId="{770BB6D8-CD3B-408B-BEDA-899403911AEC}" type="pres">
      <dgm:prSet presAssocID="{7C5C169B-BE3E-47B0-86DA-9829810C519E}" presName="thickLine" presStyleLbl="alignNode1" presStyleIdx="5" presStyleCnt="12"/>
      <dgm:spPr/>
    </dgm:pt>
    <dgm:pt modelId="{45675E58-2637-42F5-827E-5B38D5728587}" type="pres">
      <dgm:prSet presAssocID="{7C5C169B-BE3E-47B0-86DA-9829810C519E}" presName="horz1" presStyleCnt="0"/>
      <dgm:spPr/>
    </dgm:pt>
    <dgm:pt modelId="{ECBD064B-3586-409C-8BF2-A40926F6510B}" type="pres">
      <dgm:prSet presAssocID="{7C5C169B-BE3E-47B0-86DA-9829810C519E}" presName="tx1" presStyleLbl="revTx" presStyleIdx="5" presStyleCnt="12"/>
      <dgm:spPr/>
    </dgm:pt>
    <dgm:pt modelId="{1931BEC4-37BD-4A07-9BD4-424E8E6023E0}" type="pres">
      <dgm:prSet presAssocID="{7C5C169B-BE3E-47B0-86DA-9829810C519E}" presName="vert1" presStyleCnt="0"/>
      <dgm:spPr/>
    </dgm:pt>
    <dgm:pt modelId="{B7C35948-0335-4DF7-B3C8-317D1FFE3722}" type="pres">
      <dgm:prSet presAssocID="{C4BE8AA3-7400-46F8-8CB5-C2492ABF8F2E}" presName="thickLine" presStyleLbl="alignNode1" presStyleIdx="6" presStyleCnt="12"/>
      <dgm:spPr/>
    </dgm:pt>
    <dgm:pt modelId="{6A05A840-5619-4893-B4E6-B7F58F811CAA}" type="pres">
      <dgm:prSet presAssocID="{C4BE8AA3-7400-46F8-8CB5-C2492ABF8F2E}" presName="horz1" presStyleCnt="0"/>
      <dgm:spPr/>
    </dgm:pt>
    <dgm:pt modelId="{673068C6-551D-42E9-9752-6042CB84504F}" type="pres">
      <dgm:prSet presAssocID="{C4BE8AA3-7400-46F8-8CB5-C2492ABF8F2E}" presName="tx1" presStyleLbl="revTx" presStyleIdx="6" presStyleCnt="12"/>
      <dgm:spPr/>
    </dgm:pt>
    <dgm:pt modelId="{5B9D8F96-4EE3-435B-96F6-16D2F88F4CA6}" type="pres">
      <dgm:prSet presAssocID="{C4BE8AA3-7400-46F8-8CB5-C2492ABF8F2E}" presName="vert1" presStyleCnt="0"/>
      <dgm:spPr/>
    </dgm:pt>
    <dgm:pt modelId="{81E35CBC-DF6B-438F-8856-D5891117002B}" type="pres">
      <dgm:prSet presAssocID="{BF581AF1-0F8E-4E66-B638-F45FBF2821B5}" presName="thickLine" presStyleLbl="alignNode1" presStyleIdx="7" presStyleCnt="12"/>
      <dgm:spPr/>
    </dgm:pt>
    <dgm:pt modelId="{2DA2E63C-7316-4B81-B08D-A448C9326A82}" type="pres">
      <dgm:prSet presAssocID="{BF581AF1-0F8E-4E66-B638-F45FBF2821B5}" presName="horz1" presStyleCnt="0"/>
      <dgm:spPr/>
    </dgm:pt>
    <dgm:pt modelId="{C7BC520C-07D1-437D-B6CF-E3D9A64E417A}" type="pres">
      <dgm:prSet presAssocID="{BF581AF1-0F8E-4E66-B638-F45FBF2821B5}" presName="tx1" presStyleLbl="revTx" presStyleIdx="7" presStyleCnt="12"/>
      <dgm:spPr/>
    </dgm:pt>
    <dgm:pt modelId="{5C86F9FA-B9F1-4A1F-A218-05266B2758C4}" type="pres">
      <dgm:prSet presAssocID="{BF581AF1-0F8E-4E66-B638-F45FBF2821B5}" presName="vert1" presStyleCnt="0"/>
      <dgm:spPr/>
    </dgm:pt>
    <dgm:pt modelId="{A703B9CA-57E3-463E-8F86-624AFD2BB498}" type="pres">
      <dgm:prSet presAssocID="{7F3296F6-3166-415C-B2E7-127140D7E7C1}" presName="thickLine" presStyleLbl="alignNode1" presStyleIdx="8" presStyleCnt="12"/>
      <dgm:spPr/>
    </dgm:pt>
    <dgm:pt modelId="{F3F7A1BD-6BC4-4112-A618-D2C35FCF9F71}" type="pres">
      <dgm:prSet presAssocID="{7F3296F6-3166-415C-B2E7-127140D7E7C1}" presName="horz1" presStyleCnt="0"/>
      <dgm:spPr/>
    </dgm:pt>
    <dgm:pt modelId="{3510AA5A-1FD9-4AC9-B128-B2D7FEB587FA}" type="pres">
      <dgm:prSet presAssocID="{7F3296F6-3166-415C-B2E7-127140D7E7C1}" presName="tx1" presStyleLbl="revTx" presStyleIdx="8" presStyleCnt="12"/>
      <dgm:spPr/>
    </dgm:pt>
    <dgm:pt modelId="{0CACBC58-7544-4E17-9167-07B3E2FEE8EF}" type="pres">
      <dgm:prSet presAssocID="{7F3296F6-3166-415C-B2E7-127140D7E7C1}" presName="vert1" presStyleCnt="0"/>
      <dgm:spPr/>
    </dgm:pt>
    <dgm:pt modelId="{FB739922-E428-42BD-8CF6-86F7BDF75136}" type="pres">
      <dgm:prSet presAssocID="{5CFB2332-45D4-4148-A889-0A6658760429}" presName="thickLine" presStyleLbl="alignNode1" presStyleIdx="9" presStyleCnt="12"/>
      <dgm:spPr/>
    </dgm:pt>
    <dgm:pt modelId="{F7D98C89-52CE-402B-9054-908BB6C9220B}" type="pres">
      <dgm:prSet presAssocID="{5CFB2332-45D4-4148-A889-0A6658760429}" presName="horz1" presStyleCnt="0"/>
      <dgm:spPr/>
    </dgm:pt>
    <dgm:pt modelId="{A7B61CAD-C875-4F64-9CF4-B3F66F8FB1BC}" type="pres">
      <dgm:prSet presAssocID="{5CFB2332-45D4-4148-A889-0A6658760429}" presName="tx1" presStyleLbl="revTx" presStyleIdx="9" presStyleCnt="12"/>
      <dgm:spPr/>
    </dgm:pt>
    <dgm:pt modelId="{B881B293-CEF8-4934-98F5-4456C5EF345A}" type="pres">
      <dgm:prSet presAssocID="{5CFB2332-45D4-4148-A889-0A6658760429}" presName="vert1" presStyleCnt="0"/>
      <dgm:spPr/>
    </dgm:pt>
    <dgm:pt modelId="{9B09873A-059E-40B8-BF9B-FFC6EC08FA59}" type="pres">
      <dgm:prSet presAssocID="{BA589A61-9C52-4458-8F21-42652BA57999}" presName="thickLine" presStyleLbl="alignNode1" presStyleIdx="10" presStyleCnt="12"/>
      <dgm:spPr/>
    </dgm:pt>
    <dgm:pt modelId="{50A2BF37-96BA-4966-B896-203968A1E2F0}" type="pres">
      <dgm:prSet presAssocID="{BA589A61-9C52-4458-8F21-42652BA57999}" presName="horz1" presStyleCnt="0"/>
      <dgm:spPr/>
    </dgm:pt>
    <dgm:pt modelId="{B6399EAA-5795-42AC-9545-EC0056AFB057}" type="pres">
      <dgm:prSet presAssocID="{BA589A61-9C52-4458-8F21-42652BA57999}" presName="tx1" presStyleLbl="revTx" presStyleIdx="10" presStyleCnt="12"/>
      <dgm:spPr/>
    </dgm:pt>
    <dgm:pt modelId="{76393B9A-4038-417F-9B15-9E754792EB92}" type="pres">
      <dgm:prSet presAssocID="{BA589A61-9C52-4458-8F21-42652BA57999}" presName="vert1" presStyleCnt="0"/>
      <dgm:spPr/>
    </dgm:pt>
    <dgm:pt modelId="{EA268943-9498-4D9A-869F-8BE136366F47}" type="pres">
      <dgm:prSet presAssocID="{EE43EE0F-661E-408F-B811-7F708A09F8CE}" presName="thickLine" presStyleLbl="alignNode1" presStyleIdx="11" presStyleCnt="12"/>
      <dgm:spPr/>
    </dgm:pt>
    <dgm:pt modelId="{CF471EA8-B5B3-4223-A857-5C948E6CA4D4}" type="pres">
      <dgm:prSet presAssocID="{EE43EE0F-661E-408F-B811-7F708A09F8CE}" presName="horz1" presStyleCnt="0"/>
      <dgm:spPr/>
    </dgm:pt>
    <dgm:pt modelId="{BC9BD2B8-0032-4DFF-8C1D-C8537FE1C59D}" type="pres">
      <dgm:prSet presAssocID="{EE43EE0F-661E-408F-B811-7F708A09F8CE}" presName="tx1" presStyleLbl="revTx" presStyleIdx="11" presStyleCnt="12"/>
      <dgm:spPr/>
    </dgm:pt>
    <dgm:pt modelId="{1321CF74-2409-4CAA-9E4B-405D372083D0}" type="pres">
      <dgm:prSet presAssocID="{EE43EE0F-661E-408F-B811-7F708A09F8CE}" presName="vert1" presStyleCnt="0"/>
      <dgm:spPr/>
    </dgm:pt>
  </dgm:ptLst>
  <dgm:cxnLst>
    <dgm:cxn modelId="{DEF2A009-1004-4266-8DBD-265ECA0B35D7}" type="presOf" srcId="{BF581AF1-0F8E-4E66-B638-F45FBF2821B5}" destId="{C7BC520C-07D1-437D-B6CF-E3D9A64E417A}" srcOrd="0" destOrd="0" presId="urn:microsoft.com/office/officeart/2008/layout/LinedList"/>
    <dgm:cxn modelId="{13364C0C-8DD5-4E48-A937-24ECE63D4EF1}" type="presOf" srcId="{C4BE8AA3-7400-46F8-8CB5-C2492ABF8F2E}" destId="{673068C6-551D-42E9-9752-6042CB84504F}" srcOrd="0" destOrd="0" presId="urn:microsoft.com/office/officeart/2008/layout/LinedList"/>
    <dgm:cxn modelId="{150A4F0D-3F8B-4BDF-85EF-B4A2A36F19B6}" type="presOf" srcId="{0358F16D-9706-4698-9DC1-AB1DD2613DEF}" destId="{5F142B93-27A2-4CA0-8BC0-8BFC029722EE}" srcOrd="0" destOrd="0" presId="urn:microsoft.com/office/officeart/2008/layout/LinedList"/>
    <dgm:cxn modelId="{332EEC1A-F9A4-4B3D-88A3-F8F27E245777}" srcId="{B26A8DC9-494B-44BB-877B-D2182430992F}" destId="{C4BE8AA3-7400-46F8-8CB5-C2492ABF8F2E}" srcOrd="6" destOrd="0" parTransId="{2BD9F951-3346-4AF0-AB54-7C66DA8B1257}" sibTransId="{F11E2B2B-E058-48DC-A4D1-AD7485413BE7}"/>
    <dgm:cxn modelId="{7B4E0A1B-572F-4300-9B8F-F45BC26C100F}" srcId="{B26A8DC9-494B-44BB-877B-D2182430992F}" destId="{943641FA-83AD-4569-988A-148E3DA5B16D}" srcOrd="0" destOrd="0" parTransId="{A685B595-8B5A-40A9-927F-D54B53C76493}" sibTransId="{AA781740-D02C-4523-83FB-3935C45E3459}"/>
    <dgm:cxn modelId="{5F468622-10BD-4448-AEDD-4B0227F02650}" srcId="{B26A8DC9-494B-44BB-877B-D2182430992F}" destId="{BA589A61-9C52-4458-8F21-42652BA57999}" srcOrd="10" destOrd="0" parTransId="{611CF2B0-C7D4-4901-A5B1-3346E5ACB769}" sibTransId="{7BC73B88-AB8C-40C6-BCD8-2C9F5655A956}"/>
    <dgm:cxn modelId="{8E357F27-371F-4F87-8FAC-95201EC15CDB}" srcId="{B26A8DC9-494B-44BB-877B-D2182430992F}" destId="{5AB7F24F-9A74-498C-AA1B-BAFB3EFAED6F}" srcOrd="4" destOrd="0" parTransId="{BC58EA74-5AB0-48B5-A45E-3CAB56C36F58}" sibTransId="{95D02538-0D6A-4E56-B97D-CC467D20BBBC}"/>
    <dgm:cxn modelId="{FEBA6D28-FCD5-485C-AF42-AAEFC7CBB6E5}" srcId="{B26A8DC9-494B-44BB-877B-D2182430992F}" destId="{0358F16D-9706-4698-9DC1-AB1DD2613DEF}" srcOrd="2" destOrd="0" parTransId="{AB975219-7156-42AF-898B-BC54BE11DA75}" sibTransId="{0EEA9FE0-BB09-46D7-8C1C-9EE4BB3AB1E7}"/>
    <dgm:cxn modelId="{E89B392C-1AEF-4061-9BE9-AE7B780360BC}" srcId="{B26A8DC9-494B-44BB-877B-D2182430992F}" destId="{73AE1487-6AF8-4202-9BE2-9283F949FF6E}" srcOrd="1" destOrd="0" parTransId="{AF5661A9-1540-44A9-868D-8844B1CCE333}" sibTransId="{BAD507F1-62A0-451C-9B0A-07ACBA0C5756}"/>
    <dgm:cxn modelId="{D77F5C42-FC36-4E8B-A827-298546A6DA3B}" type="presOf" srcId="{7F3296F6-3166-415C-B2E7-127140D7E7C1}" destId="{3510AA5A-1FD9-4AC9-B128-B2D7FEB587FA}" srcOrd="0" destOrd="0" presId="urn:microsoft.com/office/officeart/2008/layout/LinedList"/>
    <dgm:cxn modelId="{E62B8C48-FAC2-4E53-90FF-C675DB468CB2}" srcId="{B26A8DC9-494B-44BB-877B-D2182430992F}" destId="{BF581AF1-0F8E-4E66-B638-F45FBF2821B5}" srcOrd="7" destOrd="0" parTransId="{4908067B-E9F2-4DB4-AA27-FB1B6BA79B9D}" sibTransId="{8F961BE4-2B69-441B-AD38-3B089E81F1AA}"/>
    <dgm:cxn modelId="{DF80EE79-66BC-4708-A063-E61FB1711CCC}" type="presOf" srcId="{BA589A61-9C52-4458-8F21-42652BA57999}" destId="{B6399EAA-5795-42AC-9545-EC0056AFB057}" srcOrd="0" destOrd="0" presId="urn:microsoft.com/office/officeart/2008/layout/LinedList"/>
    <dgm:cxn modelId="{3C65FE87-E807-41DA-8BEA-2C25678AF7BF}" type="presOf" srcId="{EE43EE0F-661E-408F-B811-7F708A09F8CE}" destId="{BC9BD2B8-0032-4DFF-8C1D-C8537FE1C59D}" srcOrd="0" destOrd="0" presId="urn:microsoft.com/office/officeart/2008/layout/LinedList"/>
    <dgm:cxn modelId="{E05A288F-A6EC-4D7C-986A-08458DC41A4A}" srcId="{B26A8DC9-494B-44BB-877B-D2182430992F}" destId="{A6DEFF21-703E-419A-8F36-86F8602F4138}" srcOrd="3" destOrd="0" parTransId="{98EC78FC-9AEC-4FC8-80E1-95623A038A80}" sibTransId="{61E9206D-FE52-4AF5-9EE3-F24651874190}"/>
    <dgm:cxn modelId="{9D90C7A1-81D7-4B24-AFAE-CECE1009538E}" srcId="{B26A8DC9-494B-44BB-877B-D2182430992F}" destId="{7C5C169B-BE3E-47B0-86DA-9829810C519E}" srcOrd="5" destOrd="0" parTransId="{14D93567-E679-4785-ADA0-B386B9C6946C}" sibTransId="{3D8B1C10-EE44-4915-94E4-0BDCA90968D2}"/>
    <dgm:cxn modelId="{5C5E4DA4-9907-470C-9DD7-89633191C2BE}" srcId="{B26A8DC9-494B-44BB-877B-D2182430992F}" destId="{7F3296F6-3166-415C-B2E7-127140D7E7C1}" srcOrd="8" destOrd="0" parTransId="{D2A2873F-E6AE-45E3-B3BF-F003EDDF2FD1}" sibTransId="{EA43518D-CACB-4225-A335-816859838879}"/>
    <dgm:cxn modelId="{A9C194A8-2167-42E4-86B8-AD920EF88351}" type="presOf" srcId="{7C5C169B-BE3E-47B0-86DA-9829810C519E}" destId="{ECBD064B-3586-409C-8BF2-A40926F6510B}" srcOrd="0" destOrd="0" presId="urn:microsoft.com/office/officeart/2008/layout/LinedList"/>
    <dgm:cxn modelId="{0D7BBAA8-115A-4169-952D-0E83A9535AAD}" type="presOf" srcId="{B26A8DC9-494B-44BB-877B-D2182430992F}" destId="{F2295D21-A659-45A6-9178-EFF30F7060AA}" srcOrd="0" destOrd="0" presId="urn:microsoft.com/office/officeart/2008/layout/LinedList"/>
    <dgm:cxn modelId="{38D927B0-6E1A-4F8D-AEB6-64F85A116612}" type="presOf" srcId="{73AE1487-6AF8-4202-9BE2-9283F949FF6E}" destId="{6945726A-2369-4660-A241-9FD352629CFE}" srcOrd="0" destOrd="0" presId="urn:microsoft.com/office/officeart/2008/layout/LinedList"/>
    <dgm:cxn modelId="{62F00CB1-2103-4681-9471-C080C966B810}" srcId="{B26A8DC9-494B-44BB-877B-D2182430992F}" destId="{EE43EE0F-661E-408F-B811-7F708A09F8CE}" srcOrd="11" destOrd="0" parTransId="{1FCB9A35-BAFE-4DA5-8CD8-025767003E72}" sibTransId="{ADE09145-5539-4883-94E6-A4CE4D21EFB9}"/>
    <dgm:cxn modelId="{5956C6CE-09B3-4192-9770-B7DCC3973641}" type="presOf" srcId="{943641FA-83AD-4569-988A-148E3DA5B16D}" destId="{BB0A9847-4637-434F-A1ED-9C4BE5DBFEEC}" srcOrd="0" destOrd="0" presId="urn:microsoft.com/office/officeart/2008/layout/LinedList"/>
    <dgm:cxn modelId="{76A693E0-0BAF-4326-838C-3A00F335FC8F}" type="presOf" srcId="{5AB7F24F-9A74-498C-AA1B-BAFB3EFAED6F}" destId="{1307FD33-367E-4CE4-A5D7-465F5A89E293}" srcOrd="0" destOrd="0" presId="urn:microsoft.com/office/officeart/2008/layout/LinedList"/>
    <dgm:cxn modelId="{A6724DEC-1A54-4B49-8B3C-4DAB3A4BE33E}" srcId="{B26A8DC9-494B-44BB-877B-D2182430992F}" destId="{5CFB2332-45D4-4148-A889-0A6658760429}" srcOrd="9" destOrd="0" parTransId="{F3F4E866-2E78-4A68-B0A7-803BE2372CFC}" sibTransId="{5C2B234A-D16A-46F1-BD09-2D6B3C763DCE}"/>
    <dgm:cxn modelId="{53DAB7F0-37E5-460E-AB2D-53BEF1825C74}" type="presOf" srcId="{5CFB2332-45D4-4148-A889-0A6658760429}" destId="{A7B61CAD-C875-4F64-9CF4-B3F66F8FB1BC}" srcOrd="0" destOrd="0" presId="urn:microsoft.com/office/officeart/2008/layout/LinedList"/>
    <dgm:cxn modelId="{6C9911F4-D4BE-412B-808E-8A73579891AA}" type="presOf" srcId="{A6DEFF21-703E-419A-8F36-86F8602F4138}" destId="{60AA6255-7C30-4001-8B6A-E9722D8E5086}" srcOrd="0" destOrd="0" presId="urn:microsoft.com/office/officeart/2008/layout/LinedList"/>
    <dgm:cxn modelId="{90ED9669-E388-4F50-8FE2-A50DF577D063}" type="presParOf" srcId="{F2295D21-A659-45A6-9178-EFF30F7060AA}" destId="{18BCD81D-93D0-4137-8A3D-94C16775C908}" srcOrd="0" destOrd="0" presId="urn:microsoft.com/office/officeart/2008/layout/LinedList"/>
    <dgm:cxn modelId="{E7673AE3-75E9-44B7-ADBF-E4C53BEDDD17}" type="presParOf" srcId="{F2295D21-A659-45A6-9178-EFF30F7060AA}" destId="{BC7CF4C9-0498-4DD9-A1E5-A61C531574D9}" srcOrd="1" destOrd="0" presId="urn:microsoft.com/office/officeart/2008/layout/LinedList"/>
    <dgm:cxn modelId="{ABDB7000-70F4-4CFA-BCCA-C31547F52CF9}" type="presParOf" srcId="{BC7CF4C9-0498-4DD9-A1E5-A61C531574D9}" destId="{BB0A9847-4637-434F-A1ED-9C4BE5DBFEEC}" srcOrd="0" destOrd="0" presId="urn:microsoft.com/office/officeart/2008/layout/LinedList"/>
    <dgm:cxn modelId="{76EB82BF-D096-4A02-9B35-16A9DAEB268A}" type="presParOf" srcId="{BC7CF4C9-0498-4DD9-A1E5-A61C531574D9}" destId="{31FEE283-2BEC-434B-8C5B-540F3A141FBA}" srcOrd="1" destOrd="0" presId="urn:microsoft.com/office/officeart/2008/layout/LinedList"/>
    <dgm:cxn modelId="{BBBB5A1D-D5D4-4A3F-9340-B67F88EBFDBC}" type="presParOf" srcId="{F2295D21-A659-45A6-9178-EFF30F7060AA}" destId="{57B6E85E-6ADA-4548-858D-376959C06CB6}" srcOrd="2" destOrd="0" presId="urn:microsoft.com/office/officeart/2008/layout/LinedList"/>
    <dgm:cxn modelId="{EFD65714-56EC-4DBA-BB99-00383AE1401A}" type="presParOf" srcId="{F2295D21-A659-45A6-9178-EFF30F7060AA}" destId="{53DAAB38-5CA3-4221-959E-08F95D1580D6}" srcOrd="3" destOrd="0" presId="urn:microsoft.com/office/officeart/2008/layout/LinedList"/>
    <dgm:cxn modelId="{902FB85F-B2EB-4BE7-A9CD-2BB42FFBDAC2}" type="presParOf" srcId="{53DAAB38-5CA3-4221-959E-08F95D1580D6}" destId="{6945726A-2369-4660-A241-9FD352629CFE}" srcOrd="0" destOrd="0" presId="urn:microsoft.com/office/officeart/2008/layout/LinedList"/>
    <dgm:cxn modelId="{D254DDBD-F420-43DA-B579-E2C525297BB0}" type="presParOf" srcId="{53DAAB38-5CA3-4221-959E-08F95D1580D6}" destId="{7E805AD9-7BEB-46CE-95A9-01C39B2AF0EE}" srcOrd="1" destOrd="0" presId="urn:microsoft.com/office/officeart/2008/layout/LinedList"/>
    <dgm:cxn modelId="{D41271DD-FE88-450E-B63C-54C1B61096A8}" type="presParOf" srcId="{F2295D21-A659-45A6-9178-EFF30F7060AA}" destId="{BB43F865-A7C3-447C-B160-09A65FAE594A}" srcOrd="4" destOrd="0" presId="urn:microsoft.com/office/officeart/2008/layout/LinedList"/>
    <dgm:cxn modelId="{226819F1-5E3B-4CB4-A496-8A1996FE6751}" type="presParOf" srcId="{F2295D21-A659-45A6-9178-EFF30F7060AA}" destId="{028047F4-68D1-4C77-93CD-C7BA6F6BD35D}" srcOrd="5" destOrd="0" presId="urn:microsoft.com/office/officeart/2008/layout/LinedList"/>
    <dgm:cxn modelId="{040F6BC1-2B70-4C75-815F-31B98846D9FF}" type="presParOf" srcId="{028047F4-68D1-4C77-93CD-C7BA6F6BD35D}" destId="{5F142B93-27A2-4CA0-8BC0-8BFC029722EE}" srcOrd="0" destOrd="0" presId="urn:microsoft.com/office/officeart/2008/layout/LinedList"/>
    <dgm:cxn modelId="{A15C6452-FCD3-4BD8-B861-E5AC44A9BAEA}" type="presParOf" srcId="{028047F4-68D1-4C77-93CD-C7BA6F6BD35D}" destId="{B613CB77-AB49-4D85-94AD-75C47CB3B202}" srcOrd="1" destOrd="0" presId="urn:microsoft.com/office/officeart/2008/layout/LinedList"/>
    <dgm:cxn modelId="{C221E386-5EEF-4FAE-91BE-9BF96F4B75C2}" type="presParOf" srcId="{F2295D21-A659-45A6-9178-EFF30F7060AA}" destId="{49FAEE9D-5920-4B4F-B034-130A53367A3C}" srcOrd="6" destOrd="0" presId="urn:microsoft.com/office/officeart/2008/layout/LinedList"/>
    <dgm:cxn modelId="{E31C1E32-68A7-46B8-91A3-7F58FB604E0F}" type="presParOf" srcId="{F2295D21-A659-45A6-9178-EFF30F7060AA}" destId="{B508524C-18FE-48F6-A013-2797A4FF1E1E}" srcOrd="7" destOrd="0" presId="urn:microsoft.com/office/officeart/2008/layout/LinedList"/>
    <dgm:cxn modelId="{D4872858-2230-4CD8-9613-FAB4009EBBEC}" type="presParOf" srcId="{B508524C-18FE-48F6-A013-2797A4FF1E1E}" destId="{60AA6255-7C30-4001-8B6A-E9722D8E5086}" srcOrd="0" destOrd="0" presId="urn:microsoft.com/office/officeart/2008/layout/LinedList"/>
    <dgm:cxn modelId="{6B461297-DC38-4E90-8C7F-40BF11BFB457}" type="presParOf" srcId="{B508524C-18FE-48F6-A013-2797A4FF1E1E}" destId="{FFDAE264-6CB9-4406-8202-8472CE5D492E}" srcOrd="1" destOrd="0" presId="urn:microsoft.com/office/officeart/2008/layout/LinedList"/>
    <dgm:cxn modelId="{6473262C-F908-458E-988F-13DC9698540C}" type="presParOf" srcId="{F2295D21-A659-45A6-9178-EFF30F7060AA}" destId="{975ABE06-AC21-42A0-8B9E-E3890D9A9929}" srcOrd="8" destOrd="0" presId="urn:microsoft.com/office/officeart/2008/layout/LinedList"/>
    <dgm:cxn modelId="{17B4336F-C64D-4CA9-B959-DF7F59AA927A}" type="presParOf" srcId="{F2295D21-A659-45A6-9178-EFF30F7060AA}" destId="{7630F323-F1D7-41E6-9664-46591E02495E}" srcOrd="9" destOrd="0" presId="urn:microsoft.com/office/officeart/2008/layout/LinedList"/>
    <dgm:cxn modelId="{42B142C5-7D40-40CF-807C-A2D58C0B5433}" type="presParOf" srcId="{7630F323-F1D7-41E6-9664-46591E02495E}" destId="{1307FD33-367E-4CE4-A5D7-465F5A89E293}" srcOrd="0" destOrd="0" presId="urn:microsoft.com/office/officeart/2008/layout/LinedList"/>
    <dgm:cxn modelId="{E68AE827-0F91-4477-8ED8-8EF8A9EC7057}" type="presParOf" srcId="{7630F323-F1D7-41E6-9664-46591E02495E}" destId="{EA7E5901-6F8B-41EA-A9BB-E919C14A48D7}" srcOrd="1" destOrd="0" presId="urn:microsoft.com/office/officeart/2008/layout/LinedList"/>
    <dgm:cxn modelId="{4B6F28FA-BF27-443A-AB66-D5B39006BA20}" type="presParOf" srcId="{F2295D21-A659-45A6-9178-EFF30F7060AA}" destId="{770BB6D8-CD3B-408B-BEDA-899403911AEC}" srcOrd="10" destOrd="0" presId="urn:microsoft.com/office/officeart/2008/layout/LinedList"/>
    <dgm:cxn modelId="{84D47345-322A-44BE-B2A0-E2FA05484DD4}" type="presParOf" srcId="{F2295D21-A659-45A6-9178-EFF30F7060AA}" destId="{45675E58-2637-42F5-827E-5B38D5728587}" srcOrd="11" destOrd="0" presId="urn:microsoft.com/office/officeart/2008/layout/LinedList"/>
    <dgm:cxn modelId="{AB17914D-982F-483E-B867-3ACC3832DE7E}" type="presParOf" srcId="{45675E58-2637-42F5-827E-5B38D5728587}" destId="{ECBD064B-3586-409C-8BF2-A40926F6510B}" srcOrd="0" destOrd="0" presId="urn:microsoft.com/office/officeart/2008/layout/LinedList"/>
    <dgm:cxn modelId="{CBB99800-0D3A-4B9D-A51C-C91B60905934}" type="presParOf" srcId="{45675E58-2637-42F5-827E-5B38D5728587}" destId="{1931BEC4-37BD-4A07-9BD4-424E8E6023E0}" srcOrd="1" destOrd="0" presId="urn:microsoft.com/office/officeart/2008/layout/LinedList"/>
    <dgm:cxn modelId="{B9EDB4C9-2B6D-4A61-8FD6-560F18075D9B}" type="presParOf" srcId="{F2295D21-A659-45A6-9178-EFF30F7060AA}" destId="{B7C35948-0335-4DF7-B3C8-317D1FFE3722}" srcOrd="12" destOrd="0" presId="urn:microsoft.com/office/officeart/2008/layout/LinedList"/>
    <dgm:cxn modelId="{D416AC06-9807-48C6-B4D5-2F4EBB5A7777}" type="presParOf" srcId="{F2295D21-A659-45A6-9178-EFF30F7060AA}" destId="{6A05A840-5619-4893-B4E6-B7F58F811CAA}" srcOrd="13" destOrd="0" presId="urn:microsoft.com/office/officeart/2008/layout/LinedList"/>
    <dgm:cxn modelId="{7A6C1CAB-B867-4399-8696-04F85E24B013}" type="presParOf" srcId="{6A05A840-5619-4893-B4E6-B7F58F811CAA}" destId="{673068C6-551D-42E9-9752-6042CB84504F}" srcOrd="0" destOrd="0" presId="urn:microsoft.com/office/officeart/2008/layout/LinedList"/>
    <dgm:cxn modelId="{8DB9542F-C14B-4206-BB43-27A94B0B0261}" type="presParOf" srcId="{6A05A840-5619-4893-B4E6-B7F58F811CAA}" destId="{5B9D8F96-4EE3-435B-96F6-16D2F88F4CA6}" srcOrd="1" destOrd="0" presId="urn:microsoft.com/office/officeart/2008/layout/LinedList"/>
    <dgm:cxn modelId="{EC6C1F7C-BE47-41AE-B30E-03B946C994AD}" type="presParOf" srcId="{F2295D21-A659-45A6-9178-EFF30F7060AA}" destId="{81E35CBC-DF6B-438F-8856-D5891117002B}" srcOrd="14" destOrd="0" presId="urn:microsoft.com/office/officeart/2008/layout/LinedList"/>
    <dgm:cxn modelId="{4CD87FAC-F449-4E30-9DA7-F247D98F58FB}" type="presParOf" srcId="{F2295D21-A659-45A6-9178-EFF30F7060AA}" destId="{2DA2E63C-7316-4B81-B08D-A448C9326A82}" srcOrd="15" destOrd="0" presId="urn:microsoft.com/office/officeart/2008/layout/LinedList"/>
    <dgm:cxn modelId="{EA4DA8A0-E52A-43A4-A47C-03EFD0EA2FDE}" type="presParOf" srcId="{2DA2E63C-7316-4B81-B08D-A448C9326A82}" destId="{C7BC520C-07D1-437D-B6CF-E3D9A64E417A}" srcOrd="0" destOrd="0" presId="urn:microsoft.com/office/officeart/2008/layout/LinedList"/>
    <dgm:cxn modelId="{CC047ECC-1F40-4233-93FC-7B3B92942DD1}" type="presParOf" srcId="{2DA2E63C-7316-4B81-B08D-A448C9326A82}" destId="{5C86F9FA-B9F1-4A1F-A218-05266B2758C4}" srcOrd="1" destOrd="0" presId="urn:microsoft.com/office/officeart/2008/layout/LinedList"/>
    <dgm:cxn modelId="{879063DA-1145-4B16-97BF-54CA04CB231B}" type="presParOf" srcId="{F2295D21-A659-45A6-9178-EFF30F7060AA}" destId="{A703B9CA-57E3-463E-8F86-624AFD2BB498}" srcOrd="16" destOrd="0" presId="urn:microsoft.com/office/officeart/2008/layout/LinedList"/>
    <dgm:cxn modelId="{AA5B392D-D3AC-4848-A6F6-7ECDEB7B10CF}" type="presParOf" srcId="{F2295D21-A659-45A6-9178-EFF30F7060AA}" destId="{F3F7A1BD-6BC4-4112-A618-D2C35FCF9F71}" srcOrd="17" destOrd="0" presId="urn:microsoft.com/office/officeart/2008/layout/LinedList"/>
    <dgm:cxn modelId="{D705043C-F2BF-4C9B-BCDC-271881E52A44}" type="presParOf" srcId="{F3F7A1BD-6BC4-4112-A618-D2C35FCF9F71}" destId="{3510AA5A-1FD9-4AC9-B128-B2D7FEB587FA}" srcOrd="0" destOrd="0" presId="urn:microsoft.com/office/officeart/2008/layout/LinedList"/>
    <dgm:cxn modelId="{E56B7C3B-07B7-4C6A-9CB8-E8A15343CD6D}" type="presParOf" srcId="{F3F7A1BD-6BC4-4112-A618-D2C35FCF9F71}" destId="{0CACBC58-7544-4E17-9167-07B3E2FEE8EF}" srcOrd="1" destOrd="0" presId="urn:microsoft.com/office/officeart/2008/layout/LinedList"/>
    <dgm:cxn modelId="{2632124E-86B8-42B3-A9E7-100265269981}" type="presParOf" srcId="{F2295D21-A659-45A6-9178-EFF30F7060AA}" destId="{FB739922-E428-42BD-8CF6-86F7BDF75136}" srcOrd="18" destOrd="0" presId="urn:microsoft.com/office/officeart/2008/layout/LinedList"/>
    <dgm:cxn modelId="{3D238ED4-2220-4097-B745-95633DCEB510}" type="presParOf" srcId="{F2295D21-A659-45A6-9178-EFF30F7060AA}" destId="{F7D98C89-52CE-402B-9054-908BB6C9220B}" srcOrd="19" destOrd="0" presId="urn:microsoft.com/office/officeart/2008/layout/LinedList"/>
    <dgm:cxn modelId="{0E6BB422-59EF-41E6-961F-97C95944C526}" type="presParOf" srcId="{F7D98C89-52CE-402B-9054-908BB6C9220B}" destId="{A7B61CAD-C875-4F64-9CF4-B3F66F8FB1BC}" srcOrd="0" destOrd="0" presId="urn:microsoft.com/office/officeart/2008/layout/LinedList"/>
    <dgm:cxn modelId="{6BE313B9-85A9-4B63-84FF-068AC0AEAD7B}" type="presParOf" srcId="{F7D98C89-52CE-402B-9054-908BB6C9220B}" destId="{B881B293-CEF8-4934-98F5-4456C5EF345A}" srcOrd="1" destOrd="0" presId="urn:microsoft.com/office/officeart/2008/layout/LinedList"/>
    <dgm:cxn modelId="{6E988BD7-78E5-4649-B1A3-4D7D87B9EF07}" type="presParOf" srcId="{F2295D21-A659-45A6-9178-EFF30F7060AA}" destId="{9B09873A-059E-40B8-BF9B-FFC6EC08FA59}" srcOrd="20" destOrd="0" presId="urn:microsoft.com/office/officeart/2008/layout/LinedList"/>
    <dgm:cxn modelId="{86BC1690-132E-4D2C-9632-B317C3FC3D9E}" type="presParOf" srcId="{F2295D21-A659-45A6-9178-EFF30F7060AA}" destId="{50A2BF37-96BA-4966-B896-203968A1E2F0}" srcOrd="21" destOrd="0" presId="urn:microsoft.com/office/officeart/2008/layout/LinedList"/>
    <dgm:cxn modelId="{0FD8BF8B-1EBF-49AA-A03D-25652DC53385}" type="presParOf" srcId="{50A2BF37-96BA-4966-B896-203968A1E2F0}" destId="{B6399EAA-5795-42AC-9545-EC0056AFB057}" srcOrd="0" destOrd="0" presId="urn:microsoft.com/office/officeart/2008/layout/LinedList"/>
    <dgm:cxn modelId="{F91BD8A9-2F6F-4209-8B77-7A15F060E542}" type="presParOf" srcId="{50A2BF37-96BA-4966-B896-203968A1E2F0}" destId="{76393B9A-4038-417F-9B15-9E754792EB92}" srcOrd="1" destOrd="0" presId="urn:microsoft.com/office/officeart/2008/layout/LinedList"/>
    <dgm:cxn modelId="{06AFECDB-17D0-40F8-AB76-15B5E135DB0F}" type="presParOf" srcId="{F2295D21-A659-45A6-9178-EFF30F7060AA}" destId="{EA268943-9498-4D9A-869F-8BE136366F47}" srcOrd="22" destOrd="0" presId="urn:microsoft.com/office/officeart/2008/layout/LinedList"/>
    <dgm:cxn modelId="{339B4729-3CEA-48E1-8252-7749AC18C98C}" type="presParOf" srcId="{F2295D21-A659-45A6-9178-EFF30F7060AA}" destId="{CF471EA8-B5B3-4223-A857-5C948E6CA4D4}" srcOrd="23" destOrd="0" presId="urn:microsoft.com/office/officeart/2008/layout/LinedList"/>
    <dgm:cxn modelId="{9CB71982-7E84-4328-839F-C0F7CF7501AF}" type="presParOf" srcId="{CF471EA8-B5B3-4223-A857-5C948E6CA4D4}" destId="{BC9BD2B8-0032-4DFF-8C1D-C8537FE1C59D}" srcOrd="0" destOrd="0" presId="urn:microsoft.com/office/officeart/2008/layout/LinedList"/>
    <dgm:cxn modelId="{F1124B15-4FAD-4B2A-98D6-DB17558A0294}" type="presParOf" srcId="{CF471EA8-B5B3-4223-A857-5C948E6CA4D4}" destId="{1321CF74-2409-4CAA-9E4B-405D372083D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8D8A337-061C-4C98-A5F9-846D943848E2}" type="doc">
      <dgm:prSet loTypeId="urn:microsoft.com/office/officeart/2016/7/layout/BasicLinearProcessNumbered" loCatId="process" qsTypeId="urn:microsoft.com/office/officeart/2005/8/quickstyle/simple1" qsCatId="simple" csTypeId="urn:microsoft.com/office/officeart/2005/8/colors/accent1_2" csCatId="accent1"/>
      <dgm:spPr/>
      <dgm:t>
        <a:bodyPr/>
        <a:lstStyle/>
        <a:p>
          <a:endParaRPr lang="en-US"/>
        </a:p>
      </dgm:t>
    </dgm:pt>
    <dgm:pt modelId="{97147894-C509-4D28-95A5-D11AC86B2045}">
      <dgm:prSet/>
      <dgm:spPr/>
      <dgm:t>
        <a:bodyPr/>
        <a:lstStyle/>
        <a:p>
          <a:r>
            <a:rPr lang="en-US"/>
            <a:t>Pick an ongoing competition at Kaggle which still has about 30 days left</a:t>
          </a:r>
        </a:p>
      </dgm:t>
    </dgm:pt>
    <dgm:pt modelId="{D7BF5078-86DD-4BC9-B462-8C37C496840B}" type="parTrans" cxnId="{3387FB36-C493-44C4-9934-96436C314F63}">
      <dgm:prSet/>
      <dgm:spPr/>
      <dgm:t>
        <a:bodyPr/>
        <a:lstStyle/>
        <a:p>
          <a:endParaRPr lang="en-US"/>
        </a:p>
      </dgm:t>
    </dgm:pt>
    <dgm:pt modelId="{FE0A505F-705F-4821-8F48-9631E2E470A6}" type="sibTrans" cxnId="{3387FB36-C493-44C4-9934-96436C314F63}">
      <dgm:prSet phldrT="1" phldr="0"/>
      <dgm:spPr/>
      <dgm:t>
        <a:bodyPr/>
        <a:lstStyle/>
        <a:p>
          <a:r>
            <a:rPr lang="en-US"/>
            <a:t>1</a:t>
          </a:r>
        </a:p>
      </dgm:t>
    </dgm:pt>
    <dgm:pt modelId="{38B872B2-B005-4E94-8732-436B5B0563DC}">
      <dgm:prSet/>
      <dgm:spPr/>
      <dgm:t>
        <a:bodyPr/>
        <a:lstStyle/>
        <a:p>
          <a:r>
            <a:rPr lang="en-US"/>
            <a:t>Discuss with us</a:t>
          </a:r>
        </a:p>
      </dgm:t>
    </dgm:pt>
    <dgm:pt modelId="{62BD81B2-B399-4F78-A4EC-053C36140ADA}" type="parTrans" cxnId="{8E6786AB-3C61-4940-856E-CB8A6EE655D3}">
      <dgm:prSet/>
      <dgm:spPr/>
      <dgm:t>
        <a:bodyPr/>
        <a:lstStyle/>
        <a:p>
          <a:endParaRPr lang="en-US"/>
        </a:p>
      </dgm:t>
    </dgm:pt>
    <dgm:pt modelId="{ED58FCAF-9DC0-414A-BDB4-50D006B44A08}" type="sibTrans" cxnId="{8E6786AB-3C61-4940-856E-CB8A6EE655D3}">
      <dgm:prSet phldrT="2" phldr="0"/>
      <dgm:spPr/>
      <dgm:t>
        <a:bodyPr/>
        <a:lstStyle/>
        <a:p>
          <a:r>
            <a:rPr lang="en-US"/>
            <a:t>2</a:t>
          </a:r>
        </a:p>
      </dgm:t>
    </dgm:pt>
    <dgm:pt modelId="{742DD56E-F241-4F6B-B885-F91756762ED6}">
      <dgm:prSet/>
      <dgm:spPr/>
      <dgm:t>
        <a:bodyPr/>
        <a:lstStyle/>
        <a:p>
          <a:r>
            <a:rPr lang="en-US"/>
            <a:t>Build a team to work on our free time</a:t>
          </a:r>
        </a:p>
      </dgm:t>
    </dgm:pt>
    <dgm:pt modelId="{FC6352CA-2C20-4303-8F70-E6B6221371BB}" type="parTrans" cxnId="{B0190074-2F01-4B6D-9378-CA492B560E86}">
      <dgm:prSet/>
      <dgm:spPr/>
      <dgm:t>
        <a:bodyPr/>
        <a:lstStyle/>
        <a:p>
          <a:endParaRPr lang="en-US"/>
        </a:p>
      </dgm:t>
    </dgm:pt>
    <dgm:pt modelId="{01D2877D-C057-4776-B117-BEB3EABD2948}" type="sibTrans" cxnId="{B0190074-2F01-4B6D-9378-CA492B560E86}">
      <dgm:prSet phldrT="3" phldr="0"/>
      <dgm:spPr/>
      <dgm:t>
        <a:bodyPr/>
        <a:lstStyle/>
        <a:p>
          <a:r>
            <a:rPr lang="en-US"/>
            <a:t>3</a:t>
          </a:r>
        </a:p>
      </dgm:t>
    </dgm:pt>
    <dgm:pt modelId="{701AD154-0DAB-4F85-8D46-76B2186BC63A}">
      <dgm:prSet/>
      <dgm:spPr/>
      <dgm:t>
        <a:bodyPr/>
        <a:lstStyle/>
        <a:p>
          <a:r>
            <a:rPr lang="en-US"/>
            <a:t>Submit to Kaggle!</a:t>
          </a:r>
        </a:p>
      </dgm:t>
    </dgm:pt>
    <dgm:pt modelId="{2CFC91E7-405F-4667-83A1-BF4C9D47D13A}" type="parTrans" cxnId="{F2DA8EE1-792D-4023-A1FE-90B29D1BF840}">
      <dgm:prSet/>
      <dgm:spPr/>
      <dgm:t>
        <a:bodyPr/>
        <a:lstStyle/>
        <a:p>
          <a:endParaRPr lang="en-US"/>
        </a:p>
      </dgm:t>
    </dgm:pt>
    <dgm:pt modelId="{86C46C1B-C243-45DD-8F21-28FE1B7CF536}" type="sibTrans" cxnId="{F2DA8EE1-792D-4023-A1FE-90B29D1BF840}">
      <dgm:prSet phldrT="4" phldr="0"/>
      <dgm:spPr/>
      <dgm:t>
        <a:bodyPr/>
        <a:lstStyle/>
        <a:p>
          <a:r>
            <a:rPr lang="en-US"/>
            <a:t>4</a:t>
          </a:r>
        </a:p>
      </dgm:t>
    </dgm:pt>
    <dgm:pt modelId="{58F941C5-F3B5-4A15-A940-C7CAF23FEDE2}" type="pres">
      <dgm:prSet presAssocID="{98D8A337-061C-4C98-A5F9-846D943848E2}" presName="Name0" presStyleCnt="0">
        <dgm:presLayoutVars>
          <dgm:animLvl val="lvl"/>
          <dgm:resizeHandles val="exact"/>
        </dgm:presLayoutVars>
      </dgm:prSet>
      <dgm:spPr/>
    </dgm:pt>
    <dgm:pt modelId="{A8671FB1-A697-4DC1-9B4C-28505464586E}" type="pres">
      <dgm:prSet presAssocID="{97147894-C509-4D28-95A5-D11AC86B2045}" presName="compositeNode" presStyleCnt="0">
        <dgm:presLayoutVars>
          <dgm:bulletEnabled val="1"/>
        </dgm:presLayoutVars>
      </dgm:prSet>
      <dgm:spPr/>
    </dgm:pt>
    <dgm:pt modelId="{052B75D2-CA7C-43D6-8332-E2BE328364C3}" type="pres">
      <dgm:prSet presAssocID="{97147894-C509-4D28-95A5-D11AC86B2045}" presName="bgRect" presStyleLbl="bgAccFollowNode1" presStyleIdx="0" presStyleCnt="4"/>
      <dgm:spPr/>
    </dgm:pt>
    <dgm:pt modelId="{C46D8679-BD1A-4E99-831D-348DCEEDDA12}" type="pres">
      <dgm:prSet presAssocID="{FE0A505F-705F-4821-8F48-9631E2E470A6}" presName="sibTransNodeCircle" presStyleLbl="alignNode1" presStyleIdx="0" presStyleCnt="8">
        <dgm:presLayoutVars>
          <dgm:chMax val="0"/>
          <dgm:bulletEnabled/>
        </dgm:presLayoutVars>
      </dgm:prSet>
      <dgm:spPr/>
    </dgm:pt>
    <dgm:pt modelId="{A07C3907-CAAF-49BD-961C-6981F470E553}" type="pres">
      <dgm:prSet presAssocID="{97147894-C509-4D28-95A5-D11AC86B2045}" presName="bottomLine" presStyleLbl="alignNode1" presStyleIdx="1" presStyleCnt="8">
        <dgm:presLayoutVars/>
      </dgm:prSet>
      <dgm:spPr/>
    </dgm:pt>
    <dgm:pt modelId="{A3ED4FF5-192E-45EF-AB22-B89AB1A462CE}" type="pres">
      <dgm:prSet presAssocID="{97147894-C509-4D28-95A5-D11AC86B2045}" presName="nodeText" presStyleLbl="bgAccFollowNode1" presStyleIdx="0" presStyleCnt="4">
        <dgm:presLayoutVars>
          <dgm:bulletEnabled val="1"/>
        </dgm:presLayoutVars>
      </dgm:prSet>
      <dgm:spPr/>
    </dgm:pt>
    <dgm:pt modelId="{9834E5A8-DF12-4794-B4D0-9E8546B6AEDA}" type="pres">
      <dgm:prSet presAssocID="{FE0A505F-705F-4821-8F48-9631E2E470A6}" presName="sibTrans" presStyleCnt="0"/>
      <dgm:spPr/>
    </dgm:pt>
    <dgm:pt modelId="{D411FEE2-E9F7-4F71-8562-733BAADEF167}" type="pres">
      <dgm:prSet presAssocID="{38B872B2-B005-4E94-8732-436B5B0563DC}" presName="compositeNode" presStyleCnt="0">
        <dgm:presLayoutVars>
          <dgm:bulletEnabled val="1"/>
        </dgm:presLayoutVars>
      </dgm:prSet>
      <dgm:spPr/>
    </dgm:pt>
    <dgm:pt modelId="{046DD268-7590-4894-A8A5-C321A1108A64}" type="pres">
      <dgm:prSet presAssocID="{38B872B2-B005-4E94-8732-436B5B0563DC}" presName="bgRect" presStyleLbl="bgAccFollowNode1" presStyleIdx="1" presStyleCnt="4"/>
      <dgm:spPr/>
    </dgm:pt>
    <dgm:pt modelId="{9351EF25-58C5-41AB-B4AA-93A5F3B1B41B}" type="pres">
      <dgm:prSet presAssocID="{ED58FCAF-9DC0-414A-BDB4-50D006B44A08}" presName="sibTransNodeCircle" presStyleLbl="alignNode1" presStyleIdx="2" presStyleCnt="8">
        <dgm:presLayoutVars>
          <dgm:chMax val="0"/>
          <dgm:bulletEnabled/>
        </dgm:presLayoutVars>
      </dgm:prSet>
      <dgm:spPr/>
    </dgm:pt>
    <dgm:pt modelId="{90D23DFA-B2F6-4FC3-B269-2614D1F1EC30}" type="pres">
      <dgm:prSet presAssocID="{38B872B2-B005-4E94-8732-436B5B0563DC}" presName="bottomLine" presStyleLbl="alignNode1" presStyleIdx="3" presStyleCnt="8">
        <dgm:presLayoutVars/>
      </dgm:prSet>
      <dgm:spPr/>
    </dgm:pt>
    <dgm:pt modelId="{F3E88508-5577-4521-AFAA-076E114DB4CC}" type="pres">
      <dgm:prSet presAssocID="{38B872B2-B005-4E94-8732-436B5B0563DC}" presName="nodeText" presStyleLbl="bgAccFollowNode1" presStyleIdx="1" presStyleCnt="4">
        <dgm:presLayoutVars>
          <dgm:bulletEnabled val="1"/>
        </dgm:presLayoutVars>
      </dgm:prSet>
      <dgm:spPr/>
    </dgm:pt>
    <dgm:pt modelId="{10E123D7-1119-46B2-A343-9F0CF70E6CBB}" type="pres">
      <dgm:prSet presAssocID="{ED58FCAF-9DC0-414A-BDB4-50D006B44A08}" presName="sibTrans" presStyleCnt="0"/>
      <dgm:spPr/>
    </dgm:pt>
    <dgm:pt modelId="{CFC0968C-CC7E-4498-9E0A-C5CFA4720E78}" type="pres">
      <dgm:prSet presAssocID="{742DD56E-F241-4F6B-B885-F91756762ED6}" presName="compositeNode" presStyleCnt="0">
        <dgm:presLayoutVars>
          <dgm:bulletEnabled val="1"/>
        </dgm:presLayoutVars>
      </dgm:prSet>
      <dgm:spPr/>
    </dgm:pt>
    <dgm:pt modelId="{1B41C10E-7380-4F93-B892-26624ECBA884}" type="pres">
      <dgm:prSet presAssocID="{742DD56E-F241-4F6B-B885-F91756762ED6}" presName="bgRect" presStyleLbl="bgAccFollowNode1" presStyleIdx="2" presStyleCnt="4"/>
      <dgm:spPr/>
    </dgm:pt>
    <dgm:pt modelId="{5B05FCE7-A2F3-403C-ACCF-760FE672FAC4}" type="pres">
      <dgm:prSet presAssocID="{01D2877D-C057-4776-B117-BEB3EABD2948}" presName="sibTransNodeCircle" presStyleLbl="alignNode1" presStyleIdx="4" presStyleCnt="8">
        <dgm:presLayoutVars>
          <dgm:chMax val="0"/>
          <dgm:bulletEnabled/>
        </dgm:presLayoutVars>
      </dgm:prSet>
      <dgm:spPr/>
    </dgm:pt>
    <dgm:pt modelId="{2BDC90BF-F7AF-48AB-97B4-21C6C45AD54B}" type="pres">
      <dgm:prSet presAssocID="{742DD56E-F241-4F6B-B885-F91756762ED6}" presName="bottomLine" presStyleLbl="alignNode1" presStyleIdx="5" presStyleCnt="8">
        <dgm:presLayoutVars/>
      </dgm:prSet>
      <dgm:spPr/>
    </dgm:pt>
    <dgm:pt modelId="{7F542101-D128-4E91-8EAD-3A3287451E5D}" type="pres">
      <dgm:prSet presAssocID="{742DD56E-F241-4F6B-B885-F91756762ED6}" presName="nodeText" presStyleLbl="bgAccFollowNode1" presStyleIdx="2" presStyleCnt="4">
        <dgm:presLayoutVars>
          <dgm:bulletEnabled val="1"/>
        </dgm:presLayoutVars>
      </dgm:prSet>
      <dgm:spPr/>
    </dgm:pt>
    <dgm:pt modelId="{B79C537B-8781-4C19-AB4B-90D9AF0F05CE}" type="pres">
      <dgm:prSet presAssocID="{01D2877D-C057-4776-B117-BEB3EABD2948}" presName="sibTrans" presStyleCnt="0"/>
      <dgm:spPr/>
    </dgm:pt>
    <dgm:pt modelId="{5AA64888-A28F-44D9-B0D4-D0ED0521DF25}" type="pres">
      <dgm:prSet presAssocID="{701AD154-0DAB-4F85-8D46-76B2186BC63A}" presName="compositeNode" presStyleCnt="0">
        <dgm:presLayoutVars>
          <dgm:bulletEnabled val="1"/>
        </dgm:presLayoutVars>
      </dgm:prSet>
      <dgm:spPr/>
    </dgm:pt>
    <dgm:pt modelId="{F6F8E9F1-87B6-4D29-B1B2-A917D97DB373}" type="pres">
      <dgm:prSet presAssocID="{701AD154-0DAB-4F85-8D46-76B2186BC63A}" presName="bgRect" presStyleLbl="bgAccFollowNode1" presStyleIdx="3" presStyleCnt="4"/>
      <dgm:spPr/>
    </dgm:pt>
    <dgm:pt modelId="{7ACC9C0B-8AC1-4ABB-AE8C-6567B87A2144}" type="pres">
      <dgm:prSet presAssocID="{86C46C1B-C243-45DD-8F21-28FE1B7CF536}" presName="sibTransNodeCircle" presStyleLbl="alignNode1" presStyleIdx="6" presStyleCnt="8">
        <dgm:presLayoutVars>
          <dgm:chMax val="0"/>
          <dgm:bulletEnabled/>
        </dgm:presLayoutVars>
      </dgm:prSet>
      <dgm:spPr/>
    </dgm:pt>
    <dgm:pt modelId="{1205FCCD-76F9-44A4-BFBA-531A5DB2781F}" type="pres">
      <dgm:prSet presAssocID="{701AD154-0DAB-4F85-8D46-76B2186BC63A}" presName="bottomLine" presStyleLbl="alignNode1" presStyleIdx="7" presStyleCnt="8">
        <dgm:presLayoutVars/>
      </dgm:prSet>
      <dgm:spPr/>
    </dgm:pt>
    <dgm:pt modelId="{5BD2C8EC-21CB-41BD-88A2-82E417E5B3D8}" type="pres">
      <dgm:prSet presAssocID="{701AD154-0DAB-4F85-8D46-76B2186BC63A}" presName="nodeText" presStyleLbl="bgAccFollowNode1" presStyleIdx="3" presStyleCnt="4">
        <dgm:presLayoutVars>
          <dgm:bulletEnabled val="1"/>
        </dgm:presLayoutVars>
      </dgm:prSet>
      <dgm:spPr/>
    </dgm:pt>
  </dgm:ptLst>
  <dgm:cxnLst>
    <dgm:cxn modelId="{89477800-CF11-4C85-B41F-7B7B1A92DD31}" type="presOf" srcId="{86C46C1B-C243-45DD-8F21-28FE1B7CF536}" destId="{7ACC9C0B-8AC1-4ABB-AE8C-6567B87A2144}" srcOrd="0" destOrd="0" presId="urn:microsoft.com/office/officeart/2016/7/layout/BasicLinearProcessNumbered"/>
    <dgm:cxn modelId="{CE2E4701-F2D9-4891-8467-29A58D6B450D}" type="presOf" srcId="{38B872B2-B005-4E94-8732-436B5B0563DC}" destId="{046DD268-7590-4894-A8A5-C321A1108A64}" srcOrd="0" destOrd="0" presId="urn:microsoft.com/office/officeart/2016/7/layout/BasicLinearProcessNumbered"/>
    <dgm:cxn modelId="{A4C05915-F92D-409C-AF81-C78E50D2691A}" type="presOf" srcId="{98D8A337-061C-4C98-A5F9-846D943848E2}" destId="{58F941C5-F3B5-4A15-A940-C7CAF23FEDE2}" srcOrd="0" destOrd="0" presId="urn:microsoft.com/office/officeart/2016/7/layout/BasicLinearProcessNumbered"/>
    <dgm:cxn modelId="{9AFEE223-2628-4A11-B1DB-759B752C9629}" type="presOf" srcId="{01D2877D-C057-4776-B117-BEB3EABD2948}" destId="{5B05FCE7-A2F3-403C-ACCF-760FE672FAC4}" srcOrd="0" destOrd="0" presId="urn:microsoft.com/office/officeart/2016/7/layout/BasicLinearProcessNumbered"/>
    <dgm:cxn modelId="{3CA2D125-39A7-4CEE-8AE3-37A20D41E955}" type="presOf" srcId="{97147894-C509-4D28-95A5-D11AC86B2045}" destId="{A3ED4FF5-192E-45EF-AB22-B89AB1A462CE}" srcOrd="1" destOrd="0" presId="urn:microsoft.com/office/officeart/2016/7/layout/BasicLinearProcessNumbered"/>
    <dgm:cxn modelId="{3387FB36-C493-44C4-9934-96436C314F63}" srcId="{98D8A337-061C-4C98-A5F9-846D943848E2}" destId="{97147894-C509-4D28-95A5-D11AC86B2045}" srcOrd="0" destOrd="0" parTransId="{D7BF5078-86DD-4BC9-B462-8C37C496840B}" sibTransId="{FE0A505F-705F-4821-8F48-9631E2E470A6}"/>
    <dgm:cxn modelId="{08E66A3B-D048-457B-97A1-5E232696ACC6}" type="presOf" srcId="{701AD154-0DAB-4F85-8D46-76B2186BC63A}" destId="{F6F8E9F1-87B6-4D29-B1B2-A917D97DB373}" srcOrd="0" destOrd="0" presId="urn:microsoft.com/office/officeart/2016/7/layout/BasicLinearProcessNumbered"/>
    <dgm:cxn modelId="{CCC7165D-5582-49FF-A61A-BC5806CDD647}" type="presOf" srcId="{742DD56E-F241-4F6B-B885-F91756762ED6}" destId="{7F542101-D128-4E91-8EAD-3A3287451E5D}" srcOrd="1" destOrd="0" presId="urn:microsoft.com/office/officeart/2016/7/layout/BasicLinearProcessNumbered"/>
    <dgm:cxn modelId="{08CA9C4B-ABB0-4CEA-A864-1E90ED6D1F9E}" type="presOf" srcId="{38B872B2-B005-4E94-8732-436B5B0563DC}" destId="{F3E88508-5577-4521-AFAA-076E114DB4CC}" srcOrd="1" destOrd="0" presId="urn:microsoft.com/office/officeart/2016/7/layout/BasicLinearProcessNumbered"/>
    <dgm:cxn modelId="{A62DE24E-2C99-4919-ABC9-04C41CF0014A}" type="presOf" srcId="{ED58FCAF-9DC0-414A-BDB4-50D006B44A08}" destId="{9351EF25-58C5-41AB-B4AA-93A5F3B1B41B}" srcOrd="0" destOrd="0" presId="urn:microsoft.com/office/officeart/2016/7/layout/BasicLinearProcessNumbered"/>
    <dgm:cxn modelId="{B0190074-2F01-4B6D-9378-CA492B560E86}" srcId="{98D8A337-061C-4C98-A5F9-846D943848E2}" destId="{742DD56E-F241-4F6B-B885-F91756762ED6}" srcOrd="2" destOrd="0" parTransId="{FC6352CA-2C20-4303-8F70-E6B6221371BB}" sibTransId="{01D2877D-C057-4776-B117-BEB3EABD2948}"/>
    <dgm:cxn modelId="{8E6786AB-3C61-4940-856E-CB8A6EE655D3}" srcId="{98D8A337-061C-4C98-A5F9-846D943848E2}" destId="{38B872B2-B005-4E94-8732-436B5B0563DC}" srcOrd="1" destOrd="0" parTransId="{62BD81B2-B399-4F78-A4EC-053C36140ADA}" sibTransId="{ED58FCAF-9DC0-414A-BDB4-50D006B44A08}"/>
    <dgm:cxn modelId="{83FED2AD-3A79-40D2-A1ED-CE910F55F022}" type="presOf" srcId="{FE0A505F-705F-4821-8F48-9631E2E470A6}" destId="{C46D8679-BD1A-4E99-831D-348DCEEDDA12}" srcOrd="0" destOrd="0" presId="urn:microsoft.com/office/officeart/2016/7/layout/BasicLinearProcessNumbered"/>
    <dgm:cxn modelId="{236B00B3-7830-4927-8C56-B45EA9DD7120}" type="presOf" srcId="{742DD56E-F241-4F6B-B885-F91756762ED6}" destId="{1B41C10E-7380-4F93-B892-26624ECBA884}" srcOrd="0" destOrd="0" presId="urn:microsoft.com/office/officeart/2016/7/layout/BasicLinearProcessNumbered"/>
    <dgm:cxn modelId="{3030B2C1-4185-474D-9A5E-1E12CBA6AF21}" type="presOf" srcId="{701AD154-0DAB-4F85-8D46-76B2186BC63A}" destId="{5BD2C8EC-21CB-41BD-88A2-82E417E5B3D8}" srcOrd="1" destOrd="0" presId="urn:microsoft.com/office/officeart/2016/7/layout/BasicLinearProcessNumbered"/>
    <dgm:cxn modelId="{F2DA8EE1-792D-4023-A1FE-90B29D1BF840}" srcId="{98D8A337-061C-4C98-A5F9-846D943848E2}" destId="{701AD154-0DAB-4F85-8D46-76B2186BC63A}" srcOrd="3" destOrd="0" parTransId="{2CFC91E7-405F-4667-83A1-BF4C9D47D13A}" sibTransId="{86C46C1B-C243-45DD-8F21-28FE1B7CF536}"/>
    <dgm:cxn modelId="{4EC604FF-C93D-4767-9DA7-F0745FBAA7BF}" type="presOf" srcId="{97147894-C509-4D28-95A5-D11AC86B2045}" destId="{052B75D2-CA7C-43D6-8332-E2BE328364C3}" srcOrd="0" destOrd="0" presId="urn:microsoft.com/office/officeart/2016/7/layout/BasicLinearProcessNumbered"/>
    <dgm:cxn modelId="{224C04B5-AE77-4D5D-81AE-0CBC0815DAD1}" type="presParOf" srcId="{58F941C5-F3B5-4A15-A940-C7CAF23FEDE2}" destId="{A8671FB1-A697-4DC1-9B4C-28505464586E}" srcOrd="0" destOrd="0" presId="urn:microsoft.com/office/officeart/2016/7/layout/BasicLinearProcessNumbered"/>
    <dgm:cxn modelId="{111ADEC5-32B8-4EAB-AD02-AF3C3C151ECB}" type="presParOf" srcId="{A8671FB1-A697-4DC1-9B4C-28505464586E}" destId="{052B75D2-CA7C-43D6-8332-E2BE328364C3}" srcOrd="0" destOrd="0" presId="urn:microsoft.com/office/officeart/2016/7/layout/BasicLinearProcessNumbered"/>
    <dgm:cxn modelId="{D7D28120-DF14-422C-8599-76A5AC48CBDB}" type="presParOf" srcId="{A8671FB1-A697-4DC1-9B4C-28505464586E}" destId="{C46D8679-BD1A-4E99-831D-348DCEEDDA12}" srcOrd="1" destOrd="0" presId="urn:microsoft.com/office/officeart/2016/7/layout/BasicLinearProcessNumbered"/>
    <dgm:cxn modelId="{F7ABF691-C86C-4E85-B62D-34BF47433AB5}" type="presParOf" srcId="{A8671FB1-A697-4DC1-9B4C-28505464586E}" destId="{A07C3907-CAAF-49BD-961C-6981F470E553}" srcOrd="2" destOrd="0" presId="urn:microsoft.com/office/officeart/2016/7/layout/BasicLinearProcessNumbered"/>
    <dgm:cxn modelId="{183174C3-A85A-4E94-8D74-E9581D60AA6A}" type="presParOf" srcId="{A8671FB1-A697-4DC1-9B4C-28505464586E}" destId="{A3ED4FF5-192E-45EF-AB22-B89AB1A462CE}" srcOrd="3" destOrd="0" presId="urn:microsoft.com/office/officeart/2016/7/layout/BasicLinearProcessNumbered"/>
    <dgm:cxn modelId="{4EC9A2A1-2B11-48CC-9098-0C144BDEBC79}" type="presParOf" srcId="{58F941C5-F3B5-4A15-A940-C7CAF23FEDE2}" destId="{9834E5A8-DF12-4794-B4D0-9E8546B6AEDA}" srcOrd="1" destOrd="0" presId="urn:microsoft.com/office/officeart/2016/7/layout/BasicLinearProcessNumbered"/>
    <dgm:cxn modelId="{763737B8-44E6-464B-9269-580F1125EEB2}" type="presParOf" srcId="{58F941C5-F3B5-4A15-A940-C7CAF23FEDE2}" destId="{D411FEE2-E9F7-4F71-8562-733BAADEF167}" srcOrd="2" destOrd="0" presId="urn:microsoft.com/office/officeart/2016/7/layout/BasicLinearProcessNumbered"/>
    <dgm:cxn modelId="{499D7FA3-B2CD-4FA1-9E4E-89ED9573079C}" type="presParOf" srcId="{D411FEE2-E9F7-4F71-8562-733BAADEF167}" destId="{046DD268-7590-4894-A8A5-C321A1108A64}" srcOrd="0" destOrd="0" presId="urn:microsoft.com/office/officeart/2016/7/layout/BasicLinearProcessNumbered"/>
    <dgm:cxn modelId="{B793FBC1-0F61-4EFF-AD2A-8271D335E4A6}" type="presParOf" srcId="{D411FEE2-E9F7-4F71-8562-733BAADEF167}" destId="{9351EF25-58C5-41AB-B4AA-93A5F3B1B41B}" srcOrd="1" destOrd="0" presId="urn:microsoft.com/office/officeart/2016/7/layout/BasicLinearProcessNumbered"/>
    <dgm:cxn modelId="{5FF33F4F-A80C-4FEF-B739-BE350D8FF19B}" type="presParOf" srcId="{D411FEE2-E9F7-4F71-8562-733BAADEF167}" destId="{90D23DFA-B2F6-4FC3-B269-2614D1F1EC30}" srcOrd="2" destOrd="0" presId="urn:microsoft.com/office/officeart/2016/7/layout/BasicLinearProcessNumbered"/>
    <dgm:cxn modelId="{9203807F-F246-467E-B242-B6CDB555FD5F}" type="presParOf" srcId="{D411FEE2-E9F7-4F71-8562-733BAADEF167}" destId="{F3E88508-5577-4521-AFAA-076E114DB4CC}" srcOrd="3" destOrd="0" presId="urn:microsoft.com/office/officeart/2016/7/layout/BasicLinearProcessNumbered"/>
    <dgm:cxn modelId="{476269B3-548E-4ED6-8B76-6C1033DE5DBE}" type="presParOf" srcId="{58F941C5-F3B5-4A15-A940-C7CAF23FEDE2}" destId="{10E123D7-1119-46B2-A343-9F0CF70E6CBB}" srcOrd="3" destOrd="0" presId="urn:microsoft.com/office/officeart/2016/7/layout/BasicLinearProcessNumbered"/>
    <dgm:cxn modelId="{1224E611-3F27-4089-8E19-6DEAE065EF1A}" type="presParOf" srcId="{58F941C5-F3B5-4A15-A940-C7CAF23FEDE2}" destId="{CFC0968C-CC7E-4498-9E0A-C5CFA4720E78}" srcOrd="4" destOrd="0" presId="urn:microsoft.com/office/officeart/2016/7/layout/BasicLinearProcessNumbered"/>
    <dgm:cxn modelId="{5BF912DF-E160-470D-851A-F7A50874FB7B}" type="presParOf" srcId="{CFC0968C-CC7E-4498-9E0A-C5CFA4720E78}" destId="{1B41C10E-7380-4F93-B892-26624ECBA884}" srcOrd="0" destOrd="0" presId="urn:microsoft.com/office/officeart/2016/7/layout/BasicLinearProcessNumbered"/>
    <dgm:cxn modelId="{148A8CA5-D136-430B-B22B-87EBEDBC4048}" type="presParOf" srcId="{CFC0968C-CC7E-4498-9E0A-C5CFA4720E78}" destId="{5B05FCE7-A2F3-403C-ACCF-760FE672FAC4}" srcOrd="1" destOrd="0" presId="urn:microsoft.com/office/officeart/2016/7/layout/BasicLinearProcessNumbered"/>
    <dgm:cxn modelId="{F0EF219F-21B2-4A02-ACFC-A2334CC8B433}" type="presParOf" srcId="{CFC0968C-CC7E-4498-9E0A-C5CFA4720E78}" destId="{2BDC90BF-F7AF-48AB-97B4-21C6C45AD54B}" srcOrd="2" destOrd="0" presId="urn:microsoft.com/office/officeart/2016/7/layout/BasicLinearProcessNumbered"/>
    <dgm:cxn modelId="{530803B9-C598-4116-A874-908C44B3CF2F}" type="presParOf" srcId="{CFC0968C-CC7E-4498-9E0A-C5CFA4720E78}" destId="{7F542101-D128-4E91-8EAD-3A3287451E5D}" srcOrd="3" destOrd="0" presId="urn:microsoft.com/office/officeart/2016/7/layout/BasicLinearProcessNumbered"/>
    <dgm:cxn modelId="{3487E368-8B15-4C53-95DE-3D007BE46214}" type="presParOf" srcId="{58F941C5-F3B5-4A15-A940-C7CAF23FEDE2}" destId="{B79C537B-8781-4C19-AB4B-90D9AF0F05CE}" srcOrd="5" destOrd="0" presId="urn:microsoft.com/office/officeart/2016/7/layout/BasicLinearProcessNumbered"/>
    <dgm:cxn modelId="{711E6CF5-2E35-4B9E-A8FA-C16E06E03E01}" type="presParOf" srcId="{58F941C5-F3B5-4A15-A940-C7CAF23FEDE2}" destId="{5AA64888-A28F-44D9-B0D4-D0ED0521DF25}" srcOrd="6" destOrd="0" presId="urn:microsoft.com/office/officeart/2016/7/layout/BasicLinearProcessNumbered"/>
    <dgm:cxn modelId="{C489678D-EC5A-49E0-85A7-943A715FD63F}" type="presParOf" srcId="{5AA64888-A28F-44D9-B0D4-D0ED0521DF25}" destId="{F6F8E9F1-87B6-4D29-B1B2-A917D97DB373}" srcOrd="0" destOrd="0" presId="urn:microsoft.com/office/officeart/2016/7/layout/BasicLinearProcessNumbered"/>
    <dgm:cxn modelId="{4C459CF7-456B-4F93-9022-77D2E285700B}" type="presParOf" srcId="{5AA64888-A28F-44D9-B0D4-D0ED0521DF25}" destId="{7ACC9C0B-8AC1-4ABB-AE8C-6567B87A2144}" srcOrd="1" destOrd="0" presId="urn:microsoft.com/office/officeart/2016/7/layout/BasicLinearProcessNumbered"/>
    <dgm:cxn modelId="{80ECD138-1CB1-4079-BD53-C61443D24380}" type="presParOf" srcId="{5AA64888-A28F-44D9-B0D4-D0ED0521DF25}" destId="{1205FCCD-76F9-44A4-BFBA-531A5DB2781F}" srcOrd="2" destOrd="0" presId="urn:microsoft.com/office/officeart/2016/7/layout/BasicLinearProcessNumbered"/>
    <dgm:cxn modelId="{4EF127AF-9CE2-461F-8E12-EC63378CFA2D}" type="presParOf" srcId="{5AA64888-A28F-44D9-B0D4-D0ED0521DF25}" destId="{5BD2C8EC-21CB-41BD-88A2-82E417E5B3D8}"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3CA566-B268-4254-9605-7D65B8899968}">
      <dsp:nvSpPr>
        <dsp:cNvPr id="0" name=""/>
        <dsp:cNvSpPr/>
      </dsp:nvSpPr>
      <dsp:spPr>
        <a:xfrm>
          <a:off x="0" y="72008"/>
          <a:ext cx="10515600"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a:t>Load Data and Packages</a:t>
          </a:r>
          <a:endParaRPr lang="en-US" sz="2600" kern="1200"/>
        </a:p>
      </dsp:txBody>
      <dsp:txXfrm>
        <a:off x="31185" y="103193"/>
        <a:ext cx="10453230" cy="576450"/>
      </dsp:txXfrm>
    </dsp:sp>
    <dsp:sp modelId="{D44660CC-ECCA-4CC5-B500-5384ADDA7720}">
      <dsp:nvSpPr>
        <dsp:cNvPr id="0" name=""/>
        <dsp:cNvSpPr/>
      </dsp:nvSpPr>
      <dsp:spPr>
        <a:xfrm>
          <a:off x="0" y="785709"/>
          <a:ext cx="10515600"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a:t>Analyzing the Test Variable (Sale Price)</a:t>
          </a:r>
          <a:endParaRPr lang="en-US" sz="2600" kern="1200"/>
        </a:p>
      </dsp:txBody>
      <dsp:txXfrm>
        <a:off x="31185" y="816894"/>
        <a:ext cx="10453230" cy="576450"/>
      </dsp:txXfrm>
    </dsp:sp>
    <dsp:sp modelId="{E63603F9-6DF5-4F56-B0ED-4CAB557B4E51}">
      <dsp:nvSpPr>
        <dsp:cNvPr id="0" name=""/>
        <dsp:cNvSpPr/>
      </dsp:nvSpPr>
      <dsp:spPr>
        <a:xfrm>
          <a:off x="0" y="1499409"/>
          <a:ext cx="10515600"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a:t>Multivariable Analysis</a:t>
          </a:r>
          <a:endParaRPr lang="en-US" sz="2600" kern="1200"/>
        </a:p>
      </dsp:txBody>
      <dsp:txXfrm>
        <a:off x="31185" y="1530594"/>
        <a:ext cx="10453230" cy="576450"/>
      </dsp:txXfrm>
    </dsp:sp>
    <dsp:sp modelId="{B701E373-85DE-425F-A816-2459EC2F47BB}">
      <dsp:nvSpPr>
        <dsp:cNvPr id="0" name=""/>
        <dsp:cNvSpPr/>
      </dsp:nvSpPr>
      <dsp:spPr>
        <a:xfrm>
          <a:off x="0" y="2213109"/>
          <a:ext cx="10515600"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a:t>Impute Missing Data and Clean Data</a:t>
          </a:r>
          <a:endParaRPr lang="en-US" sz="2600" kern="1200"/>
        </a:p>
      </dsp:txBody>
      <dsp:txXfrm>
        <a:off x="31185" y="2244294"/>
        <a:ext cx="10453230" cy="576450"/>
      </dsp:txXfrm>
    </dsp:sp>
    <dsp:sp modelId="{5C8F1F4F-7348-4904-A9F3-44873175B2FF}">
      <dsp:nvSpPr>
        <dsp:cNvPr id="0" name=""/>
        <dsp:cNvSpPr/>
      </dsp:nvSpPr>
      <dsp:spPr>
        <a:xfrm>
          <a:off x="0" y="2926809"/>
          <a:ext cx="10515600"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a:t>Feature Transformation/Engineering</a:t>
          </a:r>
          <a:endParaRPr lang="en-US" sz="2600" kern="1200"/>
        </a:p>
      </dsp:txBody>
      <dsp:txXfrm>
        <a:off x="31185" y="2957994"/>
        <a:ext cx="10453230" cy="576450"/>
      </dsp:txXfrm>
    </dsp:sp>
    <dsp:sp modelId="{5153F699-9B2B-4256-AE13-8B4ACF2FC16D}">
      <dsp:nvSpPr>
        <dsp:cNvPr id="0" name=""/>
        <dsp:cNvSpPr/>
      </dsp:nvSpPr>
      <dsp:spPr>
        <a:xfrm>
          <a:off x="0" y="3640509"/>
          <a:ext cx="10515600"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a:t>Modeling and Predictions</a:t>
          </a:r>
          <a:endParaRPr lang="en-US" sz="2600" kern="1200"/>
        </a:p>
      </dsp:txBody>
      <dsp:txXfrm>
        <a:off x="31185" y="3671694"/>
        <a:ext cx="10453230" cy="5764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929C2C-7168-447E-A3C5-CD03FF17D429}">
      <dsp:nvSpPr>
        <dsp:cNvPr id="0" name=""/>
        <dsp:cNvSpPr/>
      </dsp:nvSpPr>
      <dsp:spPr>
        <a:xfrm>
          <a:off x="0" y="0"/>
          <a:ext cx="6063342"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8F1EF3-540B-4955-B654-598E2BB18376}">
      <dsp:nvSpPr>
        <dsp:cNvPr id="0" name=""/>
        <dsp:cNvSpPr/>
      </dsp:nvSpPr>
      <dsp:spPr>
        <a:xfrm>
          <a:off x="0" y="0"/>
          <a:ext cx="6063342" cy="12833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baseline="0" dirty="0"/>
            <a:t>Skewness: 1.882876 </a:t>
          </a:r>
        </a:p>
        <a:p>
          <a:pPr marL="0" lvl="0" indent="0" algn="l" defTabSz="1111250">
            <a:lnSpc>
              <a:spcPct val="90000"/>
            </a:lnSpc>
            <a:spcBef>
              <a:spcPct val="0"/>
            </a:spcBef>
            <a:spcAft>
              <a:spcPct val="35000"/>
            </a:spcAft>
            <a:buNone/>
          </a:pPr>
          <a:r>
            <a:rPr lang="en-US" sz="2500" b="0" i="0" kern="1200" baseline="0" dirty="0"/>
            <a:t>Kurtosis: 6.536282 </a:t>
          </a:r>
          <a:endParaRPr lang="en-US" sz="2500" kern="1200" dirty="0"/>
        </a:p>
      </dsp:txBody>
      <dsp:txXfrm>
        <a:off x="0" y="0"/>
        <a:ext cx="6063342" cy="1283393"/>
      </dsp:txXfrm>
    </dsp:sp>
    <dsp:sp modelId="{3DFB0BA8-1170-4480-9529-EBE94C39C211}">
      <dsp:nvSpPr>
        <dsp:cNvPr id="0" name=""/>
        <dsp:cNvSpPr/>
      </dsp:nvSpPr>
      <dsp:spPr>
        <a:xfrm>
          <a:off x="0" y="1283393"/>
          <a:ext cx="6063342"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F4D4A4-CA32-4233-A7C7-F75134191BCA}">
      <dsp:nvSpPr>
        <dsp:cNvPr id="0" name=""/>
        <dsp:cNvSpPr/>
      </dsp:nvSpPr>
      <dsp:spPr>
        <a:xfrm>
          <a:off x="0" y="1283393"/>
          <a:ext cx="6063342" cy="12833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Font typeface="Arial" panose="020B0604020202020204" pitchFamily="34" charset="0"/>
            <a:buNone/>
          </a:pPr>
          <a:r>
            <a:rPr lang="en-US" sz="2500" b="0" i="0" kern="1200" dirty="0"/>
            <a:t>Positive skewness (1.882876) suggests a distribution skewed to the right.</a:t>
          </a:r>
        </a:p>
      </dsp:txBody>
      <dsp:txXfrm>
        <a:off x="0" y="1283393"/>
        <a:ext cx="6063342" cy="1283393"/>
      </dsp:txXfrm>
    </dsp:sp>
    <dsp:sp modelId="{9EDC87C0-9F4D-4266-8053-A1F3E7839871}">
      <dsp:nvSpPr>
        <dsp:cNvPr id="0" name=""/>
        <dsp:cNvSpPr/>
      </dsp:nvSpPr>
      <dsp:spPr>
        <a:xfrm>
          <a:off x="0" y="2566787"/>
          <a:ext cx="6063342"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C9D16E-2D6B-4C2D-A85E-686CB5BF9A54}">
      <dsp:nvSpPr>
        <dsp:cNvPr id="0" name=""/>
        <dsp:cNvSpPr/>
      </dsp:nvSpPr>
      <dsp:spPr>
        <a:xfrm>
          <a:off x="0" y="2566787"/>
          <a:ext cx="6063342" cy="12833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0" i="0" kern="1200" dirty="0"/>
            <a:t>Positive kurtosis (6.536282) indicates heavier tails and more outliers compared to a normal distribution.</a:t>
          </a:r>
          <a:r>
            <a:rPr lang="en-US" sz="2500" b="0" i="0" kern="1200" baseline="0" dirty="0"/>
            <a:t> </a:t>
          </a:r>
          <a:endParaRPr lang="en-US" sz="2500" kern="1200" dirty="0"/>
        </a:p>
      </dsp:txBody>
      <dsp:txXfrm>
        <a:off x="0" y="2566787"/>
        <a:ext cx="6063342" cy="1283393"/>
      </dsp:txXfrm>
    </dsp:sp>
    <dsp:sp modelId="{FAB5EBFF-8C23-4798-8FF9-DB84FDA143DA}">
      <dsp:nvSpPr>
        <dsp:cNvPr id="0" name=""/>
        <dsp:cNvSpPr/>
      </dsp:nvSpPr>
      <dsp:spPr>
        <a:xfrm>
          <a:off x="0" y="3850181"/>
          <a:ext cx="6063342"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F3C680-50A0-4F62-BA45-4838E850C0E6}">
      <dsp:nvSpPr>
        <dsp:cNvPr id="0" name=""/>
        <dsp:cNvSpPr/>
      </dsp:nvSpPr>
      <dsp:spPr>
        <a:xfrm>
          <a:off x="0" y="3850181"/>
          <a:ext cx="6063342" cy="12833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Should we fix this?</a:t>
          </a:r>
        </a:p>
        <a:p>
          <a:pPr marL="0" lvl="0" indent="0" algn="l" defTabSz="1111250">
            <a:lnSpc>
              <a:spcPct val="90000"/>
            </a:lnSpc>
            <a:spcBef>
              <a:spcPct val="0"/>
            </a:spcBef>
            <a:spcAft>
              <a:spcPct val="35000"/>
            </a:spcAft>
            <a:buNone/>
          </a:pPr>
          <a:endParaRPr lang="en-US" sz="2500" kern="1200" dirty="0"/>
        </a:p>
      </dsp:txBody>
      <dsp:txXfrm>
        <a:off x="0" y="3850181"/>
        <a:ext cx="6063342" cy="12833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9D9BC3-DF4C-45D6-8CFC-301149A85A74}">
      <dsp:nvSpPr>
        <dsp:cNvPr id="0" name=""/>
        <dsp:cNvSpPr/>
      </dsp:nvSpPr>
      <dsp:spPr>
        <a:xfrm rot="5400000">
          <a:off x="1110935" y="987930"/>
          <a:ext cx="1546756" cy="18646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02A8829-262D-4063-AB37-7CF498EF7D95}">
      <dsp:nvSpPr>
        <dsp:cNvPr id="0" name=""/>
        <dsp:cNvSpPr/>
      </dsp:nvSpPr>
      <dsp:spPr>
        <a:xfrm>
          <a:off x="1466407" y="279"/>
          <a:ext cx="2071799" cy="12430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OverallQual: Rates the overall material and finish of the house (1 = Very Poor, 10 = Very Excellent)</a:t>
          </a:r>
          <a:endParaRPr lang="en-US" sz="1500" kern="1200"/>
        </a:p>
      </dsp:txBody>
      <dsp:txXfrm>
        <a:off x="1502816" y="36688"/>
        <a:ext cx="1998981" cy="1170261"/>
      </dsp:txXfrm>
    </dsp:sp>
    <dsp:sp modelId="{F3E4C677-E9C5-423D-88D4-971D6D08052D}">
      <dsp:nvSpPr>
        <dsp:cNvPr id="0" name=""/>
        <dsp:cNvSpPr/>
      </dsp:nvSpPr>
      <dsp:spPr>
        <a:xfrm rot="5400000">
          <a:off x="1110935" y="2541780"/>
          <a:ext cx="1546756" cy="18646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9CA0D38-BE2C-4209-925E-8555F7161D36}">
      <dsp:nvSpPr>
        <dsp:cNvPr id="0" name=""/>
        <dsp:cNvSpPr/>
      </dsp:nvSpPr>
      <dsp:spPr>
        <a:xfrm>
          <a:off x="1466407" y="1554129"/>
          <a:ext cx="2071799" cy="12430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GrLivArea: Above grade (ground) living area square feet</a:t>
          </a:r>
          <a:endParaRPr lang="en-US" sz="1500" kern="1200"/>
        </a:p>
      </dsp:txBody>
      <dsp:txXfrm>
        <a:off x="1502816" y="1590538"/>
        <a:ext cx="1998981" cy="1170261"/>
      </dsp:txXfrm>
    </dsp:sp>
    <dsp:sp modelId="{7CF8BCAA-5BCD-46C3-A99F-B59791A75103}">
      <dsp:nvSpPr>
        <dsp:cNvPr id="0" name=""/>
        <dsp:cNvSpPr/>
      </dsp:nvSpPr>
      <dsp:spPr>
        <a:xfrm>
          <a:off x="1887860" y="3318704"/>
          <a:ext cx="2748400" cy="18646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B0D9E7A-B1E7-40FD-845D-8E714B41EFC3}">
      <dsp:nvSpPr>
        <dsp:cNvPr id="0" name=""/>
        <dsp:cNvSpPr/>
      </dsp:nvSpPr>
      <dsp:spPr>
        <a:xfrm>
          <a:off x="1466407" y="3107978"/>
          <a:ext cx="2071799" cy="12430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GarageCars: Size of garage in car capacity</a:t>
          </a:r>
          <a:endParaRPr lang="en-US" sz="1500" kern="1200"/>
        </a:p>
      </dsp:txBody>
      <dsp:txXfrm>
        <a:off x="1502816" y="3144387"/>
        <a:ext cx="1998981" cy="1170261"/>
      </dsp:txXfrm>
    </dsp:sp>
    <dsp:sp modelId="{383F0EA3-4A5C-4300-A6C2-5A7A3994813B}">
      <dsp:nvSpPr>
        <dsp:cNvPr id="0" name=""/>
        <dsp:cNvSpPr/>
      </dsp:nvSpPr>
      <dsp:spPr>
        <a:xfrm rot="16200000">
          <a:off x="3866428" y="2541780"/>
          <a:ext cx="1546756" cy="18646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C31663A-5B73-4620-ABF5-A90B03D64785}">
      <dsp:nvSpPr>
        <dsp:cNvPr id="0" name=""/>
        <dsp:cNvSpPr/>
      </dsp:nvSpPr>
      <dsp:spPr>
        <a:xfrm>
          <a:off x="4221900" y="3107978"/>
          <a:ext cx="2071799" cy="12430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GarageArea: Size of garage in square feet</a:t>
          </a:r>
          <a:endParaRPr lang="en-US" sz="1500" kern="1200"/>
        </a:p>
      </dsp:txBody>
      <dsp:txXfrm>
        <a:off x="4258309" y="3144387"/>
        <a:ext cx="1998981" cy="1170261"/>
      </dsp:txXfrm>
    </dsp:sp>
    <dsp:sp modelId="{7A03F0EF-49EA-4752-8A5A-D1BBDBAA4E6A}">
      <dsp:nvSpPr>
        <dsp:cNvPr id="0" name=""/>
        <dsp:cNvSpPr/>
      </dsp:nvSpPr>
      <dsp:spPr>
        <a:xfrm rot="16200000">
          <a:off x="3866428" y="987930"/>
          <a:ext cx="1546756" cy="18646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C3BD2CE-21D5-43D9-83E3-7FABFC0F6D64}">
      <dsp:nvSpPr>
        <dsp:cNvPr id="0" name=""/>
        <dsp:cNvSpPr/>
      </dsp:nvSpPr>
      <dsp:spPr>
        <a:xfrm>
          <a:off x="4221900" y="1554129"/>
          <a:ext cx="2071799" cy="12430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TotalBsmtSF: Total square feet of basement area</a:t>
          </a:r>
          <a:endParaRPr lang="en-US" sz="1500" kern="1200"/>
        </a:p>
      </dsp:txBody>
      <dsp:txXfrm>
        <a:off x="4258309" y="1590538"/>
        <a:ext cx="1998981" cy="1170261"/>
      </dsp:txXfrm>
    </dsp:sp>
    <dsp:sp modelId="{750DC9E5-BB78-4CEB-90AC-3CAD239684BE}">
      <dsp:nvSpPr>
        <dsp:cNvPr id="0" name=""/>
        <dsp:cNvSpPr/>
      </dsp:nvSpPr>
      <dsp:spPr>
        <a:xfrm>
          <a:off x="4643353" y="211006"/>
          <a:ext cx="2748400" cy="18646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ECA379B-E5DB-45E7-9465-AA4C4152F89E}">
      <dsp:nvSpPr>
        <dsp:cNvPr id="0" name=""/>
        <dsp:cNvSpPr/>
      </dsp:nvSpPr>
      <dsp:spPr>
        <a:xfrm>
          <a:off x="4221900" y="279"/>
          <a:ext cx="2071799" cy="12430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1stFlrSF: First Floor square feet</a:t>
          </a:r>
          <a:endParaRPr lang="en-US" sz="1500" kern="1200"/>
        </a:p>
      </dsp:txBody>
      <dsp:txXfrm>
        <a:off x="4258309" y="36688"/>
        <a:ext cx="1998981" cy="1170261"/>
      </dsp:txXfrm>
    </dsp:sp>
    <dsp:sp modelId="{690554D9-8F5E-4248-BD17-611F0755FFEE}">
      <dsp:nvSpPr>
        <dsp:cNvPr id="0" name=""/>
        <dsp:cNvSpPr/>
      </dsp:nvSpPr>
      <dsp:spPr>
        <a:xfrm rot="5400000">
          <a:off x="6621921" y="987930"/>
          <a:ext cx="1546756" cy="18646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C722A3F-A94B-4246-888F-63B886F89269}">
      <dsp:nvSpPr>
        <dsp:cNvPr id="0" name=""/>
        <dsp:cNvSpPr/>
      </dsp:nvSpPr>
      <dsp:spPr>
        <a:xfrm>
          <a:off x="6977393" y="279"/>
          <a:ext cx="2071799" cy="12430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FullBath: Full bathrooms above grade</a:t>
          </a:r>
          <a:endParaRPr lang="en-US" sz="1500" kern="1200"/>
        </a:p>
      </dsp:txBody>
      <dsp:txXfrm>
        <a:off x="7013802" y="36688"/>
        <a:ext cx="1998981" cy="1170261"/>
      </dsp:txXfrm>
    </dsp:sp>
    <dsp:sp modelId="{C7FF34E0-7ABD-411A-90A1-2DE501325FCF}">
      <dsp:nvSpPr>
        <dsp:cNvPr id="0" name=""/>
        <dsp:cNvSpPr/>
      </dsp:nvSpPr>
      <dsp:spPr>
        <a:xfrm rot="5400000">
          <a:off x="6621921" y="2541780"/>
          <a:ext cx="1546756" cy="186461"/>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5B11C75-32F9-404B-A6A8-1552CBCB078F}">
      <dsp:nvSpPr>
        <dsp:cNvPr id="0" name=""/>
        <dsp:cNvSpPr/>
      </dsp:nvSpPr>
      <dsp:spPr>
        <a:xfrm>
          <a:off x="6977393" y="1554129"/>
          <a:ext cx="2071799" cy="12430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TotRmsAbvGrd: Total rooms above grade (does not include bathrooms)</a:t>
          </a:r>
          <a:endParaRPr lang="en-US" sz="1500" kern="1200"/>
        </a:p>
      </dsp:txBody>
      <dsp:txXfrm>
        <a:off x="7013802" y="1590538"/>
        <a:ext cx="1998981" cy="1170261"/>
      </dsp:txXfrm>
    </dsp:sp>
    <dsp:sp modelId="{0A07D242-8DF6-4558-BCED-C417B12C4715}">
      <dsp:nvSpPr>
        <dsp:cNvPr id="0" name=""/>
        <dsp:cNvSpPr/>
      </dsp:nvSpPr>
      <dsp:spPr>
        <a:xfrm>
          <a:off x="6977393" y="3107978"/>
          <a:ext cx="2071799" cy="124307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0" kern="1200"/>
            <a:t>YearBuilt: Original construction date</a:t>
          </a:r>
          <a:endParaRPr lang="en-US" sz="1500" kern="1200"/>
        </a:p>
      </dsp:txBody>
      <dsp:txXfrm>
        <a:off x="7013802" y="3144387"/>
        <a:ext cx="1998981" cy="11702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A5B633-DFC8-4B8D-A9FB-6275103E7DCC}">
      <dsp:nvSpPr>
        <dsp:cNvPr id="0" name=""/>
        <dsp:cNvSpPr/>
      </dsp:nvSpPr>
      <dsp:spPr>
        <a:xfrm>
          <a:off x="0" y="31646"/>
          <a:ext cx="10515600" cy="83417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i="0" kern="1200" dirty="0"/>
            <a:t>Impute Missing Data and Clean Data</a:t>
          </a:r>
          <a:endParaRPr lang="en-US" sz="2800" kern="1200" dirty="0"/>
        </a:p>
      </dsp:txBody>
      <dsp:txXfrm>
        <a:off x="40721" y="72367"/>
        <a:ext cx="10434158" cy="752731"/>
      </dsp:txXfrm>
    </dsp:sp>
    <dsp:sp modelId="{3FE2EB7E-44D3-4594-B6F7-B813B0C446A6}">
      <dsp:nvSpPr>
        <dsp:cNvPr id="0" name=""/>
        <dsp:cNvSpPr/>
      </dsp:nvSpPr>
      <dsp:spPr>
        <a:xfrm>
          <a:off x="0" y="909020"/>
          <a:ext cx="10515600" cy="83417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Important questions when thinking about missing data:</a:t>
          </a:r>
          <a:endParaRPr lang="en-US" sz="1500" kern="1200"/>
        </a:p>
      </dsp:txBody>
      <dsp:txXfrm>
        <a:off x="40721" y="949741"/>
        <a:ext cx="10434158" cy="752731"/>
      </dsp:txXfrm>
    </dsp:sp>
    <dsp:sp modelId="{BFA996B2-0F18-4CF0-8D2A-DB9B75AC41D2}">
      <dsp:nvSpPr>
        <dsp:cNvPr id="0" name=""/>
        <dsp:cNvSpPr/>
      </dsp:nvSpPr>
      <dsp:spPr>
        <a:xfrm>
          <a:off x="0" y="1786393"/>
          <a:ext cx="10515600" cy="83417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How prevalent is the missing data?</a:t>
          </a:r>
          <a:endParaRPr lang="en-US" sz="1500" kern="1200"/>
        </a:p>
      </dsp:txBody>
      <dsp:txXfrm>
        <a:off x="40721" y="1827114"/>
        <a:ext cx="10434158" cy="752731"/>
      </dsp:txXfrm>
    </dsp:sp>
    <dsp:sp modelId="{9425B888-2D55-4356-94DD-EC0830FF2060}">
      <dsp:nvSpPr>
        <dsp:cNvPr id="0" name=""/>
        <dsp:cNvSpPr/>
      </dsp:nvSpPr>
      <dsp:spPr>
        <a:xfrm>
          <a:off x="0" y="2663766"/>
          <a:ext cx="10515600" cy="83417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Is missing data random or does it have a pattern?</a:t>
          </a:r>
          <a:endParaRPr lang="en-US" sz="1500" kern="1200"/>
        </a:p>
      </dsp:txBody>
      <dsp:txXfrm>
        <a:off x="40721" y="2704487"/>
        <a:ext cx="10434158" cy="752731"/>
      </dsp:txXfrm>
    </dsp:sp>
    <dsp:sp modelId="{E92F3578-580B-443A-B8BC-BDB143C3AAF0}">
      <dsp:nvSpPr>
        <dsp:cNvPr id="0" name=""/>
        <dsp:cNvSpPr/>
      </dsp:nvSpPr>
      <dsp:spPr>
        <a:xfrm>
          <a:off x="0" y="3541140"/>
          <a:ext cx="10515600" cy="83417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The answer to these questions is important for practical reasons because missing data can imply a reduction of the sample size. This can prevent us from proceeding with the analysis. Moreover, from a substantive perspective, we need to ensure that the missing data process is not biased and hiding an inconvenient truth.</a:t>
          </a:r>
          <a:endParaRPr lang="en-US" sz="1500" kern="1200" dirty="0"/>
        </a:p>
      </dsp:txBody>
      <dsp:txXfrm>
        <a:off x="40721" y="3581861"/>
        <a:ext cx="10434158" cy="752731"/>
      </dsp:txXfrm>
    </dsp:sp>
    <dsp:sp modelId="{54EA99D2-6547-4620-931E-C0506B1FB57D}">
      <dsp:nvSpPr>
        <dsp:cNvPr id="0" name=""/>
        <dsp:cNvSpPr/>
      </dsp:nvSpPr>
      <dsp:spPr>
        <a:xfrm>
          <a:off x="0" y="4418513"/>
          <a:ext cx="10515600" cy="834173"/>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Let's combine both training and test data into one dataset to impute missing values and do some cleaning.</a:t>
          </a:r>
          <a:endParaRPr lang="en-US" sz="1500" kern="1200"/>
        </a:p>
      </dsp:txBody>
      <dsp:txXfrm>
        <a:off x="40721" y="4459234"/>
        <a:ext cx="10434158" cy="7527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ECF35D-2BE7-461C-AB42-72B669EC16E3}">
      <dsp:nvSpPr>
        <dsp:cNvPr id="0" name=""/>
        <dsp:cNvSpPr/>
      </dsp:nvSpPr>
      <dsp:spPr>
        <a:xfrm>
          <a:off x="0" y="4824"/>
          <a:ext cx="10515600" cy="67801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i="0" kern="1200" dirty="0"/>
            <a:t>Feature Transformation/Engineering</a:t>
          </a:r>
          <a:endParaRPr lang="en-US" sz="2800" kern="1200" dirty="0"/>
        </a:p>
      </dsp:txBody>
      <dsp:txXfrm>
        <a:off x="33098" y="37922"/>
        <a:ext cx="10449404" cy="611818"/>
      </dsp:txXfrm>
    </dsp:sp>
    <dsp:sp modelId="{96E103A5-AE33-4EF2-B319-BE097F7F4612}">
      <dsp:nvSpPr>
        <dsp:cNvPr id="0" name=""/>
        <dsp:cNvSpPr/>
      </dsp:nvSpPr>
      <dsp:spPr>
        <a:xfrm>
          <a:off x="0" y="737559"/>
          <a:ext cx="10515600" cy="67801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Let's take a look at some features that may be misinterpreted to represent something it's not.</a:t>
          </a:r>
          <a:endParaRPr lang="en-US" sz="1900" kern="1200"/>
        </a:p>
      </dsp:txBody>
      <dsp:txXfrm>
        <a:off x="33098" y="770657"/>
        <a:ext cx="10449404" cy="611818"/>
      </dsp:txXfrm>
    </dsp:sp>
    <dsp:sp modelId="{0EA589F7-DF05-42EA-9960-A22B9826A982}">
      <dsp:nvSpPr>
        <dsp:cNvPr id="0" name=""/>
        <dsp:cNvSpPr/>
      </dsp:nvSpPr>
      <dsp:spPr>
        <a:xfrm>
          <a:off x="0" y="1470294"/>
          <a:ext cx="10515600" cy="67801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MSSubClass: Identifies the type of dwelling involved in the sale.</a:t>
          </a:r>
          <a:endParaRPr lang="en-US" sz="1900" kern="1200"/>
        </a:p>
      </dsp:txBody>
      <dsp:txXfrm>
        <a:off x="33098" y="1503392"/>
        <a:ext cx="10449404" cy="611818"/>
      </dsp:txXfrm>
    </dsp:sp>
    <dsp:sp modelId="{6FEF0670-6E24-4A10-8A4E-65F634C3DD75}">
      <dsp:nvSpPr>
        <dsp:cNvPr id="0" name=""/>
        <dsp:cNvSpPr/>
      </dsp:nvSpPr>
      <dsp:spPr>
        <a:xfrm>
          <a:off x="0" y="2203029"/>
          <a:ext cx="10515600" cy="67801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20 1-STORY 1946 &amp; NEWER ALL STYLES</a:t>
          </a:r>
          <a:endParaRPr lang="en-US" sz="1900" kern="1200"/>
        </a:p>
      </dsp:txBody>
      <dsp:txXfrm>
        <a:off x="33098" y="2236127"/>
        <a:ext cx="10449404" cy="611818"/>
      </dsp:txXfrm>
    </dsp:sp>
    <dsp:sp modelId="{A079DF4C-B73E-44A8-9FFE-BE13DC3C5BFE}">
      <dsp:nvSpPr>
        <dsp:cNvPr id="0" name=""/>
        <dsp:cNvSpPr/>
      </dsp:nvSpPr>
      <dsp:spPr>
        <a:xfrm>
          <a:off x="0" y="2935764"/>
          <a:ext cx="10515600" cy="67801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30 1-STORY 1945 &amp; OLDER</a:t>
          </a:r>
          <a:endParaRPr lang="en-US" sz="1900" kern="1200"/>
        </a:p>
      </dsp:txBody>
      <dsp:txXfrm>
        <a:off x="33098" y="2968862"/>
        <a:ext cx="10449404" cy="611818"/>
      </dsp:txXfrm>
    </dsp:sp>
    <dsp:sp modelId="{F6F515DF-432D-45D0-8782-9743F35FFA0A}">
      <dsp:nvSpPr>
        <dsp:cNvPr id="0" name=""/>
        <dsp:cNvSpPr/>
      </dsp:nvSpPr>
      <dsp:spPr>
        <a:xfrm>
          <a:off x="0" y="3668499"/>
          <a:ext cx="10515600" cy="67801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40 1-STORY W/FINISHED ATTIC ALL AGES</a:t>
          </a:r>
          <a:endParaRPr lang="en-US" sz="1900" kern="1200"/>
        </a:p>
      </dsp:txBody>
      <dsp:txXfrm>
        <a:off x="33098" y="3701597"/>
        <a:ext cx="10449404" cy="6118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ECF35D-2BE7-461C-AB42-72B669EC16E3}">
      <dsp:nvSpPr>
        <dsp:cNvPr id="0" name=""/>
        <dsp:cNvSpPr/>
      </dsp:nvSpPr>
      <dsp:spPr>
        <a:xfrm>
          <a:off x="0" y="41584"/>
          <a:ext cx="10515600" cy="95099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i="0" kern="1200" dirty="0"/>
            <a:t>Feature Transformation/Engineering (continued)</a:t>
          </a:r>
          <a:endParaRPr lang="en-US" sz="2800" kern="1200" dirty="0"/>
        </a:p>
      </dsp:txBody>
      <dsp:txXfrm>
        <a:off x="46424" y="88008"/>
        <a:ext cx="10422752" cy="858142"/>
      </dsp:txXfrm>
    </dsp:sp>
    <dsp:sp modelId="{FEE049F3-BD2F-437F-9FCC-29AD5CB9049F}">
      <dsp:nvSpPr>
        <dsp:cNvPr id="0" name=""/>
        <dsp:cNvSpPr/>
      </dsp:nvSpPr>
      <dsp:spPr>
        <a:xfrm>
          <a:off x="0" y="1041535"/>
          <a:ext cx="10515600" cy="95099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45 1-1/2 STORY - UNFINISHED ALL AGES</a:t>
          </a:r>
          <a:endParaRPr lang="en-US" sz="1700" kern="1200"/>
        </a:p>
      </dsp:txBody>
      <dsp:txXfrm>
        <a:off x="46424" y="1087959"/>
        <a:ext cx="10422752" cy="858142"/>
      </dsp:txXfrm>
    </dsp:sp>
    <dsp:sp modelId="{637E642D-1278-4EED-B2C3-3DB2E38E6942}">
      <dsp:nvSpPr>
        <dsp:cNvPr id="0" name=""/>
        <dsp:cNvSpPr/>
      </dsp:nvSpPr>
      <dsp:spPr>
        <a:xfrm>
          <a:off x="0" y="2041486"/>
          <a:ext cx="10515600" cy="95099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50 1-1/2 STORY FINISHED ALL AGES</a:t>
          </a:r>
          <a:endParaRPr lang="en-US" sz="1700" kern="1200"/>
        </a:p>
      </dsp:txBody>
      <dsp:txXfrm>
        <a:off x="46424" y="2087910"/>
        <a:ext cx="10422752" cy="858142"/>
      </dsp:txXfrm>
    </dsp:sp>
    <dsp:sp modelId="{66C7FF95-8AD8-49D7-BDC7-E47CFC5BEB76}">
      <dsp:nvSpPr>
        <dsp:cNvPr id="0" name=""/>
        <dsp:cNvSpPr/>
      </dsp:nvSpPr>
      <dsp:spPr>
        <a:xfrm>
          <a:off x="0" y="3041436"/>
          <a:ext cx="10515600" cy="95099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So, the average is a 57 type. What does that mean? Is a 90 type 3 times better than a 30 type? This feature was interpreted as numerical when it is actually categorical. The types listed here are codes, not values. Thus, we need to feature transformation with this and many other features.</a:t>
          </a:r>
          <a:endParaRPr lang="en-US" sz="1700" kern="1200"/>
        </a:p>
      </dsp:txBody>
      <dsp:txXfrm>
        <a:off x="46424" y="3087860"/>
        <a:ext cx="10422752" cy="858142"/>
      </dsp:txXfrm>
    </dsp:sp>
    <dsp:sp modelId="{8F69C2E4-7F4F-47F7-8AC4-19EC206E56DA}">
      <dsp:nvSpPr>
        <dsp:cNvPr id="0" name=""/>
        <dsp:cNvSpPr/>
      </dsp:nvSpPr>
      <dsp:spPr>
        <a:xfrm>
          <a:off x="0" y="4041387"/>
          <a:ext cx="10515600" cy="95099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Make it a string (categorical)</a:t>
          </a:r>
        </a:p>
      </dsp:txBody>
      <dsp:txXfrm>
        <a:off x="46424" y="4087811"/>
        <a:ext cx="10422752" cy="8581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BCD81D-93D0-4137-8A3D-94C16775C908}">
      <dsp:nvSpPr>
        <dsp:cNvPr id="0" name=""/>
        <dsp:cNvSpPr/>
      </dsp:nvSpPr>
      <dsp:spPr>
        <a:xfrm>
          <a:off x="0" y="2124"/>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0A9847-4637-434F-A1ED-9C4BE5DBFEEC}">
      <dsp:nvSpPr>
        <dsp:cNvPr id="0" name=""/>
        <dsp:cNvSpPr/>
      </dsp:nvSpPr>
      <dsp:spPr>
        <a:xfrm>
          <a:off x="0" y="2124"/>
          <a:ext cx="1051560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score = rmsle_cv(lasso)</a:t>
          </a:r>
        </a:p>
      </dsp:txBody>
      <dsp:txXfrm>
        <a:off x="0" y="2124"/>
        <a:ext cx="10515600" cy="362257"/>
      </dsp:txXfrm>
    </dsp:sp>
    <dsp:sp modelId="{57B6E85E-6ADA-4548-858D-376959C06CB6}">
      <dsp:nvSpPr>
        <dsp:cNvPr id="0" name=""/>
        <dsp:cNvSpPr/>
      </dsp:nvSpPr>
      <dsp:spPr>
        <a:xfrm>
          <a:off x="0" y="364382"/>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45726A-2369-4660-A241-9FD352629CFE}">
      <dsp:nvSpPr>
        <dsp:cNvPr id="0" name=""/>
        <dsp:cNvSpPr/>
      </dsp:nvSpPr>
      <dsp:spPr>
        <a:xfrm>
          <a:off x="0" y="364382"/>
          <a:ext cx="1051560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print("\nLasso score: {:.4f} ({:.4f})\n".format(score.mean(), score.std()))</a:t>
          </a:r>
        </a:p>
      </dsp:txBody>
      <dsp:txXfrm>
        <a:off x="0" y="364382"/>
        <a:ext cx="10515600" cy="362257"/>
      </dsp:txXfrm>
    </dsp:sp>
    <dsp:sp modelId="{BB43F865-A7C3-447C-B160-09A65FAE594A}">
      <dsp:nvSpPr>
        <dsp:cNvPr id="0" name=""/>
        <dsp:cNvSpPr/>
      </dsp:nvSpPr>
      <dsp:spPr>
        <a:xfrm>
          <a:off x="0" y="726639"/>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142B93-27A2-4CA0-8BC0-8BFC029722EE}">
      <dsp:nvSpPr>
        <dsp:cNvPr id="0" name=""/>
        <dsp:cNvSpPr/>
      </dsp:nvSpPr>
      <dsp:spPr>
        <a:xfrm>
          <a:off x="0" y="726639"/>
          <a:ext cx="1051560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score = rmsle_cv(ENet)</a:t>
          </a:r>
        </a:p>
      </dsp:txBody>
      <dsp:txXfrm>
        <a:off x="0" y="726639"/>
        <a:ext cx="10515600" cy="362257"/>
      </dsp:txXfrm>
    </dsp:sp>
    <dsp:sp modelId="{49FAEE9D-5920-4B4F-B034-130A53367A3C}">
      <dsp:nvSpPr>
        <dsp:cNvPr id="0" name=""/>
        <dsp:cNvSpPr/>
      </dsp:nvSpPr>
      <dsp:spPr>
        <a:xfrm>
          <a:off x="0" y="1088896"/>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AA6255-7C30-4001-8B6A-E9722D8E5086}">
      <dsp:nvSpPr>
        <dsp:cNvPr id="0" name=""/>
        <dsp:cNvSpPr/>
      </dsp:nvSpPr>
      <dsp:spPr>
        <a:xfrm>
          <a:off x="0" y="1088896"/>
          <a:ext cx="1051560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print("ElasticNet score: {:.4f} ({:.4f})\n".format(score.mean(), score.std()))</a:t>
          </a:r>
        </a:p>
      </dsp:txBody>
      <dsp:txXfrm>
        <a:off x="0" y="1088896"/>
        <a:ext cx="10515600" cy="362257"/>
      </dsp:txXfrm>
    </dsp:sp>
    <dsp:sp modelId="{975ABE06-AC21-42A0-8B9E-E3890D9A9929}">
      <dsp:nvSpPr>
        <dsp:cNvPr id="0" name=""/>
        <dsp:cNvSpPr/>
      </dsp:nvSpPr>
      <dsp:spPr>
        <a:xfrm>
          <a:off x="0" y="1451154"/>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07FD33-367E-4CE4-A5D7-465F5A89E293}">
      <dsp:nvSpPr>
        <dsp:cNvPr id="0" name=""/>
        <dsp:cNvSpPr/>
      </dsp:nvSpPr>
      <dsp:spPr>
        <a:xfrm>
          <a:off x="0" y="1451154"/>
          <a:ext cx="1051560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score = rmsle_cv(KRR)</a:t>
          </a:r>
        </a:p>
      </dsp:txBody>
      <dsp:txXfrm>
        <a:off x="0" y="1451154"/>
        <a:ext cx="10515600" cy="362257"/>
      </dsp:txXfrm>
    </dsp:sp>
    <dsp:sp modelId="{770BB6D8-CD3B-408B-BEDA-899403911AEC}">
      <dsp:nvSpPr>
        <dsp:cNvPr id="0" name=""/>
        <dsp:cNvSpPr/>
      </dsp:nvSpPr>
      <dsp:spPr>
        <a:xfrm>
          <a:off x="0" y="1813411"/>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BD064B-3586-409C-8BF2-A40926F6510B}">
      <dsp:nvSpPr>
        <dsp:cNvPr id="0" name=""/>
        <dsp:cNvSpPr/>
      </dsp:nvSpPr>
      <dsp:spPr>
        <a:xfrm>
          <a:off x="0" y="1813411"/>
          <a:ext cx="1051560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print("Kernel Ridge score: {:.4f} ({:.4f})\n".format(score.mean(), score.std()))</a:t>
          </a:r>
        </a:p>
      </dsp:txBody>
      <dsp:txXfrm>
        <a:off x="0" y="1813411"/>
        <a:ext cx="10515600" cy="362257"/>
      </dsp:txXfrm>
    </dsp:sp>
    <dsp:sp modelId="{B7C35948-0335-4DF7-B3C8-317D1FFE3722}">
      <dsp:nvSpPr>
        <dsp:cNvPr id="0" name=""/>
        <dsp:cNvSpPr/>
      </dsp:nvSpPr>
      <dsp:spPr>
        <a:xfrm>
          <a:off x="0" y="2175669"/>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3068C6-551D-42E9-9752-6042CB84504F}">
      <dsp:nvSpPr>
        <dsp:cNvPr id="0" name=""/>
        <dsp:cNvSpPr/>
      </dsp:nvSpPr>
      <dsp:spPr>
        <a:xfrm>
          <a:off x="0" y="2175669"/>
          <a:ext cx="1051560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score = rmsle_cv(GBoost)</a:t>
          </a:r>
        </a:p>
      </dsp:txBody>
      <dsp:txXfrm>
        <a:off x="0" y="2175669"/>
        <a:ext cx="10515600" cy="362257"/>
      </dsp:txXfrm>
    </dsp:sp>
    <dsp:sp modelId="{81E35CBC-DF6B-438F-8856-D5891117002B}">
      <dsp:nvSpPr>
        <dsp:cNvPr id="0" name=""/>
        <dsp:cNvSpPr/>
      </dsp:nvSpPr>
      <dsp:spPr>
        <a:xfrm>
          <a:off x="0" y="2537926"/>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BC520C-07D1-437D-B6CF-E3D9A64E417A}">
      <dsp:nvSpPr>
        <dsp:cNvPr id="0" name=""/>
        <dsp:cNvSpPr/>
      </dsp:nvSpPr>
      <dsp:spPr>
        <a:xfrm>
          <a:off x="0" y="2537926"/>
          <a:ext cx="1051560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print("Gradient Boosting score: {:.4f} ({:.4f})\n".format(score.mean(), score.std()))</a:t>
          </a:r>
        </a:p>
      </dsp:txBody>
      <dsp:txXfrm>
        <a:off x="0" y="2537926"/>
        <a:ext cx="10515600" cy="362257"/>
      </dsp:txXfrm>
    </dsp:sp>
    <dsp:sp modelId="{A703B9CA-57E3-463E-8F86-624AFD2BB498}">
      <dsp:nvSpPr>
        <dsp:cNvPr id="0" name=""/>
        <dsp:cNvSpPr/>
      </dsp:nvSpPr>
      <dsp:spPr>
        <a:xfrm>
          <a:off x="0" y="2900183"/>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10AA5A-1FD9-4AC9-B128-B2D7FEB587FA}">
      <dsp:nvSpPr>
        <dsp:cNvPr id="0" name=""/>
        <dsp:cNvSpPr/>
      </dsp:nvSpPr>
      <dsp:spPr>
        <a:xfrm>
          <a:off x="0" y="2900183"/>
          <a:ext cx="1051560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score = rmsle_cv(model_xgb)</a:t>
          </a:r>
        </a:p>
      </dsp:txBody>
      <dsp:txXfrm>
        <a:off x="0" y="2900183"/>
        <a:ext cx="10515600" cy="362257"/>
      </dsp:txXfrm>
    </dsp:sp>
    <dsp:sp modelId="{FB739922-E428-42BD-8CF6-86F7BDF75136}">
      <dsp:nvSpPr>
        <dsp:cNvPr id="0" name=""/>
        <dsp:cNvSpPr/>
      </dsp:nvSpPr>
      <dsp:spPr>
        <a:xfrm>
          <a:off x="0" y="3262441"/>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B61CAD-C875-4F64-9CF4-B3F66F8FB1BC}">
      <dsp:nvSpPr>
        <dsp:cNvPr id="0" name=""/>
        <dsp:cNvSpPr/>
      </dsp:nvSpPr>
      <dsp:spPr>
        <a:xfrm>
          <a:off x="0" y="3262441"/>
          <a:ext cx="1051560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print("Xgboost score: {:.4f} ({:.4f})\n".format(score.mean(), score.std()))</a:t>
          </a:r>
        </a:p>
      </dsp:txBody>
      <dsp:txXfrm>
        <a:off x="0" y="3262441"/>
        <a:ext cx="10515600" cy="362257"/>
      </dsp:txXfrm>
    </dsp:sp>
    <dsp:sp modelId="{9B09873A-059E-40B8-BF9B-FFC6EC08FA59}">
      <dsp:nvSpPr>
        <dsp:cNvPr id="0" name=""/>
        <dsp:cNvSpPr/>
      </dsp:nvSpPr>
      <dsp:spPr>
        <a:xfrm>
          <a:off x="0" y="3624698"/>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399EAA-5795-42AC-9545-EC0056AFB057}">
      <dsp:nvSpPr>
        <dsp:cNvPr id="0" name=""/>
        <dsp:cNvSpPr/>
      </dsp:nvSpPr>
      <dsp:spPr>
        <a:xfrm>
          <a:off x="0" y="3624698"/>
          <a:ext cx="1051560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score = rmsle_cv(model_lgb)</a:t>
          </a:r>
        </a:p>
      </dsp:txBody>
      <dsp:txXfrm>
        <a:off x="0" y="3624698"/>
        <a:ext cx="10515600" cy="362257"/>
      </dsp:txXfrm>
    </dsp:sp>
    <dsp:sp modelId="{EA268943-9498-4D9A-869F-8BE136366F47}">
      <dsp:nvSpPr>
        <dsp:cNvPr id="0" name=""/>
        <dsp:cNvSpPr/>
      </dsp:nvSpPr>
      <dsp:spPr>
        <a:xfrm>
          <a:off x="0" y="3986955"/>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9BD2B8-0032-4DFF-8C1D-C8537FE1C59D}">
      <dsp:nvSpPr>
        <dsp:cNvPr id="0" name=""/>
        <dsp:cNvSpPr/>
      </dsp:nvSpPr>
      <dsp:spPr>
        <a:xfrm>
          <a:off x="0" y="3986955"/>
          <a:ext cx="10515600" cy="362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print("LGBM score: {:.4f} ({:.4f})\n" .format(score.mean(), score.std()))</a:t>
          </a:r>
        </a:p>
      </dsp:txBody>
      <dsp:txXfrm>
        <a:off x="0" y="3986955"/>
        <a:ext cx="10515600" cy="36225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2B75D2-CA7C-43D6-8332-E2BE328364C3}">
      <dsp:nvSpPr>
        <dsp:cNvPr id="0" name=""/>
        <dsp:cNvSpPr/>
      </dsp:nvSpPr>
      <dsp:spPr>
        <a:xfrm>
          <a:off x="3080" y="464830"/>
          <a:ext cx="2444055" cy="3421677"/>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844550">
            <a:lnSpc>
              <a:spcPct val="90000"/>
            </a:lnSpc>
            <a:spcBef>
              <a:spcPct val="0"/>
            </a:spcBef>
            <a:spcAft>
              <a:spcPct val="35000"/>
            </a:spcAft>
            <a:buNone/>
          </a:pPr>
          <a:r>
            <a:rPr lang="en-US" sz="1900" kern="1200"/>
            <a:t>Pick an ongoing competition at Kaggle which still has about 30 days left</a:t>
          </a:r>
        </a:p>
      </dsp:txBody>
      <dsp:txXfrm>
        <a:off x="3080" y="1765067"/>
        <a:ext cx="2444055" cy="2053006"/>
      </dsp:txXfrm>
    </dsp:sp>
    <dsp:sp modelId="{C46D8679-BD1A-4E99-831D-348DCEEDDA12}">
      <dsp:nvSpPr>
        <dsp:cNvPr id="0" name=""/>
        <dsp:cNvSpPr/>
      </dsp:nvSpPr>
      <dsp:spPr>
        <a:xfrm>
          <a:off x="711856" y="806997"/>
          <a:ext cx="1026503" cy="1026503"/>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62184" y="957325"/>
        <a:ext cx="725847" cy="725847"/>
      </dsp:txXfrm>
    </dsp:sp>
    <dsp:sp modelId="{A07C3907-CAAF-49BD-961C-6981F470E553}">
      <dsp:nvSpPr>
        <dsp:cNvPr id="0" name=""/>
        <dsp:cNvSpPr/>
      </dsp:nvSpPr>
      <dsp:spPr>
        <a:xfrm>
          <a:off x="3080" y="3886435"/>
          <a:ext cx="2444055" cy="7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6DD268-7590-4894-A8A5-C321A1108A64}">
      <dsp:nvSpPr>
        <dsp:cNvPr id="0" name=""/>
        <dsp:cNvSpPr/>
      </dsp:nvSpPr>
      <dsp:spPr>
        <a:xfrm>
          <a:off x="2691541" y="464830"/>
          <a:ext cx="2444055" cy="3421677"/>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844550">
            <a:lnSpc>
              <a:spcPct val="90000"/>
            </a:lnSpc>
            <a:spcBef>
              <a:spcPct val="0"/>
            </a:spcBef>
            <a:spcAft>
              <a:spcPct val="35000"/>
            </a:spcAft>
            <a:buNone/>
          </a:pPr>
          <a:r>
            <a:rPr lang="en-US" sz="1900" kern="1200"/>
            <a:t>Discuss with us</a:t>
          </a:r>
        </a:p>
      </dsp:txBody>
      <dsp:txXfrm>
        <a:off x="2691541" y="1765067"/>
        <a:ext cx="2444055" cy="2053006"/>
      </dsp:txXfrm>
    </dsp:sp>
    <dsp:sp modelId="{9351EF25-58C5-41AB-B4AA-93A5F3B1B41B}">
      <dsp:nvSpPr>
        <dsp:cNvPr id="0" name=""/>
        <dsp:cNvSpPr/>
      </dsp:nvSpPr>
      <dsp:spPr>
        <a:xfrm>
          <a:off x="3400317" y="806997"/>
          <a:ext cx="1026503" cy="1026503"/>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550645" y="957325"/>
        <a:ext cx="725847" cy="725847"/>
      </dsp:txXfrm>
    </dsp:sp>
    <dsp:sp modelId="{90D23DFA-B2F6-4FC3-B269-2614D1F1EC30}">
      <dsp:nvSpPr>
        <dsp:cNvPr id="0" name=""/>
        <dsp:cNvSpPr/>
      </dsp:nvSpPr>
      <dsp:spPr>
        <a:xfrm>
          <a:off x="2691541" y="3886435"/>
          <a:ext cx="2444055" cy="7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41C10E-7380-4F93-B892-26624ECBA884}">
      <dsp:nvSpPr>
        <dsp:cNvPr id="0" name=""/>
        <dsp:cNvSpPr/>
      </dsp:nvSpPr>
      <dsp:spPr>
        <a:xfrm>
          <a:off x="5380002" y="464830"/>
          <a:ext cx="2444055" cy="3421677"/>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844550">
            <a:lnSpc>
              <a:spcPct val="90000"/>
            </a:lnSpc>
            <a:spcBef>
              <a:spcPct val="0"/>
            </a:spcBef>
            <a:spcAft>
              <a:spcPct val="35000"/>
            </a:spcAft>
            <a:buNone/>
          </a:pPr>
          <a:r>
            <a:rPr lang="en-US" sz="1900" kern="1200"/>
            <a:t>Build a team to work on our free time</a:t>
          </a:r>
        </a:p>
      </dsp:txBody>
      <dsp:txXfrm>
        <a:off x="5380002" y="1765067"/>
        <a:ext cx="2444055" cy="2053006"/>
      </dsp:txXfrm>
    </dsp:sp>
    <dsp:sp modelId="{5B05FCE7-A2F3-403C-ACCF-760FE672FAC4}">
      <dsp:nvSpPr>
        <dsp:cNvPr id="0" name=""/>
        <dsp:cNvSpPr/>
      </dsp:nvSpPr>
      <dsp:spPr>
        <a:xfrm>
          <a:off x="6088778" y="806997"/>
          <a:ext cx="1026503" cy="1026503"/>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239106" y="957325"/>
        <a:ext cx="725847" cy="725847"/>
      </dsp:txXfrm>
    </dsp:sp>
    <dsp:sp modelId="{2BDC90BF-F7AF-48AB-97B4-21C6C45AD54B}">
      <dsp:nvSpPr>
        <dsp:cNvPr id="0" name=""/>
        <dsp:cNvSpPr/>
      </dsp:nvSpPr>
      <dsp:spPr>
        <a:xfrm>
          <a:off x="5380002" y="3886435"/>
          <a:ext cx="2444055" cy="7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F8E9F1-87B6-4D29-B1B2-A917D97DB373}">
      <dsp:nvSpPr>
        <dsp:cNvPr id="0" name=""/>
        <dsp:cNvSpPr/>
      </dsp:nvSpPr>
      <dsp:spPr>
        <a:xfrm>
          <a:off x="8068463" y="464830"/>
          <a:ext cx="2444055" cy="3421677"/>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844550">
            <a:lnSpc>
              <a:spcPct val="90000"/>
            </a:lnSpc>
            <a:spcBef>
              <a:spcPct val="0"/>
            </a:spcBef>
            <a:spcAft>
              <a:spcPct val="35000"/>
            </a:spcAft>
            <a:buNone/>
          </a:pPr>
          <a:r>
            <a:rPr lang="en-US" sz="1900" kern="1200"/>
            <a:t>Submit to Kaggle!</a:t>
          </a:r>
        </a:p>
      </dsp:txBody>
      <dsp:txXfrm>
        <a:off x="8068463" y="1765067"/>
        <a:ext cx="2444055" cy="2053006"/>
      </dsp:txXfrm>
    </dsp:sp>
    <dsp:sp modelId="{7ACC9C0B-8AC1-4ABB-AE8C-6567B87A2144}">
      <dsp:nvSpPr>
        <dsp:cNvPr id="0" name=""/>
        <dsp:cNvSpPr/>
      </dsp:nvSpPr>
      <dsp:spPr>
        <a:xfrm>
          <a:off x="8777239" y="806997"/>
          <a:ext cx="1026503" cy="1026503"/>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927567" y="957325"/>
        <a:ext cx="725847" cy="725847"/>
      </dsp:txXfrm>
    </dsp:sp>
    <dsp:sp modelId="{1205FCCD-76F9-44A4-BFBA-531A5DB2781F}">
      <dsp:nvSpPr>
        <dsp:cNvPr id="0" name=""/>
        <dsp:cNvSpPr/>
      </dsp:nvSpPr>
      <dsp:spPr>
        <a:xfrm>
          <a:off x="8068463" y="3886435"/>
          <a:ext cx="2444055" cy="7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0D475-DB68-0E4C-D5E6-2180C5C290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E7FAF8-5802-32A3-BC02-BCC138E458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88C8BB-6AD2-4968-F80A-DFBD00E53AA7}"/>
              </a:ext>
            </a:extLst>
          </p:cNvPr>
          <p:cNvSpPr>
            <a:spLocks noGrp="1"/>
          </p:cNvSpPr>
          <p:nvPr>
            <p:ph type="dt" sz="half" idx="10"/>
          </p:nvPr>
        </p:nvSpPr>
        <p:spPr/>
        <p:txBody>
          <a:bodyPr/>
          <a:lstStyle/>
          <a:p>
            <a:fld id="{FBF9586B-EDCC-4E70-8ED8-694499ADF9E8}" type="datetimeFigureOut">
              <a:rPr lang="en-US" smtClean="0"/>
              <a:t>2/9/2024</a:t>
            </a:fld>
            <a:endParaRPr lang="en-US"/>
          </a:p>
        </p:txBody>
      </p:sp>
      <p:sp>
        <p:nvSpPr>
          <p:cNvPr id="5" name="Footer Placeholder 4">
            <a:extLst>
              <a:ext uri="{FF2B5EF4-FFF2-40B4-BE49-F238E27FC236}">
                <a16:creationId xmlns:a16="http://schemas.microsoft.com/office/drawing/2014/main" id="{CDD258BC-4969-3B25-17DD-28F252C83D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E12513-002C-88FF-6605-2D99289991CE}"/>
              </a:ext>
            </a:extLst>
          </p:cNvPr>
          <p:cNvSpPr>
            <a:spLocks noGrp="1"/>
          </p:cNvSpPr>
          <p:nvPr>
            <p:ph type="sldNum" sz="quarter" idx="12"/>
          </p:nvPr>
        </p:nvSpPr>
        <p:spPr/>
        <p:txBody>
          <a:bodyPr/>
          <a:lstStyle/>
          <a:p>
            <a:fld id="{7270B778-D4AA-401D-A9AE-E58813B3E7CF}" type="slidenum">
              <a:rPr lang="en-US" smtClean="0"/>
              <a:t>‹#›</a:t>
            </a:fld>
            <a:endParaRPr lang="en-US"/>
          </a:p>
        </p:txBody>
      </p:sp>
    </p:spTree>
    <p:extLst>
      <p:ext uri="{BB962C8B-B14F-4D97-AF65-F5344CB8AC3E}">
        <p14:creationId xmlns:p14="http://schemas.microsoft.com/office/powerpoint/2010/main" val="793152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B796E-5E27-A01F-EB46-D5FE318C49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684C94-62E2-3E04-8FED-53EE390B7B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A1C8F-5978-1A64-100D-4E4ADC298355}"/>
              </a:ext>
            </a:extLst>
          </p:cNvPr>
          <p:cNvSpPr>
            <a:spLocks noGrp="1"/>
          </p:cNvSpPr>
          <p:nvPr>
            <p:ph type="dt" sz="half" idx="10"/>
          </p:nvPr>
        </p:nvSpPr>
        <p:spPr/>
        <p:txBody>
          <a:bodyPr/>
          <a:lstStyle/>
          <a:p>
            <a:fld id="{FBF9586B-EDCC-4E70-8ED8-694499ADF9E8}" type="datetimeFigureOut">
              <a:rPr lang="en-US" smtClean="0"/>
              <a:t>2/9/2024</a:t>
            </a:fld>
            <a:endParaRPr lang="en-US"/>
          </a:p>
        </p:txBody>
      </p:sp>
      <p:sp>
        <p:nvSpPr>
          <p:cNvPr id="5" name="Footer Placeholder 4">
            <a:extLst>
              <a:ext uri="{FF2B5EF4-FFF2-40B4-BE49-F238E27FC236}">
                <a16:creationId xmlns:a16="http://schemas.microsoft.com/office/drawing/2014/main" id="{2154D5D7-B01E-FDDE-25B4-1C2F572F1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8E0A8-49E5-DF67-8ADC-2021720D26C8}"/>
              </a:ext>
            </a:extLst>
          </p:cNvPr>
          <p:cNvSpPr>
            <a:spLocks noGrp="1"/>
          </p:cNvSpPr>
          <p:nvPr>
            <p:ph type="sldNum" sz="quarter" idx="12"/>
          </p:nvPr>
        </p:nvSpPr>
        <p:spPr/>
        <p:txBody>
          <a:bodyPr/>
          <a:lstStyle/>
          <a:p>
            <a:fld id="{7270B778-D4AA-401D-A9AE-E58813B3E7CF}" type="slidenum">
              <a:rPr lang="en-US" smtClean="0"/>
              <a:t>‹#›</a:t>
            </a:fld>
            <a:endParaRPr lang="en-US"/>
          </a:p>
        </p:txBody>
      </p:sp>
    </p:spTree>
    <p:extLst>
      <p:ext uri="{BB962C8B-B14F-4D97-AF65-F5344CB8AC3E}">
        <p14:creationId xmlns:p14="http://schemas.microsoft.com/office/powerpoint/2010/main" val="1127901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0C0634-2E35-BFF4-25C3-D74AE815F1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FAA5D2-5A8E-111D-6E0C-845F5BAFD0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1A53A5-F1D9-3417-3D75-35213F555C39}"/>
              </a:ext>
            </a:extLst>
          </p:cNvPr>
          <p:cNvSpPr>
            <a:spLocks noGrp="1"/>
          </p:cNvSpPr>
          <p:nvPr>
            <p:ph type="dt" sz="half" idx="10"/>
          </p:nvPr>
        </p:nvSpPr>
        <p:spPr/>
        <p:txBody>
          <a:bodyPr/>
          <a:lstStyle/>
          <a:p>
            <a:fld id="{FBF9586B-EDCC-4E70-8ED8-694499ADF9E8}" type="datetimeFigureOut">
              <a:rPr lang="en-US" smtClean="0"/>
              <a:t>2/9/2024</a:t>
            </a:fld>
            <a:endParaRPr lang="en-US"/>
          </a:p>
        </p:txBody>
      </p:sp>
      <p:sp>
        <p:nvSpPr>
          <p:cNvPr id="5" name="Footer Placeholder 4">
            <a:extLst>
              <a:ext uri="{FF2B5EF4-FFF2-40B4-BE49-F238E27FC236}">
                <a16:creationId xmlns:a16="http://schemas.microsoft.com/office/drawing/2014/main" id="{61639B63-2DA6-1664-FBDD-CEC2A69BFD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55A60E-8DF1-9D39-E65C-45F924E60FAE}"/>
              </a:ext>
            </a:extLst>
          </p:cNvPr>
          <p:cNvSpPr>
            <a:spLocks noGrp="1"/>
          </p:cNvSpPr>
          <p:nvPr>
            <p:ph type="sldNum" sz="quarter" idx="12"/>
          </p:nvPr>
        </p:nvSpPr>
        <p:spPr/>
        <p:txBody>
          <a:bodyPr/>
          <a:lstStyle/>
          <a:p>
            <a:fld id="{7270B778-D4AA-401D-A9AE-E58813B3E7CF}" type="slidenum">
              <a:rPr lang="en-US" smtClean="0"/>
              <a:t>‹#›</a:t>
            </a:fld>
            <a:endParaRPr lang="en-US"/>
          </a:p>
        </p:txBody>
      </p:sp>
    </p:spTree>
    <p:extLst>
      <p:ext uri="{BB962C8B-B14F-4D97-AF65-F5344CB8AC3E}">
        <p14:creationId xmlns:p14="http://schemas.microsoft.com/office/powerpoint/2010/main" val="943811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89124-367B-4C8A-FD95-482C0124BC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6E9EBC-C898-9D43-EA4C-A38EB7853C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B2F19D-E33F-36FD-0017-8E74C8BE7559}"/>
              </a:ext>
            </a:extLst>
          </p:cNvPr>
          <p:cNvSpPr>
            <a:spLocks noGrp="1"/>
          </p:cNvSpPr>
          <p:nvPr>
            <p:ph type="dt" sz="half" idx="10"/>
          </p:nvPr>
        </p:nvSpPr>
        <p:spPr/>
        <p:txBody>
          <a:bodyPr/>
          <a:lstStyle/>
          <a:p>
            <a:fld id="{FBF9586B-EDCC-4E70-8ED8-694499ADF9E8}" type="datetimeFigureOut">
              <a:rPr lang="en-US" smtClean="0"/>
              <a:t>2/9/2024</a:t>
            </a:fld>
            <a:endParaRPr lang="en-US"/>
          </a:p>
        </p:txBody>
      </p:sp>
      <p:sp>
        <p:nvSpPr>
          <p:cNvPr id="5" name="Footer Placeholder 4">
            <a:extLst>
              <a:ext uri="{FF2B5EF4-FFF2-40B4-BE49-F238E27FC236}">
                <a16:creationId xmlns:a16="http://schemas.microsoft.com/office/drawing/2014/main" id="{7D50BB59-25D4-36B1-F829-0F59B3BE08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D412F7-0861-B1B6-F166-A5A1210906AC}"/>
              </a:ext>
            </a:extLst>
          </p:cNvPr>
          <p:cNvSpPr>
            <a:spLocks noGrp="1"/>
          </p:cNvSpPr>
          <p:nvPr>
            <p:ph type="sldNum" sz="quarter" idx="12"/>
          </p:nvPr>
        </p:nvSpPr>
        <p:spPr/>
        <p:txBody>
          <a:bodyPr/>
          <a:lstStyle/>
          <a:p>
            <a:fld id="{7270B778-D4AA-401D-A9AE-E58813B3E7CF}" type="slidenum">
              <a:rPr lang="en-US" smtClean="0"/>
              <a:t>‹#›</a:t>
            </a:fld>
            <a:endParaRPr lang="en-US"/>
          </a:p>
        </p:txBody>
      </p:sp>
    </p:spTree>
    <p:extLst>
      <p:ext uri="{BB962C8B-B14F-4D97-AF65-F5344CB8AC3E}">
        <p14:creationId xmlns:p14="http://schemas.microsoft.com/office/powerpoint/2010/main" val="2653417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ADE02-BD73-A2A2-8156-82CD96BC94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345216-C885-FA6A-EC7C-BE2595376D4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124523-BDBC-68E1-5ED9-9EB96D709287}"/>
              </a:ext>
            </a:extLst>
          </p:cNvPr>
          <p:cNvSpPr>
            <a:spLocks noGrp="1"/>
          </p:cNvSpPr>
          <p:nvPr>
            <p:ph type="dt" sz="half" idx="10"/>
          </p:nvPr>
        </p:nvSpPr>
        <p:spPr/>
        <p:txBody>
          <a:bodyPr/>
          <a:lstStyle/>
          <a:p>
            <a:fld id="{FBF9586B-EDCC-4E70-8ED8-694499ADF9E8}" type="datetimeFigureOut">
              <a:rPr lang="en-US" smtClean="0"/>
              <a:t>2/9/2024</a:t>
            </a:fld>
            <a:endParaRPr lang="en-US"/>
          </a:p>
        </p:txBody>
      </p:sp>
      <p:sp>
        <p:nvSpPr>
          <p:cNvPr id="5" name="Footer Placeholder 4">
            <a:extLst>
              <a:ext uri="{FF2B5EF4-FFF2-40B4-BE49-F238E27FC236}">
                <a16:creationId xmlns:a16="http://schemas.microsoft.com/office/drawing/2014/main" id="{F0405565-1703-F7BE-25F3-C5536A2825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25FE49-6B32-505C-CE0E-95464FE66505}"/>
              </a:ext>
            </a:extLst>
          </p:cNvPr>
          <p:cNvSpPr>
            <a:spLocks noGrp="1"/>
          </p:cNvSpPr>
          <p:nvPr>
            <p:ph type="sldNum" sz="quarter" idx="12"/>
          </p:nvPr>
        </p:nvSpPr>
        <p:spPr/>
        <p:txBody>
          <a:bodyPr/>
          <a:lstStyle/>
          <a:p>
            <a:fld id="{7270B778-D4AA-401D-A9AE-E58813B3E7CF}" type="slidenum">
              <a:rPr lang="en-US" smtClean="0"/>
              <a:t>‹#›</a:t>
            </a:fld>
            <a:endParaRPr lang="en-US"/>
          </a:p>
        </p:txBody>
      </p:sp>
    </p:spTree>
    <p:extLst>
      <p:ext uri="{BB962C8B-B14F-4D97-AF65-F5344CB8AC3E}">
        <p14:creationId xmlns:p14="http://schemas.microsoft.com/office/powerpoint/2010/main" val="2891547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7CFC6-A674-9B42-7E7A-6A66B70350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C3B751-48BF-7CA4-4645-97CC5B1026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A19364-A1FC-17EC-8375-F3F5FD0387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2158E7-86EF-21DD-DCED-10043769D824}"/>
              </a:ext>
            </a:extLst>
          </p:cNvPr>
          <p:cNvSpPr>
            <a:spLocks noGrp="1"/>
          </p:cNvSpPr>
          <p:nvPr>
            <p:ph type="dt" sz="half" idx="10"/>
          </p:nvPr>
        </p:nvSpPr>
        <p:spPr/>
        <p:txBody>
          <a:bodyPr/>
          <a:lstStyle/>
          <a:p>
            <a:fld id="{FBF9586B-EDCC-4E70-8ED8-694499ADF9E8}" type="datetimeFigureOut">
              <a:rPr lang="en-US" smtClean="0"/>
              <a:t>2/9/2024</a:t>
            </a:fld>
            <a:endParaRPr lang="en-US"/>
          </a:p>
        </p:txBody>
      </p:sp>
      <p:sp>
        <p:nvSpPr>
          <p:cNvPr id="6" name="Footer Placeholder 5">
            <a:extLst>
              <a:ext uri="{FF2B5EF4-FFF2-40B4-BE49-F238E27FC236}">
                <a16:creationId xmlns:a16="http://schemas.microsoft.com/office/drawing/2014/main" id="{2B6859C2-5DBF-2A78-B695-EA6AA18190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FB08FB-8F10-6BDA-A6AE-D29EEABF54E0}"/>
              </a:ext>
            </a:extLst>
          </p:cNvPr>
          <p:cNvSpPr>
            <a:spLocks noGrp="1"/>
          </p:cNvSpPr>
          <p:nvPr>
            <p:ph type="sldNum" sz="quarter" idx="12"/>
          </p:nvPr>
        </p:nvSpPr>
        <p:spPr/>
        <p:txBody>
          <a:bodyPr/>
          <a:lstStyle/>
          <a:p>
            <a:fld id="{7270B778-D4AA-401D-A9AE-E58813B3E7CF}" type="slidenum">
              <a:rPr lang="en-US" smtClean="0"/>
              <a:t>‹#›</a:t>
            </a:fld>
            <a:endParaRPr lang="en-US"/>
          </a:p>
        </p:txBody>
      </p:sp>
    </p:spTree>
    <p:extLst>
      <p:ext uri="{BB962C8B-B14F-4D97-AF65-F5344CB8AC3E}">
        <p14:creationId xmlns:p14="http://schemas.microsoft.com/office/powerpoint/2010/main" val="4039044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D510F-C39E-CD86-CEA8-B4628B6C30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FD31F9-9B62-FF28-323D-CED136E3EF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26EA81-5039-347B-499B-A838CBF109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937EF2-0901-7595-E850-1BE17E4B5E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256F5A-79CB-0879-54B8-0BB34B8249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3A22F0-FC41-DECC-5E89-B00F8ACACAE2}"/>
              </a:ext>
            </a:extLst>
          </p:cNvPr>
          <p:cNvSpPr>
            <a:spLocks noGrp="1"/>
          </p:cNvSpPr>
          <p:nvPr>
            <p:ph type="dt" sz="half" idx="10"/>
          </p:nvPr>
        </p:nvSpPr>
        <p:spPr/>
        <p:txBody>
          <a:bodyPr/>
          <a:lstStyle/>
          <a:p>
            <a:fld id="{FBF9586B-EDCC-4E70-8ED8-694499ADF9E8}" type="datetimeFigureOut">
              <a:rPr lang="en-US" smtClean="0"/>
              <a:t>2/9/2024</a:t>
            </a:fld>
            <a:endParaRPr lang="en-US"/>
          </a:p>
        </p:txBody>
      </p:sp>
      <p:sp>
        <p:nvSpPr>
          <p:cNvPr id="8" name="Footer Placeholder 7">
            <a:extLst>
              <a:ext uri="{FF2B5EF4-FFF2-40B4-BE49-F238E27FC236}">
                <a16:creationId xmlns:a16="http://schemas.microsoft.com/office/drawing/2014/main" id="{80C96748-1B56-CF9C-D632-C56EC7434A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498020-769D-4D01-E904-4EB2767FB31A}"/>
              </a:ext>
            </a:extLst>
          </p:cNvPr>
          <p:cNvSpPr>
            <a:spLocks noGrp="1"/>
          </p:cNvSpPr>
          <p:nvPr>
            <p:ph type="sldNum" sz="quarter" idx="12"/>
          </p:nvPr>
        </p:nvSpPr>
        <p:spPr/>
        <p:txBody>
          <a:bodyPr/>
          <a:lstStyle/>
          <a:p>
            <a:fld id="{7270B778-D4AA-401D-A9AE-E58813B3E7CF}" type="slidenum">
              <a:rPr lang="en-US" smtClean="0"/>
              <a:t>‹#›</a:t>
            </a:fld>
            <a:endParaRPr lang="en-US"/>
          </a:p>
        </p:txBody>
      </p:sp>
    </p:spTree>
    <p:extLst>
      <p:ext uri="{BB962C8B-B14F-4D97-AF65-F5344CB8AC3E}">
        <p14:creationId xmlns:p14="http://schemas.microsoft.com/office/powerpoint/2010/main" val="3730430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6F9F5-615C-AD2C-2A81-CBF4EC5057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EF000D-2AFA-0689-CFAB-293CAD645C5C}"/>
              </a:ext>
            </a:extLst>
          </p:cNvPr>
          <p:cNvSpPr>
            <a:spLocks noGrp="1"/>
          </p:cNvSpPr>
          <p:nvPr>
            <p:ph type="dt" sz="half" idx="10"/>
          </p:nvPr>
        </p:nvSpPr>
        <p:spPr/>
        <p:txBody>
          <a:bodyPr/>
          <a:lstStyle/>
          <a:p>
            <a:fld id="{FBF9586B-EDCC-4E70-8ED8-694499ADF9E8}" type="datetimeFigureOut">
              <a:rPr lang="en-US" smtClean="0"/>
              <a:t>2/9/2024</a:t>
            </a:fld>
            <a:endParaRPr lang="en-US"/>
          </a:p>
        </p:txBody>
      </p:sp>
      <p:sp>
        <p:nvSpPr>
          <p:cNvPr id="4" name="Footer Placeholder 3">
            <a:extLst>
              <a:ext uri="{FF2B5EF4-FFF2-40B4-BE49-F238E27FC236}">
                <a16:creationId xmlns:a16="http://schemas.microsoft.com/office/drawing/2014/main" id="{484E7A98-1167-8E51-96EF-46688ED6EC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1C4977-85E3-5A6D-E004-C5DC86779C7F}"/>
              </a:ext>
            </a:extLst>
          </p:cNvPr>
          <p:cNvSpPr>
            <a:spLocks noGrp="1"/>
          </p:cNvSpPr>
          <p:nvPr>
            <p:ph type="sldNum" sz="quarter" idx="12"/>
          </p:nvPr>
        </p:nvSpPr>
        <p:spPr/>
        <p:txBody>
          <a:bodyPr/>
          <a:lstStyle/>
          <a:p>
            <a:fld id="{7270B778-D4AA-401D-A9AE-E58813B3E7CF}" type="slidenum">
              <a:rPr lang="en-US" smtClean="0"/>
              <a:t>‹#›</a:t>
            </a:fld>
            <a:endParaRPr lang="en-US"/>
          </a:p>
        </p:txBody>
      </p:sp>
    </p:spTree>
    <p:extLst>
      <p:ext uri="{BB962C8B-B14F-4D97-AF65-F5344CB8AC3E}">
        <p14:creationId xmlns:p14="http://schemas.microsoft.com/office/powerpoint/2010/main" val="3394003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EC31DB-90D4-DD6A-C883-D9248E071339}"/>
              </a:ext>
            </a:extLst>
          </p:cNvPr>
          <p:cNvSpPr>
            <a:spLocks noGrp="1"/>
          </p:cNvSpPr>
          <p:nvPr>
            <p:ph type="dt" sz="half" idx="10"/>
          </p:nvPr>
        </p:nvSpPr>
        <p:spPr/>
        <p:txBody>
          <a:bodyPr/>
          <a:lstStyle/>
          <a:p>
            <a:fld id="{FBF9586B-EDCC-4E70-8ED8-694499ADF9E8}" type="datetimeFigureOut">
              <a:rPr lang="en-US" smtClean="0"/>
              <a:t>2/9/2024</a:t>
            </a:fld>
            <a:endParaRPr lang="en-US"/>
          </a:p>
        </p:txBody>
      </p:sp>
      <p:sp>
        <p:nvSpPr>
          <p:cNvPr id="3" name="Footer Placeholder 2">
            <a:extLst>
              <a:ext uri="{FF2B5EF4-FFF2-40B4-BE49-F238E27FC236}">
                <a16:creationId xmlns:a16="http://schemas.microsoft.com/office/drawing/2014/main" id="{804542E9-526B-7FCE-76F2-B087A7E082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C0B26E-950C-577F-365B-0ED67594AF18}"/>
              </a:ext>
            </a:extLst>
          </p:cNvPr>
          <p:cNvSpPr>
            <a:spLocks noGrp="1"/>
          </p:cNvSpPr>
          <p:nvPr>
            <p:ph type="sldNum" sz="quarter" idx="12"/>
          </p:nvPr>
        </p:nvSpPr>
        <p:spPr/>
        <p:txBody>
          <a:bodyPr/>
          <a:lstStyle/>
          <a:p>
            <a:fld id="{7270B778-D4AA-401D-A9AE-E58813B3E7CF}" type="slidenum">
              <a:rPr lang="en-US" smtClean="0"/>
              <a:t>‹#›</a:t>
            </a:fld>
            <a:endParaRPr lang="en-US"/>
          </a:p>
        </p:txBody>
      </p:sp>
    </p:spTree>
    <p:extLst>
      <p:ext uri="{BB962C8B-B14F-4D97-AF65-F5344CB8AC3E}">
        <p14:creationId xmlns:p14="http://schemas.microsoft.com/office/powerpoint/2010/main" val="3305746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31994-17B4-39C4-66EB-55E99D34C8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E94F25-66C0-A6F0-534B-4B90302BF2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16A954-3FCC-4576-1311-2B62642519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D6A57A-B000-0078-154C-6A8C049EA90D}"/>
              </a:ext>
            </a:extLst>
          </p:cNvPr>
          <p:cNvSpPr>
            <a:spLocks noGrp="1"/>
          </p:cNvSpPr>
          <p:nvPr>
            <p:ph type="dt" sz="half" idx="10"/>
          </p:nvPr>
        </p:nvSpPr>
        <p:spPr/>
        <p:txBody>
          <a:bodyPr/>
          <a:lstStyle/>
          <a:p>
            <a:fld id="{FBF9586B-EDCC-4E70-8ED8-694499ADF9E8}" type="datetimeFigureOut">
              <a:rPr lang="en-US" smtClean="0"/>
              <a:t>2/9/2024</a:t>
            </a:fld>
            <a:endParaRPr lang="en-US"/>
          </a:p>
        </p:txBody>
      </p:sp>
      <p:sp>
        <p:nvSpPr>
          <p:cNvPr id="6" name="Footer Placeholder 5">
            <a:extLst>
              <a:ext uri="{FF2B5EF4-FFF2-40B4-BE49-F238E27FC236}">
                <a16:creationId xmlns:a16="http://schemas.microsoft.com/office/drawing/2014/main" id="{41132DE1-BEC2-966F-4754-42EDD7CFB4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54F162-51D9-B298-48EE-3A055241D32E}"/>
              </a:ext>
            </a:extLst>
          </p:cNvPr>
          <p:cNvSpPr>
            <a:spLocks noGrp="1"/>
          </p:cNvSpPr>
          <p:nvPr>
            <p:ph type="sldNum" sz="quarter" idx="12"/>
          </p:nvPr>
        </p:nvSpPr>
        <p:spPr/>
        <p:txBody>
          <a:bodyPr/>
          <a:lstStyle/>
          <a:p>
            <a:fld id="{7270B778-D4AA-401D-A9AE-E58813B3E7CF}" type="slidenum">
              <a:rPr lang="en-US" smtClean="0"/>
              <a:t>‹#›</a:t>
            </a:fld>
            <a:endParaRPr lang="en-US"/>
          </a:p>
        </p:txBody>
      </p:sp>
    </p:spTree>
    <p:extLst>
      <p:ext uri="{BB962C8B-B14F-4D97-AF65-F5344CB8AC3E}">
        <p14:creationId xmlns:p14="http://schemas.microsoft.com/office/powerpoint/2010/main" val="1654049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6A8BB-091B-E345-1786-B5516B2373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6D435D-6CF2-2422-0106-CE4A05C6C4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102920-8AF1-2787-A41C-D3F90B78F8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88A6EC-4FF9-E012-5A02-76A20477A6FF}"/>
              </a:ext>
            </a:extLst>
          </p:cNvPr>
          <p:cNvSpPr>
            <a:spLocks noGrp="1"/>
          </p:cNvSpPr>
          <p:nvPr>
            <p:ph type="dt" sz="half" idx="10"/>
          </p:nvPr>
        </p:nvSpPr>
        <p:spPr/>
        <p:txBody>
          <a:bodyPr/>
          <a:lstStyle/>
          <a:p>
            <a:fld id="{FBF9586B-EDCC-4E70-8ED8-694499ADF9E8}" type="datetimeFigureOut">
              <a:rPr lang="en-US" smtClean="0"/>
              <a:t>2/9/2024</a:t>
            </a:fld>
            <a:endParaRPr lang="en-US"/>
          </a:p>
        </p:txBody>
      </p:sp>
      <p:sp>
        <p:nvSpPr>
          <p:cNvPr id="6" name="Footer Placeholder 5">
            <a:extLst>
              <a:ext uri="{FF2B5EF4-FFF2-40B4-BE49-F238E27FC236}">
                <a16:creationId xmlns:a16="http://schemas.microsoft.com/office/drawing/2014/main" id="{6B29F81B-FD88-15DE-E00C-575A907D6B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2CD867-78CA-98D1-91A9-3320B2F338AF}"/>
              </a:ext>
            </a:extLst>
          </p:cNvPr>
          <p:cNvSpPr>
            <a:spLocks noGrp="1"/>
          </p:cNvSpPr>
          <p:nvPr>
            <p:ph type="sldNum" sz="quarter" idx="12"/>
          </p:nvPr>
        </p:nvSpPr>
        <p:spPr/>
        <p:txBody>
          <a:bodyPr/>
          <a:lstStyle/>
          <a:p>
            <a:fld id="{7270B778-D4AA-401D-A9AE-E58813B3E7CF}" type="slidenum">
              <a:rPr lang="en-US" smtClean="0"/>
              <a:t>‹#›</a:t>
            </a:fld>
            <a:endParaRPr lang="en-US"/>
          </a:p>
        </p:txBody>
      </p:sp>
    </p:spTree>
    <p:extLst>
      <p:ext uri="{BB962C8B-B14F-4D97-AF65-F5344CB8AC3E}">
        <p14:creationId xmlns:p14="http://schemas.microsoft.com/office/powerpoint/2010/main" val="96990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21B509-77E8-7716-E4F9-A5ABACDDEA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1161BD-5382-220A-0304-FA17AFF11A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454C4A-D380-20FC-F226-81D53F32F4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BF9586B-EDCC-4E70-8ED8-694499ADF9E8}" type="datetimeFigureOut">
              <a:rPr lang="en-US" smtClean="0"/>
              <a:t>2/9/2024</a:t>
            </a:fld>
            <a:endParaRPr lang="en-US"/>
          </a:p>
        </p:txBody>
      </p:sp>
      <p:sp>
        <p:nvSpPr>
          <p:cNvPr id="5" name="Footer Placeholder 4">
            <a:extLst>
              <a:ext uri="{FF2B5EF4-FFF2-40B4-BE49-F238E27FC236}">
                <a16:creationId xmlns:a16="http://schemas.microsoft.com/office/drawing/2014/main" id="{D672CA4A-9659-ED4B-FE1A-87CF3FAC06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5B44AF4-0DEB-3AD6-4BC4-441C16A7B3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270B778-D4AA-401D-A9AE-E58813B3E7CF}" type="slidenum">
              <a:rPr lang="en-US" smtClean="0"/>
              <a:t>‹#›</a:t>
            </a:fld>
            <a:endParaRPr lang="en-US"/>
          </a:p>
        </p:txBody>
      </p:sp>
    </p:spTree>
    <p:extLst>
      <p:ext uri="{BB962C8B-B14F-4D97-AF65-F5344CB8AC3E}">
        <p14:creationId xmlns:p14="http://schemas.microsoft.com/office/powerpoint/2010/main" val="3290895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kaggle.com/code/erick5/predicting-house-prices-with-machine-learnin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youtube.com/watch?v=EuBBz3bI-a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41A29-151C-03FB-7B4A-D54B9BBCE3C5}"/>
              </a:ext>
            </a:extLst>
          </p:cNvPr>
          <p:cNvSpPr>
            <a:spLocks noGrp="1"/>
          </p:cNvSpPr>
          <p:nvPr>
            <p:ph type="ctrTitle"/>
          </p:nvPr>
        </p:nvSpPr>
        <p:spPr/>
        <p:txBody>
          <a:bodyPr/>
          <a:lstStyle/>
          <a:p>
            <a:r>
              <a:rPr lang="en-US" dirty="0"/>
              <a:t>Kaggle Dataset</a:t>
            </a:r>
          </a:p>
        </p:txBody>
      </p:sp>
      <p:sp>
        <p:nvSpPr>
          <p:cNvPr id="3" name="Subtitle 2">
            <a:extLst>
              <a:ext uri="{FF2B5EF4-FFF2-40B4-BE49-F238E27FC236}">
                <a16:creationId xmlns:a16="http://schemas.microsoft.com/office/drawing/2014/main" id="{D097B55F-DD0D-BCAB-225D-34B37BBB8A2C}"/>
              </a:ext>
            </a:extLst>
          </p:cNvPr>
          <p:cNvSpPr>
            <a:spLocks noGrp="1"/>
          </p:cNvSpPr>
          <p:nvPr>
            <p:ph type="subTitle" idx="1"/>
          </p:nvPr>
        </p:nvSpPr>
        <p:spPr/>
        <p:txBody>
          <a:bodyPr/>
          <a:lstStyle/>
          <a:p>
            <a:pPr fontAlgn="base"/>
            <a:r>
              <a:rPr lang="en-US" b="1" i="0" dirty="0">
                <a:solidFill>
                  <a:srgbClr val="202124"/>
                </a:solidFill>
                <a:effectLst/>
                <a:latin typeface="zeitung"/>
              </a:rPr>
              <a:t>Predicting House Prices with Machine Learning</a:t>
            </a:r>
          </a:p>
          <a:p>
            <a:pPr fontAlgn="base"/>
            <a:r>
              <a:rPr lang="en-US" b="1" i="0" dirty="0">
                <a:solidFill>
                  <a:srgbClr val="202124"/>
                </a:solidFill>
                <a:effectLst/>
                <a:latin typeface="zeitung"/>
                <a:hlinkClick r:id="rId2"/>
              </a:rPr>
              <a:t>https://www.kaggle.com/code/erick5/predicting-house-prices-with-machine-learning</a:t>
            </a:r>
            <a:endParaRPr lang="en-US" b="1" dirty="0">
              <a:solidFill>
                <a:srgbClr val="202124"/>
              </a:solidFill>
              <a:latin typeface="zeitung"/>
            </a:endParaRPr>
          </a:p>
          <a:p>
            <a:pPr algn="l" fontAlgn="base"/>
            <a:endParaRPr lang="en-US" b="1" i="0" dirty="0">
              <a:solidFill>
                <a:srgbClr val="202124"/>
              </a:solidFill>
              <a:effectLst/>
              <a:latin typeface="zeitung"/>
            </a:endParaRPr>
          </a:p>
        </p:txBody>
      </p:sp>
    </p:spTree>
    <p:extLst>
      <p:ext uri="{BB962C8B-B14F-4D97-AF65-F5344CB8AC3E}">
        <p14:creationId xmlns:p14="http://schemas.microsoft.com/office/powerpoint/2010/main" val="601159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13F7B-1A02-9D72-1DC8-86B73CC0F005}"/>
              </a:ext>
            </a:extLst>
          </p:cNvPr>
          <p:cNvSpPr>
            <a:spLocks noGrp="1"/>
          </p:cNvSpPr>
          <p:nvPr>
            <p:ph type="title"/>
          </p:nvPr>
        </p:nvSpPr>
        <p:spPr/>
        <p:txBody>
          <a:bodyPr/>
          <a:lstStyle/>
          <a:p>
            <a:r>
              <a:rPr lang="en-US" dirty="0" err="1"/>
              <a:t>GarageCars</a:t>
            </a:r>
            <a:r>
              <a:rPr lang="en-US" dirty="0"/>
              <a:t>: </a:t>
            </a:r>
            <a:r>
              <a:rPr lang="en-US" sz="2800" dirty="0"/>
              <a:t>Similarly other outliers were removed from columns that are of interest</a:t>
            </a:r>
            <a:endParaRPr lang="en-US" dirty="0"/>
          </a:p>
        </p:txBody>
      </p:sp>
      <p:sp>
        <p:nvSpPr>
          <p:cNvPr id="3" name="Content Placeholder 2">
            <a:extLst>
              <a:ext uri="{FF2B5EF4-FFF2-40B4-BE49-F238E27FC236}">
                <a16:creationId xmlns:a16="http://schemas.microsoft.com/office/drawing/2014/main" id="{3AC8E0B9-5F86-8ABE-F537-88E069ACCE42}"/>
              </a:ext>
            </a:extLst>
          </p:cNvPr>
          <p:cNvSpPr>
            <a:spLocks noGrp="1"/>
          </p:cNvSpPr>
          <p:nvPr>
            <p:ph idx="1"/>
          </p:nvPr>
        </p:nvSpPr>
        <p:spPr>
          <a:xfrm>
            <a:off x="838200" y="2090057"/>
            <a:ext cx="3439886" cy="4086906"/>
          </a:xfrm>
        </p:spPr>
        <p:txBody>
          <a:bodyPr>
            <a:normAutofit/>
          </a:bodyPr>
          <a:lstStyle/>
          <a:p>
            <a:pPr marL="0" indent="0">
              <a:buNone/>
            </a:pPr>
            <a:r>
              <a:rPr lang="en-US" sz="2000" b="0" i="0" dirty="0">
                <a:effectLst/>
                <a:latin typeface="-apple-system"/>
              </a:rPr>
              <a:t>4-car garages result in less Sale Price? That doesn't make much sense. Let's remove those outliers.</a:t>
            </a:r>
          </a:p>
          <a:p>
            <a:pPr marL="0" indent="0">
              <a:buNone/>
            </a:pPr>
            <a:r>
              <a:rPr lang="en-US" sz="2000" b="1" dirty="0">
                <a:latin typeface="-apple-system"/>
              </a:rPr>
              <a:t>Note</a:t>
            </a:r>
            <a:r>
              <a:rPr lang="en-US" sz="2000" dirty="0">
                <a:latin typeface="-apple-system"/>
              </a:rPr>
              <a:t>: removal of data is totally discretionary and may or may not help in modeling. Use at your own preference.</a:t>
            </a:r>
          </a:p>
        </p:txBody>
      </p:sp>
      <p:pic>
        <p:nvPicPr>
          <p:cNvPr id="5" name="Picture 4">
            <a:extLst>
              <a:ext uri="{FF2B5EF4-FFF2-40B4-BE49-F238E27FC236}">
                <a16:creationId xmlns:a16="http://schemas.microsoft.com/office/drawing/2014/main" id="{04BA3498-4BC1-DEC0-E858-95068D6D802E}"/>
              </a:ext>
            </a:extLst>
          </p:cNvPr>
          <p:cNvPicPr>
            <a:picLocks noChangeAspect="1"/>
          </p:cNvPicPr>
          <p:nvPr/>
        </p:nvPicPr>
        <p:blipFill>
          <a:blip r:embed="rId2"/>
          <a:stretch>
            <a:fillRect/>
          </a:stretch>
        </p:blipFill>
        <p:spPr>
          <a:xfrm>
            <a:off x="4546004" y="1899634"/>
            <a:ext cx="7645996" cy="4958366"/>
          </a:xfrm>
          <a:prstGeom prst="rect">
            <a:avLst/>
          </a:prstGeom>
        </p:spPr>
      </p:pic>
    </p:spTree>
    <p:extLst>
      <p:ext uri="{BB962C8B-B14F-4D97-AF65-F5344CB8AC3E}">
        <p14:creationId xmlns:p14="http://schemas.microsoft.com/office/powerpoint/2010/main" val="1894136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6522059B-6A8F-38F0-9C6F-4B88C162B05C}"/>
              </a:ext>
            </a:extLst>
          </p:cNvPr>
          <p:cNvGraphicFramePr>
            <a:graphicFrameLocks noGrp="1"/>
          </p:cNvGraphicFramePr>
          <p:nvPr>
            <p:ph idx="1"/>
            <p:extLst>
              <p:ext uri="{D42A27DB-BD31-4B8C-83A1-F6EECF244321}">
                <p14:modId xmlns:p14="http://schemas.microsoft.com/office/powerpoint/2010/main" val="1939662821"/>
              </p:ext>
            </p:extLst>
          </p:nvPr>
        </p:nvGraphicFramePr>
        <p:xfrm>
          <a:off x="838200" y="892629"/>
          <a:ext cx="10515600" cy="52843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5873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ABB4E5-3DC5-EFC8-7EBE-99A66783F65E}"/>
            </a:ext>
          </a:extLst>
        </p:cNvPr>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97BD7585-E3DB-BB52-9FD9-1BC008A424E5}"/>
              </a:ext>
            </a:extLst>
          </p:cNvPr>
          <p:cNvGraphicFramePr>
            <a:graphicFrameLocks noGrp="1"/>
          </p:cNvGraphicFramePr>
          <p:nvPr>
            <p:ph idx="1"/>
            <p:extLst>
              <p:ext uri="{D42A27DB-BD31-4B8C-83A1-F6EECF244321}">
                <p14:modId xmlns:p14="http://schemas.microsoft.com/office/powerpoint/2010/main" val="28484181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7313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1A74FED4-0EF1-9AAA-C297-962B1D0A270E}"/>
              </a:ext>
            </a:extLst>
          </p:cNvPr>
          <p:cNvGraphicFramePr>
            <a:graphicFrameLocks noGrp="1"/>
          </p:cNvGraphicFramePr>
          <p:nvPr>
            <p:ph idx="1"/>
            <p:extLst>
              <p:ext uri="{D42A27DB-BD31-4B8C-83A1-F6EECF244321}">
                <p14:modId xmlns:p14="http://schemas.microsoft.com/office/powerpoint/2010/main" val="3881331151"/>
              </p:ext>
            </p:extLst>
          </p:nvPr>
        </p:nvGraphicFramePr>
        <p:xfrm>
          <a:off x="838200" y="1143000"/>
          <a:ext cx="10515600" cy="5033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7325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1BF1E5-28AE-17EC-8D83-5A12BF5B07C3}"/>
              </a:ext>
            </a:extLst>
          </p:cNvPr>
          <p:cNvSpPr>
            <a:spLocks noGrp="1"/>
          </p:cNvSpPr>
          <p:nvPr>
            <p:ph idx="1"/>
          </p:nvPr>
        </p:nvSpPr>
        <p:spPr/>
        <p:txBody>
          <a:bodyPr/>
          <a:lstStyle/>
          <a:p>
            <a:pPr marL="0" indent="0" algn="l">
              <a:buNone/>
            </a:pPr>
            <a:br>
              <a:rPr lang="en-US" b="1" i="0" dirty="0">
                <a:effectLst/>
                <a:latin typeface="-apple-system"/>
              </a:rPr>
            </a:br>
            <a:r>
              <a:rPr lang="en-US" b="1" i="0" dirty="0">
                <a:effectLst/>
                <a:latin typeface="-apple-system"/>
              </a:rPr>
              <a:t>Fixing "skewed" </a:t>
            </a:r>
            <a:r>
              <a:rPr lang="en-US" b="1" i="0" dirty="0" err="1">
                <a:effectLst/>
                <a:latin typeface="-apple-system"/>
              </a:rPr>
              <a:t>features</a:t>
            </a:r>
            <a:r>
              <a:rPr lang="en-US" b="0" i="0" dirty="0" err="1">
                <a:effectLst/>
                <a:latin typeface="-apple-system"/>
              </a:rPr>
              <a:t>Here</a:t>
            </a:r>
            <a:r>
              <a:rPr lang="en-US" b="0" i="0" dirty="0">
                <a:effectLst/>
                <a:latin typeface="-apple-system"/>
              </a:rPr>
              <a:t>, we fix all of the skewed data to be more normal so that our models will be more accurate when making predictions.</a:t>
            </a:r>
          </a:p>
          <a:p>
            <a:endParaRPr lang="en-US" dirty="0"/>
          </a:p>
        </p:txBody>
      </p:sp>
      <p:sp>
        <p:nvSpPr>
          <p:cNvPr id="4" name="Rectangle 1">
            <a:extLst>
              <a:ext uri="{FF2B5EF4-FFF2-40B4-BE49-F238E27FC236}">
                <a16:creationId xmlns:a16="http://schemas.microsoft.com/office/drawing/2014/main" id="{A8286CA5-93CE-E7C6-85A4-8462D1C51EDF}"/>
              </a:ext>
            </a:extLst>
          </p:cNvPr>
          <p:cNvSpPr>
            <a:spLocks noChangeArrowheads="1"/>
          </p:cNvSpPr>
          <p:nvPr/>
        </p:nvSpPr>
        <p:spPr bwMode="auto">
          <a:xfrm>
            <a:off x="838200" y="3416656"/>
            <a:ext cx="9601200" cy="2234458"/>
          </a:xfrm>
          <a:prstGeom prst="rect">
            <a:avLst/>
          </a:prstGeom>
          <a:solidFill>
            <a:srgbClr val="F1F3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b="0" i="1" u="none" strike="noStrike" cap="none" normalizeH="0" baseline="0" dirty="0">
                <a:ln>
                  <a:noFill/>
                </a:ln>
                <a:solidFill>
                  <a:srgbClr val="3C4043"/>
                </a:solidFill>
                <a:effectLst/>
                <a:latin typeface="Roboto Mono" panose="020F0502020204030204" pitchFamily="49" charset="0"/>
              </a:rPr>
              <a:t># We use the </a:t>
            </a:r>
            <a:r>
              <a:rPr kumimoji="0" lang="en-US" altLang="en-US" b="0" i="1" u="none" strike="noStrike" cap="none" normalizeH="0" baseline="0" dirty="0" err="1">
                <a:ln>
                  <a:noFill/>
                </a:ln>
                <a:solidFill>
                  <a:srgbClr val="3C4043"/>
                </a:solidFill>
                <a:effectLst/>
                <a:latin typeface="Roboto Mono" panose="020F0502020204030204" pitchFamily="49" charset="0"/>
              </a:rPr>
              <a:t>numpy</a:t>
            </a:r>
            <a:r>
              <a:rPr kumimoji="0" lang="en-US" altLang="en-US" b="0" i="1" u="none" strike="noStrike" cap="none" normalizeH="0" baseline="0" dirty="0">
                <a:ln>
                  <a:noFill/>
                </a:ln>
                <a:solidFill>
                  <a:srgbClr val="3C4043"/>
                </a:solidFill>
                <a:effectLst/>
                <a:latin typeface="Roboto Mono" panose="020F0502020204030204" pitchFamily="49" charset="0"/>
              </a:rPr>
              <a:t> </a:t>
            </a:r>
            <a:r>
              <a:rPr kumimoji="0" lang="en-US" altLang="en-US" b="0" i="1" u="none" strike="noStrike" cap="none" normalizeH="0" baseline="0" dirty="0" err="1">
                <a:ln>
                  <a:noFill/>
                </a:ln>
                <a:solidFill>
                  <a:srgbClr val="3C4043"/>
                </a:solidFill>
                <a:effectLst/>
                <a:latin typeface="Roboto Mono" panose="020F0502020204030204" pitchFamily="49" charset="0"/>
              </a:rPr>
              <a:t>fuction</a:t>
            </a:r>
            <a:r>
              <a:rPr kumimoji="0" lang="en-US" altLang="en-US" b="0" i="1" u="none" strike="noStrike" cap="none" normalizeH="0" baseline="0" dirty="0">
                <a:ln>
                  <a:noFill/>
                </a:ln>
                <a:solidFill>
                  <a:srgbClr val="3C4043"/>
                </a:solidFill>
                <a:effectLst/>
                <a:latin typeface="Roboto Mono" panose="020F0502020204030204" pitchFamily="49" charset="0"/>
              </a:rPr>
              <a:t> log1p which applies log(1+x) to all elements of the column</a:t>
            </a:r>
            <a:r>
              <a:rPr kumimoji="0" lang="en-US" altLang="en-US" b="0" i="0" u="none" strike="noStrike" cap="none" normalizeH="0" baseline="0" dirty="0">
                <a:ln>
                  <a:noFill/>
                </a:ln>
                <a:solidFill>
                  <a:srgbClr val="3C4043"/>
                </a:solidFill>
                <a:effectLst/>
                <a:latin typeface="Roboto Mono" panose="020F05020202040302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train</a:t>
            </a:r>
            <a:r>
              <a:rPr kumimoji="0" lang="en-US" altLang="en-US" b="0" i="0" u="none" strike="noStrike" cap="none" normalizeH="0" baseline="0" dirty="0">
                <a:ln>
                  <a:noFill/>
                </a:ln>
                <a:solidFill>
                  <a:srgbClr val="3C4043"/>
                </a:solidFill>
                <a:effectLst/>
                <a:latin typeface="Roboto Mono" panose="020F0502020204030204" pitchFamily="49" charset="0"/>
              </a:rPr>
              <a:t>[</a:t>
            </a:r>
            <a:r>
              <a:rPr kumimoji="0" lang="en-US" altLang="en-US" b="0" i="0" u="none" strike="noStrike" cap="none" normalizeH="0" baseline="0" dirty="0">
                <a:ln>
                  <a:noFill/>
                </a:ln>
                <a:solidFill>
                  <a:srgbClr val="BA2121"/>
                </a:solidFill>
                <a:effectLst/>
                <a:latin typeface="Roboto Mono" panose="020F0502020204030204" pitchFamily="49" charset="0"/>
              </a:rPr>
              <a:t>"</a:t>
            </a:r>
            <a:r>
              <a:rPr kumimoji="0" lang="en-US" altLang="en-US" b="0" i="0" u="none" strike="noStrike" cap="none" normalizeH="0" baseline="0" dirty="0" err="1">
                <a:ln>
                  <a:noFill/>
                </a:ln>
                <a:solidFill>
                  <a:srgbClr val="BA2121"/>
                </a:solidFill>
                <a:effectLst/>
                <a:latin typeface="Roboto Mono" panose="020F0502020204030204" pitchFamily="49" charset="0"/>
              </a:rPr>
              <a:t>SalePrice</a:t>
            </a:r>
            <a:r>
              <a:rPr kumimoji="0" lang="en-US" altLang="en-US" b="0" i="0" u="none" strike="noStrike" cap="none" normalizeH="0" baseline="0" dirty="0">
                <a:ln>
                  <a:noFill/>
                </a:ln>
                <a:solidFill>
                  <a:srgbClr val="BA2121"/>
                </a:solidFill>
                <a:effectLst/>
                <a:latin typeface="Roboto Mono" panose="020F0502020204030204" pitchFamily="49" charset="0"/>
              </a:rPr>
              <a:t>"</a:t>
            </a:r>
            <a:r>
              <a:rPr kumimoji="0" lang="en-US" altLang="en-US" b="0" i="0" u="none" strike="noStrike" cap="none" normalizeH="0" baseline="0" dirty="0">
                <a:ln>
                  <a:noFill/>
                </a:ln>
                <a:solidFill>
                  <a:srgbClr val="3C4043"/>
                </a:solidFill>
                <a:effectLst/>
                <a:latin typeface="Roboto Mono" panose="020F0502020204030204" pitchFamily="49" charset="0"/>
              </a:rPr>
              <a:t>] </a:t>
            </a:r>
            <a:r>
              <a:rPr kumimoji="0" lang="en-US" altLang="en-US" sz="4000" b="0" i="0" u="none" strike="noStrike" cap="none" normalizeH="0" baseline="0" dirty="0">
                <a:ln>
                  <a:noFill/>
                </a:ln>
                <a:solidFill>
                  <a:srgbClr val="055BE0"/>
                </a:solidFill>
                <a:effectLst/>
                <a:latin typeface="Arial" panose="020B0604020202020204" pitchFamily="34" charset="0"/>
              </a:rPr>
              <a:t>=</a:t>
            </a:r>
            <a:r>
              <a:rPr kumimoji="0" lang="en-US" altLang="en-US" b="0" i="0" u="none" strike="noStrike" cap="none" normalizeH="0" baseline="0" dirty="0">
                <a:ln>
                  <a:noFill/>
                </a:ln>
                <a:solidFill>
                  <a:srgbClr val="3C4043"/>
                </a:solidFill>
                <a:effectLst/>
                <a:latin typeface="Roboto Mono" panose="020F0502020204030204" pitchFamily="49" charset="0"/>
              </a:rPr>
              <a:t> </a:t>
            </a:r>
            <a:r>
              <a:rPr kumimoji="0" lang="en-US" altLang="en-US" sz="2800" b="0" i="0" u="none" strike="noStrike" cap="none" normalizeH="0" baseline="0" dirty="0">
                <a:ln>
                  <a:noFill/>
                </a:ln>
                <a:solidFill>
                  <a:schemeClr val="tx1"/>
                </a:solidFill>
                <a:effectLst/>
                <a:latin typeface="Arial" panose="020B0604020202020204" pitchFamily="34" charset="0"/>
              </a:rPr>
              <a:t>np</a:t>
            </a:r>
            <a:r>
              <a:rPr kumimoji="0" lang="en-US" altLang="en-US" sz="4000" b="0" i="0" u="none" strike="noStrike" cap="none" normalizeH="0" baseline="0" dirty="0">
                <a:ln>
                  <a:noFill/>
                </a:ln>
                <a:solidFill>
                  <a:srgbClr val="055BE0"/>
                </a:solidFill>
                <a:effectLst/>
                <a:latin typeface="Arial" panose="020B0604020202020204" pitchFamily="34" charset="0"/>
              </a:rPr>
              <a:t>.</a:t>
            </a:r>
            <a:r>
              <a:rPr kumimoji="0" lang="en-US" altLang="en-US" sz="2800" b="0" i="0" u="none" strike="noStrike" cap="none" normalizeH="0" baseline="0" dirty="0">
                <a:ln>
                  <a:noFill/>
                </a:ln>
                <a:solidFill>
                  <a:schemeClr val="tx1"/>
                </a:solidFill>
                <a:effectLst/>
                <a:latin typeface="Arial" panose="020B0604020202020204" pitchFamily="34" charset="0"/>
              </a:rPr>
              <a:t>log1p</a:t>
            </a:r>
            <a:r>
              <a:rPr kumimoji="0" lang="en-US" altLang="en-US" b="0" i="0" u="none" strike="noStrike" cap="none" normalizeH="0" baseline="0" dirty="0">
                <a:ln>
                  <a:noFill/>
                </a:ln>
                <a:solidFill>
                  <a:srgbClr val="3C4043"/>
                </a:solidFill>
                <a:effectLst/>
                <a:latin typeface="Roboto Mono" panose="020F0502020204030204" pitchFamily="49" charset="0"/>
              </a:rPr>
              <a:t>(</a:t>
            </a:r>
            <a:r>
              <a:rPr kumimoji="0" lang="en-US" altLang="en-US" sz="2800" b="0" i="0" u="none" strike="noStrike" cap="none" normalizeH="0" baseline="0" dirty="0">
                <a:ln>
                  <a:noFill/>
                </a:ln>
                <a:solidFill>
                  <a:schemeClr val="tx1"/>
                </a:solidFill>
                <a:effectLst/>
                <a:latin typeface="Arial" panose="020B0604020202020204" pitchFamily="34" charset="0"/>
              </a:rPr>
              <a:t>train</a:t>
            </a:r>
            <a:r>
              <a:rPr kumimoji="0" lang="en-US" altLang="en-US" b="0" i="0" u="none" strike="noStrike" cap="none" normalizeH="0" baseline="0" dirty="0">
                <a:ln>
                  <a:noFill/>
                </a:ln>
                <a:solidFill>
                  <a:srgbClr val="3C4043"/>
                </a:solidFill>
                <a:effectLst/>
                <a:latin typeface="Roboto Mono" panose="020F0502020204030204" pitchFamily="49" charset="0"/>
              </a:rPr>
              <a:t>[</a:t>
            </a:r>
            <a:r>
              <a:rPr kumimoji="0" lang="en-US" altLang="en-US" b="0" i="0" u="none" strike="noStrike" cap="none" normalizeH="0" baseline="0" dirty="0">
                <a:ln>
                  <a:noFill/>
                </a:ln>
                <a:solidFill>
                  <a:srgbClr val="BA2121"/>
                </a:solidFill>
                <a:effectLst/>
                <a:latin typeface="Roboto Mono" panose="020F0502020204030204" pitchFamily="49" charset="0"/>
              </a:rPr>
              <a:t>"</a:t>
            </a:r>
            <a:r>
              <a:rPr kumimoji="0" lang="en-US" altLang="en-US" b="0" i="0" u="none" strike="noStrike" cap="none" normalizeH="0" baseline="0" dirty="0" err="1">
                <a:ln>
                  <a:noFill/>
                </a:ln>
                <a:solidFill>
                  <a:srgbClr val="BA2121"/>
                </a:solidFill>
                <a:effectLst/>
                <a:latin typeface="Roboto Mono" panose="020F0502020204030204" pitchFamily="49" charset="0"/>
              </a:rPr>
              <a:t>SalePrice</a:t>
            </a:r>
            <a:r>
              <a:rPr kumimoji="0" lang="en-US" altLang="en-US" b="0" i="0" u="none" strike="noStrike" cap="none" normalizeH="0" baseline="0" dirty="0">
                <a:ln>
                  <a:noFill/>
                </a:ln>
                <a:solidFill>
                  <a:srgbClr val="BA2121"/>
                </a:solidFill>
                <a:effectLst/>
                <a:latin typeface="Roboto Mono" panose="020F0502020204030204" pitchFamily="49" charset="0"/>
              </a:rPr>
              <a:t>"</a:t>
            </a:r>
            <a:r>
              <a:rPr kumimoji="0" lang="en-US" altLang="en-US" b="0" i="0" u="none" strike="noStrike" cap="none" normalizeH="0" baseline="0" dirty="0">
                <a:ln>
                  <a:noFill/>
                </a:ln>
                <a:solidFill>
                  <a:srgbClr val="3C4043"/>
                </a:solidFill>
                <a:effectLst/>
                <a:latin typeface="Roboto Mono" panose="020F0502020204030204" pitchFamily="49" charset="0"/>
              </a:rPr>
              <a:t>])</a:t>
            </a:r>
            <a:r>
              <a:rPr kumimoji="0" lang="en-US" altLang="en-US" sz="1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30000"/>
              </a:spcBef>
              <a:spcAft>
                <a:spcPct val="0"/>
              </a:spcAft>
              <a:buClrTx/>
              <a:buSzTx/>
              <a:buFontTx/>
              <a:buNone/>
              <a:tabLst/>
            </a:pPr>
            <a:endParaRPr lang="en-US" altLang="en-US" sz="2400" dirty="0">
              <a:highlight>
                <a:srgbClr val="FFFF00"/>
              </a:highlight>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000" b="0" i="0" u="none" strike="noStrike" cap="none" normalizeH="0" baseline="0" dirty="0">
                <a:ln>
                  <a:noFill/>
                </a:ln>
                <a:solidFill>
                  <a:schemeClr val="tx1"/>
                </a:solidFill>
                <a:effectLst/>
                <a:highlight>
                  <a:srgbClr val="FFFF00"/>
                </a:highlight>
                <a:latin typeface="Arial" panose="020B0604020202020204" pitchFamily="34" charset="0"/>
              </a:rPr>
              <a:t>Homework: Play around with np.log1p and see how it changes the data!!</a:t>
            </a:r>
            <a:endParaRPr kumimoji="0" lang="en-US" altLang="en-US" sz="5400" b="0" i="0" u="none" strike="noStrike" cap="none" normalizeH="0" baseline="0" dirty="0">
              <a:ln>
                <a:noFill/>
              </a:ln>
              <a:solidFill>
                <a:schemeClr val="tx1"/>
              </a:solidFill>
              <a:effectLst/>
              <a:highlight>
                <a:srgbClr val="FFFF00"/>
              </a:highlight>
              <a:latin typeface="Arial" panose="020B0604020202020204" pitchFamily="34" charset="0"/>
            </a:endParaRPr>
          </a:p>
        </p:txBody>
      </p:sp>
    </p:spTree>
    <p:extLst>
      <p:ext uri="{BB962C8B-B14F-4D97-AF65-F5344CB8AC3E}">
        <p14:creationId xmlns:p14="http://schemas.microsoft.com/office/powerpoint/2010/main" val="916349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2C40E-870C-1C6F-5D4E-D1D1DF48417B}"/>
              </a:ext>
            </a:extLst>
          </p:cNvPr>
          <p:cNvSpPr>
            <a:spLocks noGrp="1"/>
          </p:cNvSpPr>
          <p:nvPr>
            <p:ph type="title"/>
          </p:nvPr>
        </p:nvSpPr>
        <p:spPr/>
        <p:txBody>
          <a:bodyPr/>
          <a:lstStyle/>
          <a:p>
            <a:r>
              <a:rPr lang="en-US" b="1" i="0" dirty="0">
                <a:effectLst/>
                <a:latin typeface="-apple-system"/>
              </a:rPr>
              <a:t>6. Modeling and Predictions</a:t>
            </a:r>
            <a:br>
              <a:rPr lang="en-US" b="1" i="0" dirty="0">
                <a:effectLst/>
                <a:latin typeface="-apple-system"/>
              </a:rPr>
            </a:br>
            <a:endParaRPr lang="en-US" dirty="0"/>
          </a:p>
        </p:txBody>
      </p:sp>
      <p:graphicFrame>
        <p:nvGraphicFramePr>
          <p:cNvPr id="5" name="Content Placeholder 2">
            <a:extLst>
              <a:ext uri="{FF2B5EF4-FFF2-40B4-BE49-F238E27FC236}">
                <a16:creationId xmlns:a16="http://schemas.microsoft.com/office/drawing/2014/main" id="{77F0EAF2-39D9-D710-5188-BE16C4DB03D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3820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2C40E-870C-1C6F-5D4E-D1D1DF48417B}"/>
              </a:ext>
            </a:extLst>
          </p:cNvPr>
          <p:cNvSpPr>
            <a:spLocks noGrp="1"/>
          </p:cNvSpPr>
          <p:nvPr>
            <p:ph type="title"/>
          </p:nvPr>
        </p:nvSpPr>
        <p:spPr/>
        <p:txBody>
          <a:bodyPr/>
          <a:lstStyle/>
          <a:p>
            <a:r>
              <a:rPr lang="en-US" b="0" i="0" dirty="0">
                <a:effectLst/>
                <a:latin typeface="-apple-system"/>
              </a:rPr>
              <a:t>Here, we stack the models to average their scores.</a:t>
            </a:r>
            <a:endParaRPr lang="en-US" dirty="0"/>
          </a:p>
        </p:txBody>
      </p:sp>
      <p:sp>
        <p:nvSpPr>
          <p:cNvPr id="3" name="Content Placeholder 2">
            <a:extLst>
              <a:ext uri="{FF2B5EF4-FFF2-40B4-BE49-F238E27FC236}">
                <a16:creationId xmlns:a16="http://schemas.microsoft.com/office/drawing/2014/main" id="{051BF1E5-28AE-17EC-8D83-5A12BF5B07C3}"/>
              </a:ext>
            </a:extLst>
          </p:cNvPr>
          <p:cNvSpPr>
            <a:spLocks noGrp="1"/>
          </p:cNvSpPr>
          <p:nvPr>
            <p:ph idx="1"/>
          </p:nvPr>
        </p:nvSpPr>
        <p:spPr>
          <a:xfrm>
            <a:off x="838200" y="1825625"/>
            <a:ext cx="3943350" cy="4351338"/>
          </a:xfrm>
        </p:spPr>
        <p:txBody>
          <a:bodyPr>
            <a:normAutofit fontScale="77500" lnSpcReduction="20000"/>
          </a:bodyPr>
          <a:lstStyle/>
          <a:p>
            <a:pPr marL="0" indent="0">
              <a:buNone/>
            </a:pPr>
            <a:r>
              <a:rPr lang="en-US" sz="1900" dirty="0"/>
              <a:t>class </a:t>
            </a:r>
            <a:r>
              <a:rPr lang="en-US" sz="1900" dirty="0" err="1"/>
              <a:t>AveragingModels</a:t>
            </a:r>
            <a:r>
              <a:rPr lang="en-US" sz="1900" dirty="0"/>
              <a:t>(</a:t>
            </a:r>
            <a:r>
              <a:rPr lang="en-US" sz="1900" dirty="0" err="1"/>
              <a:t>BaseEstimator</a:t>
            </a:r>
            <a:r>
              <a:rPr lang="en-US" sz="1900" dirty="0"/>
              <a:t>, </a:t>
            </a:r>
            <a:r>
              <a:rPr lang="en-US" sz="1900" dirty="0" err="1"/>
              <a:t>RegressorMixin</a:t>
            </a:r>
            <a:r>
              <a:rPr lang="en-US" sz="1900" dirty="0"/>
              <a:t>, </a:t>
            </a:r>
            <a:r>
              <a:rPr lang="en-US" sz="1900" dirty="0" err="1"/>
              <a:t>TransformerMixin</a:t>
            </a:r>
            <a:r>
              <a:rPr lang="en-US" sz="1900" dirty="0"/>
              <a:t>):</a:t>
            </a:r>
          </a:p>
          <a:p>
            <a:pPr marL="0" indent="0">
              <a:buNone/>
            </a:pPr>
            <a:r>
              <a:rPr lang="en-US" sz="1900" dirty="0"/>
              <a:t>    def __</a:t>
            </a:r>
            <a:r>
              <a:rPr lang="en-US" sz="1900" dirty="0" err="1"/>
              <a:t>init</a:t>
            </a:r>
            <a:r>
              <a:rPr lang="en-US" sz="1900" dirty="0"/>
              <a:t>__(self, models):</a:t>
            </a:r>
          </a:p>
          <a:p>
            <a:pPr marL="0" indent="0">
              <a:buNone/>
            </a:pPr>
            <a:r>
              <a:rPr lang="en-US" sz="1900" dirty="0"/>
              <a:t>        </a:t>
            </a:r>
            <a:r>
              <a:rPr lang="en-US" sz="1900" dirty="0" err="1"/>
              <a:t>self.models</a:t>
            </a:r>
            <a:r>
              <a:rPr lang="en-US" sz="1900" dirty="0"/>
              <a:t> = models</a:t>
            </a:r>
          </a:p>
          <a:p>
            <a:pPr marL="0" indent="0">
              <a:buNone/>
            </a:pPr>
            <a:r>
              <a:rPr lang="en-US" sz="1900" dirty="0"/>
              <a:t>        </a:t>
            </a:r>
          </a:p>
          <a:p>
            <a:pPr marL="0" indent="0">
              <a:buNone/>
            </a:pPr>
            <a:r>
              <a:rPr lang="en-US" sz="1900" dirty="0"/>
              <a:t>    # we define clones of the original models to fit the data in</a:t>
            </a:r>
          </a:p>
          <a:p>
            <a:pPr marL="0" indent="0">
              <a:buNone/>
            </a:pPr>
            <a:r>
              <a:rPr lang="en-US" sz="1900" dirty="0"/>
              <a:t>    def fit(self, X, y):</a:t>
            </a:r>
          </a:p>
          <a:p>
            <a:pPr marL="0" indent="0">
              <a:buNone/>
            </a:pPr>
            <a:r>
              <a:rPr lang="en-US" sz="1900" dirty="0"/>
              <a:t>        </a:t>
            </a:r>
            <a:r>
              <a:rPr lang="en-US" sz="1900" dirty="0" err="1"/>
              <a:t>self.models</a:t>
            </a:r>
            <a:r>
              <a:rPr lang="en-US" sz="1900" dirty="0"/>
              <a:t>_ = [clone(x) for x in </a:t>
            </a:r>
            <a:r>
              <a:rPr lang="en-US" sz="1900" dirty="0" err="1"/>
              <a:t>self.models</a:t>
            </a:r>
            <a:r>
              <a:rPr lang="en-US" sz="1900" dirty="0"/>
              <a:t>]</a:t>
            </a:r>
          </a:p>
          <a:p>
            <a:pPr marL="0" indent="0">
              <a:buNone/>
            </a:pPr>
            <a:r>
              <a:rPr lang="en-US" sz="1900" dirty="0"/>
              <a:t>        </a:t>
            </a:r>
          </a:p>
          <a:p>
            <a:pPr marL="0" indent="0">
              <a:buNone/>
            </a:pPr>
            <a:r>
              <a:rPr lang="en-US" sz="1900" dirty="0"/>
              <a:t>        # Train cloned base models</a:t>
            </a:r>
          </a:p>
          <a:p>
            <a:pPr marL="0" indent="0">
              <a:buNone/>
            </a:pPr>
            <a:r>
              <a:rPr lang="en-US" sz="1900" dirty="0"/>
              <a:t>        for model in </a:t>
            </a:r>
            <a:r>
              <a:rPr lang="en-US" sz="1900" dirty="0" err="1"/>
              <a:t>self.models</a:t>
            </a:r>
            <a:r>
              <a:rPr lang="en-US" sz="1900" dirty="0"/>
              <a:t>_:</a:t>
            </a:r>
          </a:p>
          <a:p>
            <a:pPr marL="0" indent="0">
              <a:buNone/>
            </a:pPr>
            <a:r>
              <a:rPr lang="en-US" sz="1900" dirty="0"/>
              <a:t>            </a:t>
            </a:r>
            <a:r>
              <a:rPr lang="en-US" sz="1900" dirty="0" err="1"/>
              <a:t>model.fit</a:t>
            </a:r>
            <a:r>
              <a:rPr lang="en-US" sz="1900" dirty="0"/>
              <a:t>(X, y)</a:t>
            </a:r>
          </a:p>
          <a:p>
            <a:pPr marL="0" indent="0">
              <a:buNone/>
            </a:pPr>
            <a:endParaRPr lang="en-US" sz="1900" dirty="0"/>
          </a:p>
          <a:p>
            <a:pPr marL="0" indent="0">
              <a:buNone/>
            </a:pPr>
            <a:r>
              <a:rPr lang="en-US" sz="1900" dirty="0"/>
              <a:t>        return self</a:t>
            </a:r>
          </a:p>
        </p:txBody>
      </p:sp>
      <p:sp>
        <p:nvSpPr>
          <p:cNvPr id="4" name="Content Placeholder 2">
            <a:extLst>
              <a:ext uri="{FF2B5EF4-FFF2-40B4-BE49-F238E27FC236}">
                <a16:creationId xmlns:a16="http://schemas.microsoft.com/office/drawing/2014/main" id="{73EC1287-CC70-24CA-804F-5D486096CF56}"/>
              </a:ext>
            </a:extLst>
          </p:cNvPr>
          <p:cNvSpPr txBox="1">
            <a:spLocks/>
          </p:cNvSpPr>
          <p:nvPr/>
        </p:nvSpPr>
        <p:spPr>
          <a:xfrm>
            <a:off x="6400800" y="1716088"/>
            <a:ext cx="394335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    </a:t>
            </a:r>
          </a:p>
          <a:p>
            <a:pPr marL="0" indent="0">
              <a:buFont typeface="Arial" panose="020B0604020202020204" pitchFamily="34" charset="0"/>
              <a:buNone/>
            </a:pPr>
            <a:r>
              <a:rPr lang="en-US" sz="2000" dirty="0"/>
              <a:t>    #Now we do the predictions for cloned models and average them</a:t>
            </a:r>
          </a:p>
          <a:p>
            <a:pPr marL="0" indent="0">
              <a:buFont typeface="Arial" panose="020B0604020202020204" pitchFamily="34" charset="0"/>
              <a:buNone/>
            </a:pPr>
            <a:r>
              <a:rPr lang="en-US" sz="2000" dirty="0"/>
              <a:t>    def predict(self, X):</a:t>
            </a:r>
          </a:p>
          <a:p>
            <a:pPr marL="0" indent="0">
              <a:buFont typeface="Arial" panose="020B0604020202020204" pitchFamily="34" charset="0"/>
              <a:buNone/>
            </a:pPr>
            <a:r>
              <a:rPr lang="en-US" sz="2000" dirty="0"/>
              <a:t>        predictions = </a:t>
            </a:r>
            <a:r>
              <a:rPr lang="en-US" sz="2000" dirty="0" err="1"/>
              <a:t>np.column_stack</a:t>
            </a:r>
            <a:r>
              <a:rPr lang="en-US" sz="2000" dirty="0"/>
              <a:t>([</a:t>
            </a:r>
          </a:p>
          <a:p>
            <a:pPr marL="0" indent="0">
              <a:buFont typeface="Arial" panose="020B0604020202020204" pitchFamily="34" charset="0"/>
              <a:buNone/>
            </a:pPr>
            <a:r>
              <a:rPr lang="en-US" sz="2000" dirty="0"/>
              <a:t>            </a:t>
            </a:r>
            <a:r>
              <a:rPr lang="en-US" sz="2000" dirty="0" err="1"/>
              <a:t>model.predict</a:t>
            </a:r>
            <a:r>
              <a:rPr lang="en-US" sz="2000" dirty="0"/>
              <a:t>(X) for model in </a:t>
            </a:r>
            <a:r>
              <a:rPr lang="en-US" sz="2000" dirty="0" err="1"/>
              <a:t>self.models</a:t>
            </a:r>
            <a:r>
              <a:rPr lang="en-US" sz="2000" dirty="0"/>
              <a:t>_</a:t>
            </a:r>
          </a:p>
          <a:p>
            <a:pPr marL="0" indent="0">
              <a:buFont typeface="Arial" panose="020B0604020202020204" pitchFamily="34" charset="0"/>
              <a:buNone/>
            </a:pPr>
            <a:r>
              <a:rPr lang="en-US" sz="2000" dirty="0"/>
              <a:t>        ])</a:t>
            </a:r>
          </a:p>
          <a:p>
            <a:pPr marL="0" indent="0">
              <a:buFont typeface="Arial" panose="020B0604020202020204" pitchFamily="34" charset="0"/>
              <a:buNone/>
            </a:pPr>
            <a:r>
              <a:rPr lang="en-US" sz="2000" dirty="0"/>
              <a:t>        return </a:t>
            </a:r>
            <a:r>
              <a:rPr lang="en-US" sz="2000" dirty="0" err="1"/>
              <a:t>np.mean</a:t>
            </a:r>
            <a:r>
              <a:rPr lang="en-US" sz="2000" dirty="0"/>
              <a:t>(predictions, axis=1)</a:t>
            </a:r>
          </a:p>
        </p:txBody>
      </p:sp>
    </p:spTree>
    <p:extLst>
      <p:ext uri="{BB962C8B-B14F-4D97-AF65-F5344CB8AC3E}">
        <p14:creationId xmlns:p14="http://schemas.microsoft.com/office/powerpoint/2010/main" val="2273612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3C82-6E17-F5C1-4D4C-28EF741119A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30770A-57E3-BEA3-9C52-A7FC2C459830}"/>
              </a:ext>
            </a:extLst>
          </p:cNvPr>
          <p:cNvSpPr>
            <a:spLocks noGrp="1"/>
          </p:cNvSpPr>
          <p:nvPr>
            <p:ph idx="1"/>
          </p:nvPr>
        </p:nvSpPr>
        <p:spPr/>
        <p:txBody>
          <a:bodyPr/>
          <a:lstStyle/>
          <a:p>
            <a:pPr algn="l"/>
            <a:r>
              <a:rPr lang="en-US" b="1" i="0" dirty="0">
                <a:effectLst/>
                <a:latin typeface="-apple-system"/>
              </a:rPr>
              <a:t>Ensemble Prediction</a:t>
            </a:r>
          </a:p>
          <a:p>
            <a:pPr algn="l"/>
            <a:r>
              <a:rPr lang="en-US" b="0" i="0">
                <a:effectLst/>
                <a:latin typeface="-apple-system"/>
              </a:rPr>
              <a:t>Note: To get our weights for each model, we'll take the inverse of each regressor and average it out of 100%</a:t>
            </a:r>
          </a:p>
          <a:p>
            <a:endParaRPr lang="en-US"/>
          </a:p>
        </p:txBody>
      </p:sp>
    </p:spTree>
    <p:extLst>
      <p:ext uri="{BB962C8B-B14F-4D97-AF65-F5344CB8AC3E}">
        <p14:creationId xmlns:p14="http://schemas.microsoft.com/office/powerpoint/2010/main" val="3639659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3088F-DF3E-9076-E0E2-2E9F81CF7697}"/>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F4DD4D34-AA57-B022-AA68-82EE977F30AF}"/>
              </a:ext>
            </a:extLst>
          </p:cNvPr>
          <p:cNvSpPr>
            <a:spLocks noGrp="1"/>
          </p:cNvSpPr>
          <p:nvPr>
            <p:ph idx="1"/>
          </p:nvPr>
        </p:nvSpPr>
        <p:spPr/>
        <p:txBody>
          <a:bodyPr/>
          <a:lstStyle/>
          <a:p>
            <a:r>
              <a:rPr lang="en-US" dirty="0"/>
              <a:t>Bias and variance (6.5 min video)</a:t>
            </a:r>
          </a:p>
          <a:p>
            <a:pPr lvl="1"/>
            <a:r>
              <a:rPr lang="en-US" dirty="0">
                <a:hlinkClick r:id="rId2"/>
              </a:rPr>
              <a:t>https://www.youtube.com/watch?v=EuBBz3bI-aA</a:t>
            </a:r>
            <a:r>
              <a:rPr lang="en-US" dirty="0"/>
              <a:t> </a:t>
            </a:r>
          </a:p>
        </p:txBody>
      </p:sp>
    </p:spTree>
    <p:extLst>
      <p:ext uri="{BB962C8B-B14F-4D97-AF65-F5344CB8AC3E}">
        <p14:creationId xmlns:p14="http://schemas.microsoft.com/office/powerpoint/2010/main" val="2403120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DE5C0-FDE2-13AA-9F49-0462DE6E3639}"/>
              </a:ext>
            </a:extLst>
          </p:cNvPr>
          <p:cNvSpPr>
            <a:spLocks noGrp="1"/>
          </p:cNvSpPr>
          <p:nvPr>
            <p:ph type="title"/>
          </p:nvPr>
        </p:nvSpPr>
        <p:spPr/>
        <p:txBody>
          <a:bodyPr/>
          <a:lstStyle/>
          <a:p>
            <a:r>
              <a:rPr lang="en-US" dirty="0"/>
              <a:t>Next steps</a:t>
            </a:r>
          </a:p>
        </p:txBody>
      </p:sp>
      <p:graphicFrame>
        <p:nvGraphicFramePr>
          <p:cNvPr id="7" name="Content Placeholder 2">
            <a:extLst>
              <a:ext uri="{FF2B5EF4-FFF2-40B4-BE49-F238E27FC236}">
                <a16:creationId xmlns:a16="http://schemas.microsoft.com/office/drawing/2014/main" id="{88942098-721E-CFB9-E16D-60B3C33AEB5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3528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66FF036E-D4EE-01D8-F9A3-FE1372D1A0A9}"/>
              </a:ext>
            </a:extLst>
          </p:cNvPr>
          <p:cNvGraphicFramePr>
            <a:graphicFrameLocks noGrp="1"/>
          </p:cNvGraphicFramePr>
          <p:nvPr>
            <p:ph idx="1"/>
            <p:extLst>
              <p:ext uri="{D42A27DB-BD31-4B8C-83A1-F6EECF244321}">
                <p14:modId xmlns:p14="http://schemas.microsoft.com/office/powerpoint/2010/main" val="1340811517"/>
              </p:ext>
            </p:extLst>
          </p:nvPr>
        </p:nvGraphicFramePr>
        <p:xfrm>
          <a:off x="838200" y="131127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2509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F6ECD-C0F4-8ABE-8F64-F5C9EBC09DF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24ECA0-C648-B5AD-2956-716CF72685F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97608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F70AD-E92E-A5B0-5CD9-BC979E4AE481}"/>
              </a:ext>
            </a:extLst>
          </p:cNvPr>
          <p:cNvSpPr>
            <a:spLocks noGrp="1"/>
          </p:cNvSpPr>
          <p:nvPr>
            <p:ph type="title"/>
          </p:nvPr>
        </p:nvSpPr>
        <p:spPr/>
        <p:txBody>
          <a:bodyPr/>
          <a:lstStyle/>
          <a:p>
            <a:r>
              <a:rPr lang="en-US" b="1" i="0" dirty="0">
                <a:effectLst/>
                <a:latin typeface="-apple-system"/>
              </a:rPr>
              <a:t>Loading Data and Packages</a:t>
            </a:r>
            <a:br>
              <a:rPr lang="en-US" b="1" i="0" dirty="0">
                <a:effectLst/>
                <a:latin typeface="-apple-system"/>
              </a:rPr>
            </a:br>
            <a:endParaRPr lang="en-US" dirty="0"/>
          </a:p>
        </p:txBody>
      </p:sp>
      <p:sp>
        <p:nvSpPr>
          <p:cNvPr id="3" name="Content Placeholder 2">
            <a:extLst>
              <a:ext uri="{FF2B5EF4-FFF2-40B4-BE49-F238E27FC236}">
                <a16:creationId xmlns:a16="http://schemas.microsoft.com/office/drawing/2014/main" id="{43277EF1-D330-F411-3479-A9ED43DA72AB}"/>
              </a:ext>
            </a:extLst>
          </p:cNvPr>
          <p:cNvSpPr>
            <a:spLocks noGrp="1"/>
          </p:cNvSpPr>
          <p:nvPr>
            <p:ph idx="1"/>
          </p:nvPr>
        </p:nvSpPr>
        <p:spPr>
          <a:xfrm>
            <a:off x="838200" y="1825625"/>
            <a:ext cx="5094514" cy="4351338"/>
          </a:xfrm>
        </p:spPr>
        <p:txBody>
          <a:bodyPr/>
          <a:lstStyle/>
          <a:p>
            <a:pPr marL="0" indent="0">
              <a:buNone/>
            </a:pPr>
            <a:r>
              <a:rPr lang="en-US" b="0" i="0" dirty="0">
                <a:effectLst/>
                <a:latin typeface="-apple-system"/>
              </a:rPr>
              <a:t>From looking at the head of both sets (train and test), we can see that the only difference in features is "Sale Price". This makes sense because we are trying to predict it!</a:t>
            </a:r>
            <a:endParaRPr lang="en-US" dirty="0"/>
          </a:p>
        </p:txBody>
      </p:sp>
      <p:pic>
        <p:nvPicPr>
          <p:cNvPr id="4" name="Picture 3">
            <a:extLst>
              <a:ext uri="{FF2B5EF4-FFF2-40B4-BE49-F238E27FC236}">
                <a16:creationId xmlns:a16="http://schemas.microsoft.com/office/drawing/2014/main" id="{39179A70-486B-FFBB-9D5B-E6249031738F}"/>
              </a:ext>
            </a:extLst>
          </p:cNvPr>
          <p:cNvPicPr>
            <a:picLocks noChangeAspect="1"/>
          </p:cNvPicPr>
          <p:nvPr/>
        </p:nvPicPr>
        <p:blipFill>
          <a:blip r:embed="rId2"/>
          <a:stretch>
            <a:fillRect/>
          </a:stretch>
        </p:blipFill>
        <p:spPr>
          <a:xfrm>
            <a:off x="8327572" y="804218"/>
            <a:ext cx="2439012" cy="5688657"/>
          </a:xfrm>
          <a:prstGeom prst="rect">
            <a:avLst/>
          </a:prstGeom>
        </p:spPr>
      </p:pic>
    </p:spTree>
    <p:extLst>
      <p:ext uri="{BB962C8B-B14F-4D97-AF65-F5344CB8AC3E}">
        <p14:creationId xmlns:p14="http://schemas.microsoft.com/office/powerpoint/2010/main" val="106884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86DA2-4A57-7ABB-8983-6B5CD4DAB6C5}"/>
              </a:ext>
            </a:extLst>
          </p:cNvPr>
          <p:cNvSpPr>
            <a:spLocks noGrp="1"/>
          </p:cNvSpPr>
          <p:nvPr>
            <p:ph type="title"/>
          </p:nvPr>
        </p:nvSpPr>
        <p:spPr/>
        <p:txBody>
          <a:bodyPr/>
          <a:lstStyle/>
          <a:p>
            <a:r>
              <a:rPr lang="en-US" b="1" i="0" dirty="0">
                <a:effectLst/>
                <a:latin typeface="-apple-system"/>
              </a:rPr>
              <a:t> Analyzing the Test Variable</a:t>
            </a:r>
            <a:br>
              <a:rPr lang="en-US" b="1" i="0" dirty="0">
                <a:effectLst/>
                <a:latin typeface="-apple-system"/>
              </a:rPr>
            </a:br>
            <a:endParaRPr lang="en-US" dirty="0"/>
          </a:p>
        </p:txBody>
      </p:sp>
      <p:sp>
        <p:nvSpPr>
          <p:cNvPr id="6" name="Rectangle 1">
            <a:extLst>
              <a:ext uri="{FF2B5EF4-FFF2-40B4-BE49-F238E27FC236}">
                <a16:creationId xmlns:a16="http://schemas.microsoft.com/office/drawing/2014/main" id="{C451F9D2-69DC-ECF5-B3DD-F87DCB38D95C}"/>
              </a:ext>
            </a:extLst>
          </p:cNvPr>
          <p:cNvSpPr>
            <a:spLocks noGrp="1" noChangeArrowheads="1"/>
          </p:cNvSpPr>
          <p:nvPr>
            <p:ph idx="1"/>
          </p:nvPr>
        </p:nvSpPr>
        <p:spPr bwMode="auto">
          <a:xfrm>
            <a:off x="838200" y="1125548"/>
            <a:ext cx="4993640" cy="44627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400" b="0" i="0" dirty="0">
                <a:effectLst/>
                <a:latin typeface="-apple-system"/>
              </a:rPr>
              <a:t>Let's check out the most interesting feature in this study: Sale Price</a:t>
            </a:r>
            <a:endParaRPr kumimoji="0" lang="en-US" altLang="en-US" sz="3200" b="0" i="0" u="none" strike="noStrike" cap="none" normalizeH="0" baseline="0" dirty="0">
              <a:ln>
                <a:noFill/>
              </a:ln>
              <a:solidFill>
                <a:schemeClr val="tx1"/>
              </a:solidFill>
              <a:effectLst/>
              <a:latin typeface="var(--jp-code-font-family)"/>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latin typeface="var(--jp-code-font-famil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var(--jp-code-font-family)"/>
              </a:rPr>
              <a:t>mean = 180,921.20 and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var(--jp-code-font-family)"/>
              </a:rPr>
              <a:t>s</a:t>
            </a:r>
            <a:r>
              <a:rPr lang="en-US" altLang="en-US" sz="3200" dirty="0">
                <a:latin typeface="var(--jp-code-font-family)"/>
              </a:rPr>
              <a:t>igma</a:t>
            </a:r>
            <a:r>
              <a:rPr kumimoji="0" lang="en-US" altLang="en-US" sz="3200" b="0" i="0" u="none" strike="noStrike" cap="none" normalizeH="0" baseline="0" dirty="0">
                <a:ln>
                  <a:noFill/>
                </a:ln>
                <a:solidFill>
                  <a:schemeClr val="tx1"/>
                </a:solidFill>
                <a:effectLst/>
                <a:latin typeface="var(--jp-code-font-family)"/>
              </a:rPr>
              <a:t> = 79,415.29</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latin typeface="var(--jp-code-font-family)"/>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var(--jp-code-font-family)"/>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latin typeface="var(--jp-code-font-family)"/>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var(--jp-code-font-family)"/>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latin typeface="var(--jp-code-font-famil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53DBAB36-546F-ED29-1F0D-650D18A9CE00}"/>
              </a:ext>
            </a:extLst>
          </p:cNvPr>
          <p:cNvPicPr>
            <a:picLocks noChangeAspect="1"/>
          </p:cNvPicPr>
          <p:nvPr/>
        </p:nvPicPr>
        <p:blipFill>
          <a:blip r:embed="rId2"/>
          <a:stretch>
            <a:fillRect/>
          </a:stretch>
        </p:blipFill>
        <p:spPr>
          <a:xfrm>
            <a:off x="6096000" y="1690688"/>
            <a:ext cx="5695950" cy="4076700"/>
          </a:xfrm>
          <a:prstGeom prst="rect">
            <a:avLst/>
          </a:prstGeom>
        </p:spPr>
      </p:pic>
    </p:spTree>
    <p:extLst>
      <p:ext uri="{BB962C8B-B14F-4D97-AF65-F5344CB8AC3E}">
        <p14:creationId xmlns:p14="http://schemas.microsoft.com/office/powerpoint/2010/main" val="2188196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290069-C773-E81E-B59F-16CCD9C8CCCB}"/>
              </a:ext>
            </a:extLst>
          </p:cNvPr>
          <p:cNvSpPr>
            <a:spLocks noGrp="1"/>
          </p:cNvSpPr>
          <p:nvPr>
            <p:ph idx="1"/>
          </p:nvPr>
        </p:nvSpPr>
        <p:spPr>
          <a:xfrm>
            <a:off x="838200" y="685800"/>
            <a:ext cx="6193971" cy="5491163"/>
          </a:xfrm>
        </p:spPr>
        <p:txBody>
          <a:bodyPr>
            <a:normAutofit/>
          </a:bodyPr>
          <a:lstStyle/>
          <a:p>
            <a:pPr marL="0" indent="0">
              <a:buNone/>
            </a:pPr>
            <a:r>
              <a:rPr lang="en-US" b="0" i="0" dirty="0">
                <a:solidFill>
                  <a:srgbClr val="0D0D0D"/>
                </a:solidFill>
                <a:effectLst/>
                <a:latin typeface="Söhne"/>
              </a:rPr>
              <a:t>If you have a dataset with a mean income of $180,921.20 and a standard deviation of $79,415.29, you might observe that most individual incomes in the dataset fall within one standard deviation of the mean (around $101,505.91 to $260,336.49), based on the typical characteristics of a normal distribution. </a:t>
            </a:r>
          </a:p>
          <a:p>
            <a:pPr marL="0" indent="0">
              <a:buNone/>
            </a:pPr>
            <a:endParaRPr lang="en-US" dirty="0">
              <a:solidFill>
                <a:srgbClr val="0D0D0D"/>
              </a:solidFill>
              <a:latin typeface="Söhne"/>
            </a:endParaRPr>
          </a:p>
          <a:p>
            <a:pPr marL="0" indent="0">
              <a:buNone/>
            </a:pPr>
            <a:r>
              <a:rPr lang="en-US" b="0" i="0" dirty="0">
                <a:solidFill>
                  <a:srgbClr val="0D0D0D"/>
                </a:solidFill>
                <a:effectLst/>
                <a:latin typeface="Söhne"/>
              </a:rPr>
              <a:t>This information is valuable for understanding the variability in the dataset and making statistical inferences.</a:t>
            </a:r>
            <a:endParaRPr lang="en-US" dirty="0"/>
          </a:p>
        </p:txBody>
      </p:sp>
      <p:pic>
        <p:nvPicPr>
          <p:cNvPr id="4" name="Picture 3">
            <a:extLst>
              <a:ext uri="{FF2B5EF4-FFF2-40B4-BE49-F238E27FC236}">
                <a16:creationId xmlns:a16="http://schemas.microsoft.com/office/drawing/2014/main" id="{6C64E34B-FBC9-DFF6-FFBA-373C76B2E1E6}"/>
              </a:ext>
            </a:extLst>
          </p:cNvPr>
          <p:cNvPicPr>
            <a:picLocks noChangeAspect="1"/>
          </p:cNvPicPr>
          <p:nvPr/>
        </p:nvPicPr>
        <p:blipFill>
          <a:blip r:embed="rId2"/>
          <a:stretch>
            <a:fillRect/>
          </a:stretch>
        </p:blipFill>
        <p:spPr>
          <a:xfrm>
            <a:off x="7888301" y="528636"/>
            <a:ext cx="4303699" cy="5491163"/>
          </a:xfrm>
          <a:prstGeom prst="rect">
            <a:avLst/>
          </a:prstGeom>
        </p:spPr>
      </p:pic>
    </p:spTree>
    <p:extLst>
      <p:ext uri="{BB962C8B-B14F-4D97-AF65-F5344CB8AC3E}">
        <p14:creationId xmlns:p14="http://schemas.microsoft.com/office/powerpoint/2010/main" val="1744771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Rectangle 1">
            <a:extLst>
              <a:ext uri="{FF2B5EF4-FFF2-40B4-BE49-F238E27FC236}">
                <a16:creationId xmlns:a16="http://schemas.microsoft.com/office/drawing/2014/main" id="{14C6FD7B-BDB7-97F2-3E95-DBC2AAD9D669}"/>
              </a:ext>
            </a:extLst>
          </p:cNvPr>
          <p:cNvGraphicFramePr>
            <a:graphicFrameLocks noGrp="1"/>
          </p:cNvGraphicFramePr>
          <p:nvPr>
            <p:ph idx="1"/>
            <p:extLst>
              <p:ext uri="{D42A27DB-BD31-4B8C-83A1-F6EECF244321}">
                <p14:modId xmlns:p14="http://schemas.microsoft.com/office/powerpoint/2010/main" val="1221207629"/>
              </p:ext>
            </p:extLst>
          </p:nvPr>
        </p:nvGraphicFramePr>
        <p:xfrm>
          <a:off x="5355765" y="1077687"/>
          <a:ext cx="6063343" cy="5133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372FE562-290E-540B-B447-B8B1ED43B176}"/>
              </a:ext>
            </a:extLst>
          </p:cNvPr>
          <p:cNvPicPr>
            <a:picLocks noChangeAspect="1"/>
          </p:cNvPicPr>
          <p:nvPr/>
        </p:nvPicPr>
        <p:blipFill>
          <a:blip r:embed="rId7"/>
          <a:stretch>
            <a:fillRect/>
          </a:stretch>
        </p:blipFill>
        <p:spPr>
          <a:xfrm>
            <a:off x="1609861" y="653143"/>
            <a:ext cx="2539909" cy="5551714"/>
          </a:xfrm>
          <a:prstGeom prst="rect">
            <a:avLst/>
          </a:prstGeom>
        </p:spPr>
      </p:pic>
    </p:spTree>
    <p:extLst>
      <p:ext uri="{BB962C8B-B14F-4D97-AF65-F5344CB8AC3E}">
        <p14:creationId xmlns:p14="http://schemas.microsoft.com/office/powerpoint/2010/main" val="259936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AF67D-9097-4A08-7428-0F6ADBF1276C}"/>
              </a:ext>
            </a:extLst>
          </p:cNvPr>
          <p:cNvSpPr>
            <a:spLocks noGrp="1"/>
          </p:cNvSpPr>
          <p:nvPr>
            <p:ph type="title"/>
          </p:nvPr>
        </p:nvSpPr>
        <p:spPr/>
        <p:txBody>
          <a:bodyPr>
            <a:normAutofit fontScale="90000"/>
          </a:bodyPr>
          <a:lstStyle/>
          <a:p>
            <a:br>
              <a:rPr lang="en-US" b="1" i="0" dirty="0">
                <a:effectLst/>
                <a:latin typeface="-apple-system"/>
              </a:rPr>
            </a:br>
            <a:r>
              <a:rPr lang="en-US" b="1" i="0" dirty="0">
                <a:effectLst/>
                <a:latin typeface="-apple-system"/>
              </a:rPr>
              <a:t>Multivariable Analysis</a:t>
            </a:r>
            <a:br>
              <a:rPr lang="en-US" b="1" i="0" dirty="0">
                <a:effectLst/>
                <a:latin typeface="-apple-system"/>
              </a:rPr>
            </a:br>
            <a:endParaRPr lang="en-US" dirty="0"/>
          </a:p>
        </p:txBody>
      </p:sp>
      <p:pic>
        <p:nvPicPr>
          <p:cNvPr id="7" name="Content Placeholder 6">
            <a:extLst>
              <a:ext uri="{FF2B5EF4-FFF2-40B4-BE49-F238E27FC236}">
                <a16:creationId xmlns:a16="http://schemas.microsoft.com/office/drawing/2014/main" id="{B37A9D18-385B-5033-A40D-126A0D33A39F}"/>
              </a:ext>
            </a:extLst>
          </p:cNvPr>
          <p:cNvPicPr>
            <a:picLocks noGrp="1" noChangeAspect="1"/>
          </p:cNvPicPr>
          <p:nvPr>
            <p:ph idx="1"/>
          </p:nvPr>
        </p:nvPicPr>
        <p:blipFill>
          <a:blip r:embed="rId2"/>
          <a:stretch>
            <a:fillRect/>
          </a:stretch>
        </p:blipFill>
        <p:spPr>
          <a:xfrm>
            <a:off x="268882" y="1926772"/>
            <a:ext cx="11084918" cy="3200877"/>
          </a:xfrm>
        </p:spPr>
      </p:pic>
    </p:spTree>
    <p:extLst>
      <p:ext uri="{BB962C8B-B14F-4D97-AF65-F5344CB8AC3E}">
        <p14:creationId xmlns:p14="http://schemas.microsoft.com/office/powerpoint/2010/main" val="2546786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B9A5D-F8B2-FA73-002C-038D0AD4B15A}"/>
              </a:ext>
            </a:extLst>
          </p:cNvPr>
          <p:cNvSpPr>
            <a:spLocks noGrp="1"/>
          </p:cNvSpPr>
          <p:nvPr>
            <p:ph type="title"/>
          </p:nvPr>
        </p:nvSpPr>
        <p:spPr/>
        <p:txBody>
          <a:bodyPr/>
          <a:lstStyle/>
          <a:p>
            <a:r>
              <a:rPr lang="en-US" b="0" i="0" dirty="0">
                <a:effectLst/>
                <a:latin typeface="-apple-system"/>
              </a:rPr>
              <a:t>Let's zoom into the top 9 features most related to Sale Price</a:t>
            </a:r>
            <a:endParaRPr lang="en-US" dirty="0"/>
          </a:p>
        </p:txBody>
      </p:sp>
      <p:graphicFrame>
        <p:nvGraphicFramePr>
          <p:cNvPr id="5" name="Content Placeholder 2">
            <a:extLst>
              <a:ext uri="{FF2B5EF4-FFF2-40B4-BE49-F238E27FC236}">
                <a16:creationId xmlns:a16="http://schemas.microsoft.com/office/drawing/2014/main" id="{C0F4F8A5-E170-1737-12B4-F590D0ADAE9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0696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44EF8E-E21A-5ABB-B291-F03D0FFBB908}"/>
              </a:ext>
            </a:extLst>
          </p:cNvPr>
          <p:cNvPicPr>
            <a:picLocks noChangeAspect="1"/>
          </p:cNvPicPr>
          <p:nvPr/>
        </p:nvPicPr>
        <p:blipFill>
          <a:blip r:embed="rId2"/>
          <a:stretch>
            <a:fillRect/>
          </a:stretch>
        </p:blipFill>
        <p:spPr>
          <a:xfrm>
            <a:off x="4810759" y="437038"/>
            <a:ext cx="6238558" cy="5983923"/>
          </a:xfrm>
          <a:prstGeom prst="rect">
            <a:avLst/>
          </a:prstGeom>
        </p:spPr>
      </p:pic>
      <p:sp>
        <p:nvSpPr>
          <p:cNvPr id="6" name="TextBox 5">
            <a:extLst>
              <a:ext uri="{FF2B5EF4-FFF2-40B4-BE49-F238E27FC236}">
                <a16:creationId xmlns:a16="http://schemas.microsoft.com/office/drawing/2014/main" id="{82930C21-F96C-7388-8EF9-CA90582EEFED}"/>
              </a:ext>
            </a:extLst>
          </p:cNvPr>
          <p:cNvSpPr txBox="1"/>
          <p:nvPr/>
        </p:nvSpPr>
        <p:spPr>
          <a:xfrm>
            <a:off x="701040" y="843280"/>
            <a:ext cx="4018278" cy="2031325"/>
          </a:xfrm>
          <a:prstGeom prst="rect">
            <a:avLst/>
          </a:prstGeom>
          <a:noFill/>
        </p:spPr>
        <p:txBody>
          <a:bodyPr wrap="square" rtlCol="0">
            <a:spAutoFit/>
          </a:bodyPr>
          <a:lstStyle/>
          <a:p>
            <a:r>
              <a:rPr lang="en-US" dirty="0"/>
              <a:t>Living areas versus sales price shows us that there are 2 outliers on the bottom right</a:t>
            </a:r>
          </a:p>
          <a:p>
            <a:endParaRPr lang="en-US" dirty="0"/>
          </a:p>
          <a:p>
            <a:r>
              <a:rPr lang="en-US" dirty="0"/>
              <a:t>We would like to drop these two data points from the dataset so that we have a cleaner dataset</a:t>
            </a:r>
          </a:p>
        </p:txBody>
      </p:sp>
      <p:sp>
        <p:nvSpPr>
          <p:cNvPr id="7" name="TextBox 6">
            <a:extLst>
              <a:ext uri="{FF2B5EF4-FFF2-40B4-BE49-F238E27FC236}">
                <a16:creationId xmlns:a16="http://schemas.microsoft.com/office/drawing/2014/main" id="{C9CFBEF0-5537-790B-A4A3-8F4B3C14B63F}"/>
              </a:ext>
            </a:extLst>
          </p:cNvPr>
          <p:cNvSpPr txBox="1"/>
          <p:nvPr/>
        </p:nvSpPr>
        <p:spPr>
          <a:xfrm>
            <a:off x="701040" y="3428603"/>
            <a:ext cx="4018279" cy="2031325"/>
          </a:xfrm>
          <a:prstGeom prst="rect">
            <a:avLst/>
          </a:prstGeom>
          <a:noFill/>
        </p:spPr>
        <p:txBody>
          <a:bodyPr wrap="square" rtlCol="0">
            <a:spAutoFit/>
          </a:bodyPr>
          <a:lstStyle/>
          <a:p>
            <a:r>
              <a:rPr lang="en-US" dirty="0">
                <a:highlight>
                  <a:srgbClr val="FFFF00"/>
                </a:highlight>
              </a:rPr>
              <a:t># Removing outliers manually (Two points in the bottom right)</a:t>
            </a:r>
          </a:p>
          <a:p>
            <a:r>
              <a:rPr lang="en-US" i="1" dirty="0"/>
              <a:t>train = </a:t>
            </a:r>
            <a:r>
              <a:rPr lang="en-US" i="1" dirty="0" err="1"/>
              <a:t>train.drop</a:t>
            </a:r>
            <a:endParaRPr lang="en-US" i="1" dirty="0"/>
          </a:p>
          <a:p>
            <a:r>
              <a:rPr lang="en-US" i="1" dirty="0"/>
              <a:t>(train[(train['</a:t>
            </a:r>
            <a:r>
              <a:rPr lang="en-US" i="1" dirty="0" err="1"/>
              <a:t>GrLivArea</a:t>
            </a:r>
            <a:r>
              <a:rPr lang="en-US" i="1" dirty="0"/>
              <a:t>’]&gt;4,000) </a:t>
            </a:r>
          </a:p>
          <a:p>
            <a:r>
              <a:rPr lang="en-US" i="1" dirty="0"/>
              <a:t>                         &amp; (train['</a:t>
            </a:r>
            <a:r>
              <a:rPr lang="en-US" i="1" dirty="0" err="1"/>
              <a:t>SalePrice</a:t>
            </a:r>
            <a:r>
              <a:rPr lang="en-US" i="1" dirty="0"/>
              <a:t>']&lt;300,000)].index).</a:t>
            </a:r>
          </a:p>
          <a:p>
            <a:r>
              <a:rPr lang="en-US" i="1" dirty="0" err="1"/>
              <a:t>reset_index</a:t>
            </a:r>
            <a:r>
              <a:rPr lang="en-US" i="1" dirty="0"/>
              <a:t>(drop=True)</a:t>
            </a:r>
          </a:p>
        </p:txBody>
      </p:sp>
    </p:spTree>
    <p:extLst>
      <p:ext uri="{BB962C8B-B14F-4D97-AF65-F5344CB8AC3E}">
        <p14:creationId xmlns:p14="http://schemas.microsoft.com/office/powerpoint/2010/main" val="3743234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 dockstate="right" visibility="0" width="525" row="2">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D2FA5E91-8C26-4E8B-B81D-4A2183866FC6}">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91207847-E155-4394-8284-B238344612F3}">
  <we:reference id="wa104380907" version="3.1.0.0" store="en-US" storeType="OMEX"/>
  <we:alternateReferences>
    <we:reference id="WA104380907" version="3.1.0.0" store="WA104380907"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229</TotalTime>
  <Words>1244</Words>
  <Application>Microsoft Office PowerPoint</Application>
  <PresentationFormat>Widescreen</PresentationFormat>
  <Paragraphs>122</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-apple-system</vt:lpstr>
      <vt:lpstr>Aptos</vt:lpstr>
      <vt:lpstr>Aptos Display</vt:lpstr>
      <vt:lpstr>Arial</vt:lpstr>
      <vt:lpstr>Roboto Mono</vt:lpstr>
      <vt:lpstr>Söhne</vt:lpstr>
      <vt:lpstr>var(--jp-code-font-family)</vt:lpstr>
      <vt:lpstr>zeitung</vt:lpstr>
      <vt:lpstr>Office Theme</vt:lpstr>
      <vt:lpstr>Kaggle Dataset</vt:lpstr>
      <vt:lpstr>PowerPoint Presentation</vt:lpstr>
      <vt:lpstr>Loading Data and Packages </vt:lpstr>
      <vt:lpstr> Analyzing the Test Variable </vt:lpstr>
      <vt:lpstr>PowerPoint Presentation</vt:lpstr>
      <vt:lpstr>PowerPoint Presentation</vt:lpstr>
      <vt:lpstr> Multivariable Analysis </vt:lpstr>
      <vt:lpstr>Let's zoom into the top 9 features most related to Sale Price</vt:lpstr>
      <vt:lpstr>PowerPoint Presentation</vt:lpstr>
      <vt:lpstr>GarageCars: Similarly other outliers were removed from columns that are of interest</vt:lpstr>
      <vt:lpstr>PowerPoint Presentation</vt:lpstr>
      <vt:lpstr>PowerPoint Presentation</vt:lpstr>
      <vt:lpstr>PowerPoint Presentation</vt:lpstr>
      <vt:lpstr>PowerPoint Presentation</vt:lpstr>
      <vt:lpstr>6. Modeling and Predictions </vt:lpstr>
      <vt:lpstr>Here, we stack the models to average their scores.</vt:lpstr>
      <vt:lpstr>PowerPoint Presentation</vt:lpstr>
      <vt:lpstr>References</vt:lpstr>
      <vt:lpstr>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Kaggle Dataset</dc:title>
  <dc:creator>Ansar Muhammad</dc:creator>
  <cp:lastModifiedBy>Ansar Muhammad</cp:lastModifiedBy>
  <cp:revision>38</cp:revision>
  <dcterms:created xsi:type="dcterms:W3CDTF">2024-02-02T09:39:11Z</dcterms:created>
  <dcterms:modified xsi:type="dcterms:W3CDTF">2024-02-09T14:26:57Z</dcterms:modified>
</cp:coreProperties>
</file>