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5F80-3C01-B6A6-F684-897712822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7E1F-B965-537A-22E7-640B99DA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CBB3-0335-E6ED-E48B-9CD9722D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C35B-6D96-CE47-44D3-AC91295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29BA-E7F1-B4AA-2C79-DEEB2F29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73A1-C900-1693-E712-EBBE9249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2D309-E7FB-3F18-0926-CD4AD8FD0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6FEF8-19CE-D8A9-204C-B4343CED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F68E-871E-372A-FCB6-A4E437B1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1A87-16F9-7EF2-F97E-4982857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E036F-D4AC-CDC7-7386-F8A0E2F18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E3359-8577-394C-3565-A44FE425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7080-0C80-C7D0-E2A9-EF936E2D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6E43-82BC-5AC4-DA3B-EAAB4734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5A81-D9A4-1C6D-1706-E404B80E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8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D397-EBF7-592F-2BD0-F68068EE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7488-D402-C382-58D3-764186F8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7291-12DD-CEE1-0DEB-0D5AF3C0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6FAF-1FB7-A945-0B1E-BD8DA627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F33E-846D-6274-1E00-11DBD16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A0BC-239F-2E13-F864-E4CEAC8E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D810A-56E9-EE13-0B49-A6ADDBB9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E5AA-C82B-0582-B5A6-1634EE78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8BE1-8B11-102E-B932-D08422FE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E74E-BB38-7833-61A6-BDFC7DB9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BD36-58C6-E39F-FE28-358A33E4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A730-FF7B-ECF7-76D4-240067FEF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E610-D515-B2B3-F17E-D82BFEF5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EF8E9-EFA5-790E-56A5-2B574D26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DAE6D-FBD7-E4CA-4036-432FD44C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0544F-D402-58E4-7385-68A2C78D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0106-BA5E-BE74-D14D-F531F3F1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FD314-7AF8-8C0E-3DC0-FE8E032A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CF235-03C4-0003-6637-93B47CF4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07F5E-32B6-9607-C715-96D52E17B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E53BA-6406-88FD-6A1A-28C51E2DE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5CB04-3795-8D4C-BF82-B0F20E41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D05D7-88DF-1110-DF34-D32888E4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E865D-1FA1-80C8-FCAD-D05F1CCD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3A33-C71A-CBFA-F276-AFDB7F60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C0C6C-D37F-6550-ABFF-E32970A7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B6D17-2439-7875-BE28-80E5E686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EB5E-BE01-FFBB-0544-A083F965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8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79E6B-E38A-21CE-05C3-100C81DA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EABDB-B04D-6E9E-EDDD-9E22879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1AF67-A285-F670-8B9D-4C9E6E1F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CA77-5BDF-34BE-DB45-19AB99A2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A91C-6B5A-14AC-7636-DF583A90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F6B19-BBA9-B7D4-30A6-C45ACA8D1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E2DB6-43CB-EFAC-2367-E2D1B583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6A5A-8420-3415-EA9B-CAF27D01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7D38C-F626-52AF-DD41-FF3D7492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7B4A-98FF-D923-C34B-DB721535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FB5DA-E7F4-7F74-7927-BFBE03925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484EA-4EF3-D7B9-63FA-043916BBE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62695-9E2D-A9FB-0A03-5BD12369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D5715-D013-40FF-EAE1-1F80BBC8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FE127-C5BC-BC50-8D8E-E9843F32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84786-D5D3-19D5-90C6-643A7912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8627-D15B-49DC-4D73-BDCEDD76F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D157-5EAF-A126-9775-053CB0294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DFBE2-25E7-45BE-BE44-2388EEB9C22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B76E-BC0C-0000-F7E0-DB4886DAA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935D-D708-C508-EB2E-A76889D90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nsarmuhammad72/fine-tuned-bert-llm-text-classificaiton/log?scriptVersionId=16282126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ankit6937/fine-tuned-bert-llm-text-classificaiton" TargetMode="External"/><Relationship Id="rId5" Type="http://schemas.openxmlformats.org/officeDocument/2006/relationships/hyperlink" Target="https://www.kaggle.com/code/ansarmuhammad72/fine-tuned-bert-llm-text-classificaiton/edit/run/162584008" TargetMode="External"/><Relationship Id="rId4" Type="http://schemas.openxmlformats.org/officeDocument/2006/relationships/hyperlink" Target="https://playground.tensorflow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nilthite/llm-detect-ai-generated-text-datase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xQyTK8quyY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ankit6937/fine-tuned-bert-llm-text-classificai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B8A42-F964-1272-F4D7-D85D3A1F4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550" y="1562669"/>
            <a:ext cx="5636113" cy="2456597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Week 4</a:t>
            </a:r>
            <a:b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2FAC3-EDAB-D26E-1CF8-8F3A505F2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309" y="4298722"/>
            <a:ext cx="4678086" cy="1148885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Kaggle or bust!!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1F49E0-8CE2-6545-411A-C1FF7607E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0" r="29505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41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lti-coloured push pins connected by a black wire">
            <a:extLst>
              <a:ext uri="{FF2B5EF4-FFF2-40B4-BE49-F238E27FC236}">
                <a16:creationId xmlns:a16="http://schemas.microsoft.com/office/drawing/2014/main" id="{BD8C2253-6B6A-338C-3590-5A16A745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B080-BD03-C517-7D91-A1DA1BA8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435935"/>
            <a:ext cx="4491820" cy="5545373"/>
          </a:xfrm>
        </p:spPr>
        <p:txBody>
          <a:bodyPr anchor="t">
            <a:normAutofit fontScale="70000" lnSpcReduction="20000"/>
          </a:bodyPr>
          <a:lstStyle/>
          <a:p>
            <a:r>
              <a:rPr lang="en-US" sz="1800" dirty="0"/>
              <a:t>Quiz</a:t>
            </a:r>
          </a:p>
          <a:p>
            <a:r>
              <a:rPr lang="en-US" sz="1800" dirty="0"/>
              <a:t>How to decide what to do with missing data? </a:t>
            </a:r>
          </a:p>
          <a:p>
            <a:pPr lvl="1"/>
            <a:r>
              <a:rPr lang="en-US" sz="1400" dirty="0"/>
              <a:t>Show excel</a:t>
            </a:r>
          </a:p>
          <a:p>
            <a:r>
              <a:rPr lang="en-US" sz="1800" dirty="0"/>
              <a:t>Neural nets and deep learning</a:t>
            </a:r>
          </a:p>
          <a:p>
            <a:r>
              <a:rPr lang="en-US" sz="1800" dirty="0"/>
              <a:t>Transformers and neural nets</a:t>
            </a:r>
          </a:p>
          <a:p>
            <a:pPr lvl="1"/>
            <a:r>
              <a:rPr lang="en-US" sz="1400" dirty="0"/>
              <a:t>Show excel for transformer</a:t>
            </a:r>
          </a:p>
          <a:p>
            <a:r>
              <a:rPr lang="en-US" sz="1800" dirty="0"/>
              <a:t>Show code for essay [BERT=98% Accuracy]</a:t>
            </a:r>
          </a:p>
          <a:p>
            <a:pPr lvl="1"/>
            <a:r>
              <a:rPr lang="en-US" sz="1400" dirty="0">
                <a:hlinkClick r:id="rId3"/>
              </a:rPr>
              <a:t>https://www.kaggle.com/code/ansarmuhammad72/fine-tuned-bert-llm-text-classificaiton/edit/run/162584008</a:t>
            </a:r>
          </a:p>
          <a:p>
            <a:pPr marL="228600" lvl="1">
              <a:spcBef>
                <a:spcPts val="1000"/>
              </a:spcBef>
            </a:pPr>
            <a:r>
              <a:rPr lang="en-US" sz="19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Logs are here [BERT]: </a:t>
            </a:r>
          </a:p>
          <a:p>
            <a:pPr lvl="1"/>
            <a:r>
              <a:rPr lang="en-US" sz="1400" dirty="0">
                <a:hlinkClick r:id="rId3"/>
              </a:rPr>
              <a:t>https://www.kaggle.com/code/ansarmuhammad72/fine-tuned-bert-llm-text-classificaiton/log?scriptVersionId=162821260</a:t>
            </a:r>
            <a:endParaRPr lang="en-US" sz="1400" dirty="0"/>
          </a:p>
          <a:p>
            <a:pPr lvl="1"/>
            <a:endParaRPr lang="en-US" sz="1400" dirty="0"/>
          </a:p>
          <a:p>
            <a:r>
              <a:rPr lang="en-US" sz="1800" dirty="0"/>
              <a:t>NN / TensorFlow simulator</a:t>
            </a:r>
          </a:p>
          <a:p>
            <a:pPr lvl="1"/>
            <a:r>
              <a:rPr lang="en-US" sz="1800" u="sng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https://playground.tensorflow.org/</a:t>
            </a:r>
            <a:endParaRPr lang="en-US" sz="1800" u="sng" kern="0" dirty="0"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/>
              <a:t>Demo / Essay prediction</a:t>
            </a:r>
          </a:p>
          <a:p>
            <a:pPr lvl="1"/>
            <a:r>
              <a:rPr lang="en-US" sz="1800" dirty="0"/>
              <a:t>Private </a:t>
            </a:r>
          </a:p>
          <a:p>
            <a:pPr lvl="2"/>
            <a:r>
              <a:rPr lang="en-US" sz="1800" dirty="0">
                <a:hlinkClick r:id="rId5"/>
              </a:rPr>
              <a:t>https://www.kaggle.com/code/ansarmuhammad72/fine-tuned-bert-llm-text-classificaiton/edit/run/162584008</a:t>
            </a:r>
            <a:endParaRPr lang="en-US" sz="1800" dirty="0"/>
          </a:p>
          <a:p>
            <a:pPr lvl="1"/>
            <a:r>
              <a:rPr lang="en-US" sz="1800" dirty="0"/>
              <a:t>Public</a:t>
            </a:r>
          </a:p>
          <a:p>
            <a:pPr lvl="2"/>
            <a:r>
              <a:rPr lang="en-US" sz="1800" u="sng" kern="0" dirty="0">
                <a:latin typeface="Segoe UI" panose="020B0502040204020203" pitchFamily="34" charset="0"/>
                <a:cs typeface="Arial" panose="020B0604020202020204" pitchFamily="34" charset="0"/>
                <a:hlinkClick r:id="rId6"/>
              </a:rPr>
              <a:t>https://www.kaggle.com/code/ankit6937/fine-tuned-bert-llm-text-classificaiton</a:t>
            </a:r>
            <a:endParaRPr lang="en-US" sz="1800" u="sng" kern="0" dirty="0"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r>
              <a:rPr lang="en-US" sz="1800" dirty="0"/>
              <a:t>Homework</a:t>
            </a:r>
          </a:p>
          <a:p>
            <a:r>
              <a:rPr lang="en-US" sz="1800" dirty="0"/>
              <a:t>Quiz</a:t>
            </a:r>
          </a:p>
          <a:p>
            <a:r>
              <a:rPr lang="en-US" sz="1800" dirty="0"/>
              <a:t>References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023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lasses on top of a book">
            <a:extLst>
              <a:ext uri="{FF2B5EF4-FFF2-40B4-BE49-F238E27FC236}">
                <a16:creationId xmlns:a16="http://schemas.microsoft.com/office/drawing/2014/main" id="{7883B5D6-457F-BB70-EA31-37EBF1222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6" r="5514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CC736-3DD0-BC6D-A47B-BE53B608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Homework!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914A-CAF7-C9B0-D630-FB82DED70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200">
                <a:hlinkClick r:id="rId3"/>
              </a:rPr>
              <a:t>https://www.kaggle.com/datasets/sunilthite/llm-detect-ai-generated-text-dataset</a:t>
            </a:r>
            <a:endParaRPr lang="en-US" sz="1200"/>
          </a:p>
          <a:p>
            <a:pPr marL="0" indent="0" fontAlgn="base">
              <a:buNone/>
            </a:pPr>
            <a:endParaRPr lang="en-US" sz="1200" b="1" i="0">
              <a:effectLst/>
              <a:latin typeface="inherit"/>
            </a:endParaRPr>
          </a:p>
          <a:p>
            <a:pPr marL="0" indent="0" fontAlgn="base">
              <a:buNone/>
            </a:pPr>
            <a:r>
              <a:rPr lang="en-US" sz="1200" b="1" i="0">
                <a:effectLst/>
                <a:latin typeface="inherit"/>
              </a:rPr>
              <a:t>About Dataset</a:t>
            </a:r>
          </a:p>
          <a:p>
            <a:pPr fontAlgn="base"/>
            <a:r>
              <a:rPr lang="en-US" sz="1200" b="0" i="0">
                <a:effectLst/>
                <a:latin typeface="inherit"/>
              </a:rPr>
              <a:t>In this Dataset contains both AI Generated Essay and Human Written Essay for Training Purpose</a:t>
            </a:r>
          </a:p>
          <a:p>
            <a:pPr fontAlgn="base"/>
            <a:r>
              <a:rPr lang="en-US" sz="1200" b="0" i="0">
                <a:effectLst/>
                <a:latin typeface="inherit"/>
              </a:rPr>
              <a:t>This dataset challenge is to develop a machine learning model that can accurately detect whether an essay was written by a student or an LLM</a:t>
            </a:r>
            <a:endParaRPr lang="en-US" sz="1200">
              <a:latin typeface="inherit"/>
            </a:endParaRPr>
          </a:p>
          <a:p>
            <a:pPr fontAlgn="base"/>
            <a:r>
              <a:rPr lang="en-US" sz="1200" b="0" i="0">
                <a:effectLst/>
                <a:latin typeface="inherit"/>
              </a:rPr>
              <a:t>The competition dataset comprises a mix of student-written essays and essays generated by a variety of LLMs.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017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ED7658-90C9-914F-32F3-DA4681161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83FCC-4C7A-3A4A-3FB6-F4E5DC89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en-US" sz="4000"/>
              <a:t>References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C92BDE1D-B2EC-3A73-5ECE-E35138A3D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25" r="2" b="2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BEB6-CBC2-E233-831C-D4374931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19" y="2630161"/>
            <a:ext cx="4589491" cy="3332489"/>
          </a:xfrm>
        </p:spPr>
        <p:txBody>
          <a:bodyPr>
            <a:normAutofit/>
          </a:bodyPr>
          <a:lstStyle/>
          <a:p>
            <a:r>
              <a:rPr lang="en-US" sz="1700" dirty="0"/>
              <a:t>Transformers</a:t>
            </a:r>
          </a:p>
          <a:p>
            <a:pPr lvl="1"/>
            <a:r>
              <a:rPr lang="en-US" sz="1700" i="0" dirty="0">
                <a:effectLst/>
                <a:latin typeface="Roboto" panose="02000000000000000000" pitchFamily="2" charset="0"/>
              </a:rPr>
              <a:t>Transformer Neural Networks, ChatGPT's foundation, Clearly Explained!!</a:t>
            </a:r>
            <a:endParaRPr lang="en-US" sz="1700" dirty="0"/>
          </a:p>
          <a:p>
            <a:pPr lvl="1"/>
            <a:r>
              <a:rPr lang="en-US" sz="1700" dirty="0">
                <a:hlinkClick r:id="rId3"/>
              </a:rPr>
              <a:t>https://www.youtube.com/watch?v=zxQyTK8quyY</a:t>
            </a:r>
            <a:endParaRPr lang="en-US" sz="1700" dirty="0"/>
          </a:p>
          <a:p>
            <a:r>
              <a:rPr lang="en-US" sz="1700" dirty="0"/>
              <a:t>Solution to essay problem</a:t>
            </a:r>
          </a:p>
          <a:p>
            <a:pPr lvl="1"/>
            <a:r>
              <a:rPr lang="en-US" sz="1700" i="0" dirty="0">
                <a:effectLst/>
                <a:latin typeface="zeitung"/>
              </a:rPr>
              <a:t>Fine Tuned BERT-LLM Text Classification</a:t>
            </a:r>
          </a:p>
          <a:p>
            <a:pPr lvl="1"/>
            <a:r>
              <a:rPr lang="en-US" sz="1700" dirty="0">
                <a:hlinkClick r:id="rId4"/>
              </a:rPr>
              <a:t>https://www.kaggle.com/code/ankit6937/fine-tuned-bert-llm-text-classificaiton</a:t>
            </a:r>
            <a:endParaRPr lang="en-US" sz="1700" dirty="0"/>
          </a:p>
          <a:p>
            <a:r>
              <a:rPr lang="en-US" sz="2100" dirty="0"/>
              <a:t>Week 4 files are uploaded to </a:t>
            </a:r>
            <a:r>
              <a:rPr lang="en-US" sz="2100" dirty="0" err="1"/>
              <a:t>github</a:t>
            </a:r>
            <a:endParaRPr lang="en-US" sz="2100"/>
          </a:p>
          <a:p>
            <a:pPr lvl="1"/>
            <a:endParaRPr lang="en-US" sz="1700" dirty="0"/>
          </a:p>
          <a:p>
            <a:pPr lvl="1"/>
            <a:endParaRPr lang="en-US" sz="1700" b="0" i="0" dirty="0">
              <a:effectLst/>
              <a:latin typeface="inherit"/>
            </a:endParaRPr>
          </a:p>
          <a:p>
            <a:pPr lvl="1"/>
            <a:endParaRPr lang="en-US" sz="1700" b="0" i="0" dirty="0">
              <a:effectLst/>
              <a:latin typeface="inherit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3942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270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inherit</vt:lpstr>
      <vt:lpstr>Roboto</vt:lpstr>
      <vt:lpstr>Segoe UI</vt:lpstr>
      <vt:lpstr>zeitung</vt:lpstr>
      <vt:lpstr>Office Theme</vt:lpstr>
      <vt:lpstr>Week 4 </vt:lpstr>
      <vt:lpstr>PowerPoint Presentation</vt:lpstr>
      <vt:lpstr>Homework!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 </dc:title>
  <dc:creator>Ansar Muhammad</dc:creator>
  <cp:lastModifiedBy>Ansar Muhammad</cp:lastModifiedBy>
  <cp:revision>48</cp:revision>
  <dcterms:created xsi:type="dcterms:W3CDTF">2024-02-12T06:24:06Z</dcterms:created>
  <dcterms:modified xsi:type="dcterms:W3CDTF">2024-02-14T11:31:06Z</dcterms:modified>
</cp:coreProperties>
</file>