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7"/>
    <p:restoredTop sz="94682"/>
  </p:normalViewPr>
  <p:slideViewPr>
    <p:cSldViewPr snapToGrid="0">
      <p:cViewPr varScale="1">
        <p:scale>
          <a:sx n="96" d="100"/>
          <a:sy n="96" d="100"/>
        </p:scale>
        <p:origin x="1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283E7-D163-17F6-DD2C-F05950DCC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73681B-303C-255E-4BA2-572922D2B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0127A-DA28-4617-0213-00B39D9F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0E77F-A659-43A1-6ABC-2B71E957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E361F-92D7-F840-EC19-58ABBDE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9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D7DBB-EFD9-8F38-C51E-1E81B140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9F24E-2DCE-0AD9-B1E6-6161FF127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7DCA0-0B7A-E11B-CA9F-32900BDB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B7BFF-6074-315C-62C5-33F9DB68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F9FFA8-883F-FCD5-8755-756B6305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02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C0445F-3EB8-7CC1-3C99-3143EC319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5B6963-1FF0-1446-7F29-BB8AFB4E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C5A92-2FAA-7BD6-F563-8D229A79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CB686-51D7-65FE-E1E9-570272B4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F1DCA-D1B4-CBF5-34DD-1A8A78E9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3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E2A16-9AE3-C445-BB3E-7460F5CB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F7EA9-E682-66A7-135E-F86F999D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0F8AC5-0BD8-F5FC-B42F-321AB5D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A4DE46-04F9-D54E-DD33-ECB3B78B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F79C8-868D-7CD1-359A-1BEAD022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6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03D66-90AA-16F9-A363-0FDDCE8E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ABEBC9-1AC9-185E-5714-DFE62CCB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CED31-5B3A-446C-CFA4-521528FE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AA5C10-E796-1F8C-F416-153A1FB1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92769C-E5AF-AB86-6048-0E9ED9BC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73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A925D-BB28-5D7C-F48C-45FFAD6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DB0EC9-63C2-EFB8-C150-6FAF7C6F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F87AC5-0EE0-4408-C2A5-B0CC04C4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16688-DC09-F404-44CB-23C85C8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301343-65B5-C76B-641F-2999D14E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FA77CA-8067-2CC2-867D-301F3AB4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4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AB9AB9-FFBC-ABAF-DD6A-A9F651B1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9DFC1-23CF-D6C6-42D2-08939239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E1ABB-16FE-9DF0-198B-265C36E8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76EA61-7E1A-C482-8BF4-24A2814A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222234-04E6-EA52-B8E8-C643B87F5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71447-39B3-DE5E-B0EC-8161987F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F33C35-490A-AAC5-30FC-73B8E2F3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137914-BF66-C358-6D46-301EBE2A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9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FFB51-0FA8-FCBD-2EC5-DFF608A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21762E-1099-4BDE-4D35-5BA0A01E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239180-2BD7-6BF7-4416-DA930F17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9F0A7-2CF2-A194-A5D5-0C78FCB1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12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34F776-776A-F17F-CB4C-78FADEFF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9B2E2B-DE20-D95D-3468-189DA4BE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F33EE-5EB2-3294-B513-AE58404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73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55312-317B-E678-093B-DC70D7A9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CA44E-DF58-4877-F585-FD51E245F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3D3487-6F84-2BA4-8CC2-099692F17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83BA5D-6E04-8F67-6BEA-FFF4CBA3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3AAFFC-101F-504E-BD90-7FF27121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154B8E-20E9-B1A0-DAE1-841B3F75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85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0E32F-736F-D038-62C6-7682E7D5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4B1377-3BF3-C7EE-8E35-8E85227E8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FD7C0B-77DD-3775-9F2C-40A8F58F1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851A56-DDEA-41AD-F27F-39F1903B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2895E2-A665-61D7-D76E-1AF97B17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D7FE6-6058-5A82-A5EF-F1AF956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7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966DC6-0D64-C4A3-0BBF-EF8B99B3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52E85-E069-B84B-B2AE-B343735B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D0704-96E5-EEF6-0124-4BF2B3F5B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5A322-BA42-E34B-880E-B2CA5E6DA180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A9B78-AE87-2122-5B81-70451997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F7C5D-5569-AAFE-DFC7-D30F82616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6D940-0B4C-864E-BF7A-936251EB73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1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E2D57-C316-A850-B5EE-DD32614DA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WEB LOG ANALYSIS</a:t>
            </a:r>
          </a:p>
        </p:txBody>
      </p:sp>
    </p:spTree>
    <p:extLst>
      <p:ext uri="{BB962C8B-B14F-4D97-AF65-F5344CB8AC3E}">
        <p14:creationId xmlns:p14="http://schemas.microsoft.com/office/powerpoint/2010/main" val="189701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AAB21-8211-FA41-4151-FA3F7B81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</a:rPr>
              <a:t>Graph</a:t>
            </a:r>
          </a:p>
        </p:txBody>
      </p:sp>
      <p:pic>
        <p:nvPicPr>
          <p:cNvPr id="4" name="Image 3" descr="Une image contenant capture d’écran, texte, logiciel, Page web&#10;&#10;Description générée automatiquement">
            <a:extLst>
              <a:ext uri="{FF2B5EF4-FFF2-40B4-BE49-F238E27FC236}">
                <a16:creationId xmlns:a16="http://schemas.microsoft.com/office/drawing/2014/main" id="{97F2625C-AA16-5EF3-A384-8385C0B8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71620"/>
            <a:ext cx="6780700" cy="37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6484D6-1843-9286-6075-85CE5B7B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fr-FR" sz="2600" dirty="0" err="1">
                <a:solidFill>
                  <a:srgbClr val="FFFFFF"/>
                </a:solidFill>
              </a:rPr>
              <a:t>Cleaning</a:t>
            </a:r>
            <a:r>
              <a:rPr lang="fr-FR" sz="2600" dirty="0">
                <a:solidFill>
                  <a:srgbClr val="FFFFFF"/>
                </a:solidFill>
              </a:rPr>
              <a:t> / </a:t>
            </a:r>
            <a:r>
              <a:rPr lang="fr-FR" sz="2600" dirty="0" err="1">
                <a:solidFill>
                  <a:srgbClr val="FFFFFF"/>
                </a:solidFill>
              </a:rPr>
              <a:t>Feature</a:t>
            </a:r>
            <a:r>
              <a:rPr lang="fr-FR" sz="2600" dirty="0">
                <a:solidFill>
                  <a:srgbClr val="FFFFFF"/>
                </a:solidFill>
              </a:rPr>
              <a:t> Engineering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B4CC40F-46AD-AEE5-D15F-784B9BFC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74333"/>
            <a:ext cx="7188199" cy="49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D0FFD-27F6-951C-0B7E-CF2A8EC4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 err="1">
                <a:solidFill>
                  <a:srgbClr val="FFFFFF"/>
                </a:solidFill>
              </a:rPr>
              <a:t>Feature</a:t>
            </a:r>
            <a:r>
              <a:rPr lang="fr-FR" sz="3600" dirty="0">
                <a:solidFill>
                  <a:srgbClr val="FFFFFF"/>
                </a:solidFill>
              </a:rPr>
              <a:t> Engineering</a:t>
            </a:r>
          </a:p>
        </p:txBody>
      </p:sp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9BACBC2C-C0D1-F62F-230A-D15135CA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02026"/>
            <a:ext cx="6780700" cy="50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BC42EA-0A24-353C-0C72-D181A7DE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FFFFFF"/>
                </a:solidFill>
              </a:rPr>
              <a:t>Distribution  of </a:t>
            </a:r>
            <a:r>
              <a:rPr lang="fr-FR" sz="3200" dirty="0" err="1">
                <a:solidFill>
                  <a:srgbClr val="FFFFFF"/>
                </a:solidFill>
              </a:rPr>
              <a:t>visits</a:t>
            </a:r>
            <a:r>
              <a:rPr lang="fr-FR" sz="32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Image 5" descr="Une image contenant texte, logiciel, Page web, Icône d’ordinateur&#10;&#10;Description générée automatiquement">
            <a:extLst>
              <a:ext uri="{FF2B5EF4-FFF2-40B4-BE49-F238E27FC236}">
                <a16:creationId xmlns:a16="http://schemas.microsoft.com/office/drawing/2014/main" id="{066EF8DA-1CEA-24BF-38A3-26AE2E28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655793"/>
            <a:ext cx="7347537" cy="55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0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D7A83A-BFDE-0A80-3F3F-E5A01739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</a:rPr>
              <a:t>Timeline of </a:t>
            </a:r>
            <a:r>
              <a:rPr lang="fr-FR" sz="3600" dirty="0" err="1">
                <a:solidFill>
                  <a:srgbClr val="FFFFFF"/>
                </a:solidFill>
              </a:rPr>
              <a:t>visits</a:t>
            </a:r>
            <a:endParaRPr lang="fr-FR" sz="3600" dirty="0">
              <a:solidFill>
                <a:srgbClr val="FFFFFF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FD0763-3FC2-F489-508F-AE1A964BC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51170"/>
            <a:ext cx="6780700" cy="51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7F557-FF67-AC7B-616D-F692050E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 err="1">
                <a:solidFill>
                  <a:srgbClr val="FFFFFF"/>
                </a:solidFill>
              </a:rPr>
              <a:t>Visits</a:t>
            </a:r>
            <a:r>
              <a:rPr lang="fr-FR" sz="3600" dirty="0">
                <a:solidFill>
                  <a:srgbClr val="FFFFFF"/>
                </a:solidFill>
              </a:rPr>
              <a:t> by Country</a:t>
            </a:r>
          </a:p>
        </p:txBody>
      </p:sp>
      <p:pic>
        <p:nvPicPr>
          <p:cNvPr id="4" name="Image 3" descr="Une image contenant texte, carte, capture d’écran, logiciel&#10;&#10;Description générée automatiquement">
            <a:extLst>
              <a:ext uri="{FF2B5EF4-FFF2-40B4-BE49-F238E27FC236}">
                <a16:creationId xmlns:a16="http://schemas.microsoft.com/office/drawing/2014/main" id="{3C2555E1-42CF-3A98-C6B8-921B0FCC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1840"/>
            <a:ext cx="6780700" cy="52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E677CF-D551-BAEE-7305-508DB77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</a:rPr>
              <a:t>Referrer </a:t>
            </a:r>
            <a:r>
              <a:rPr lang="fr-FR" sz="3600" dirty="0" err="1">
                <a:solidFill>
                  <a:srgbClr val="FFFFFF"/>
                </a:solidFill>
              </a:rPr>
              <a:t>Analysis</a:t>
            </a:r>
            <a:endParaRPr lang="fr-FR" sz="3600" dirty="0">
              <a:solidFill>
                <a:srgbClr val="FFFFFF"/>
              </a:solidFill>
            </a:endParaRPr>
          </a:p>
        </p:txBody>
      </p:sp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DD77AF9-F998-63DB-FE78-F08C3384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85227"/>
            <a:ext cx="6780700" cy="30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7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E27C4E-6A21-CBD3-5DF9-FD5F990E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 err="1">
                <a:solidFill>
                  <a:srgbClr val="FFFFFF"/>
                </a:solidFill>
              </a:rPr>
              <a:t>Grouping</a:t>
            </a:r>
            <a:r>
              <a:rPr lang="fr-FR" sz="3600" dirty="0">
                <a:solidFill>
                  <a:srgbClr val="FFFFFF"/>
                </a:solidFill>
              </a:rPr>
              <a:t> Referrer</a:t>
            </a:r>
          </a:p>
        </p:txBody>
      </p:sp>
      <p:pic>
        <p:nvPicPr>
          <p:cNvPr id="4" name="Image 3" descr="Une image contenant capture d’écran, logiciel, texte, nombre&#10;&#10;Description générée automatiquement">
            <a:extLst>
              <a:ext uri="{FF2B5EF4-FFF2-40B4-BE49-F238E27FC236}">
                <a16:creationId xmlns:a16="http://schemas.microsoft.com/office/drawing/2014/main" id="{1420B5FD-C1A3-3E77-7EB6-D1CBB43A3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503812"/>
            <a:ext cx="6780700" cy="384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8AC462-8B06-CEDB-5383-9F418997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fr-FR" sz="3600" dirty="0">
                <a:solidFill>
                  <a:srgbClr val="FFFFFF"/>
                </a:solidFill>
              </a:rPr>
              <a:t>Page </a:t>
            </a:r>
            <a:r>
              <a:rPr lang="fr-FR" sz="3600" dirty="0" err="1">
                <a:solidFill>
                  <a:srgbClr val="FFFFFF"/>
                </a:solidFill>
              </a:rPr>
              <a:t>Views</a:t>
            </a:r>
            <a:r>
              <a:rPr lang="fr-FR" sz="3600" dirty="0">
                <a:solidFill>
                  <a:srgbClr val="FFFFFF"/>
                </a:solidFill>
              </a:rPr>
              <a:t> Graphs</a:t>
            </a:r>
          </a:p>
        </p:txBody>
      </p:sp>
      <p:pic>
        <p:nvPicPr>
          <p:cNvPr id="4" name="Image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FBBF68A6-F0E1-EA6D-7E3E-A3C28302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66564"/>
            <a:ext cx="6780700" cy="33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05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Macintosh PowerPoint</Application>
  <PresentationFormat>Grand écran</PresentationFormat>
  <Paragraphs>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WEB LOG ANALYSIS</vt:lpstr>
      <vt:lpstr>Cleaning / Feature Engineering</vt:lpstr>
      <vt:lpstr>Feature Engineering</vt:lpstr>
      <vt:lpstr>Distribution  of visits </vt:lpstr>
      <vt:lpstr>Timeline of visits</vt:lpstr>
      <vt:lpstr>Visits by Country</vt:lpstr>
      <vt:lpstr>Referrer Analysis</vt:lpstr>
      <vt:lpstr>Grouping Referrer</vt:lpstr>
      <vt:lpstr>Page Views Graphs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ullern</dc:creator>
  <cp:lastModifiedBy>axel ullern</cp:lastModifiedBy>
  <cp:revision>2</cp:revision>
  <dcterms:created xsi:type="dcterms:W3CDTF">2024-10-07T20:37:41Z</dcterms:created>
  <dcterms:modified xsi:type="dcterms:W3CDTF">2024-10-07T20:50:23Z</dcterms:modified>
</cp:coreProperties>
</file>