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3"/>
  </p:notesMasterIdLst>
  <p:sldIdLst>
    <p:sldId id="256" r:id="rId2"/>
    <p:sldId id="729" r:id="rId3"/>
    <p:sldId id="714" r:id="rId4"/>
    <p:sldId id="674" r:id="rId5"/>
    <p:sldId id="715" r:id="rId6"/>
    <p:sldId id="713" r:id="rId7"/>
    <p:sldId id="716" r:id="rId8"/>
    <p:sldId id="730" r:id="rId9"/>
    <p:sldId id="731" r:id="rId10"/>
    <p:sldId id="732" r:id="rId11"/>
    <p:sldId id="30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2" d="100"/>
          <a:sy n="62" d="100"/>
        </p:scale>
        <p:origin x="740" y="4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 Ansari" userId="4258b2f02d46b9e3" providerId="LiveId" clId="{F2F5F15B-257F-464A-B62A-10446CE231EB}"/>
    <pc:docChg chg="undo custSel addSld delSld modSld sldOrd">
      <pc:chgData name="Shakil Ansari" userId="4258b2f02d46b9e3" providerId="LiveId" clId="{F2F5F15B-257F-464A-B62A-10446CE231EB}" dt="2025-08-13T17:11:57.751" v="338" actId="255"/>
      <pc:docMkLst>
        <pc:docMk/>
      </pc:docMkLst>
      <pc:sldChg chg="modSp mod">
        <pc:chgData name="Shakil Ansari" userId="4258b2f02d46b9e3" providerId="LiveId" clId="{F2F5F15B-257F-464A-B62A-10446CE231EB}" dt="2025-08-10T20:02:42.511" v="26" actId="20577"/>
        <pc:sldMkLst>
          <pc:docMk/>
          <pc:sldMk cId="1024334718" sldId="256"/>
        </pc:sldMkLst>
        <pc:spChg chg="mod">
          <ac:chgData name="Shakil Ansari" userId="4258b2f02d46b9e3" providerId="LiveId" clId="{F2F5F15B-257F-464A-B62A-10446CE231EB}" dt="2025-08-10T20:02:42.511" v="26" actId="20577"/>
          <ac:spMkLst>
            <pc:docMk/>
            <pc:sldMk cId="1024334718" sldId="256"/>
            <ac:spMk id="2" creationId="{1A225F15-9B21-01FF-BD6D-D04F30F7A091}"/>
          </ac:spMkLst>
        </pc:spChg>
      </pc:sldChg>
      <pc:sldChg chg="addSp delSp modSp mod">
        <pc:chgData name="Shakil Ansari" userId="4258b2f02d46b9e3" providerId="LiveId" clId="{F2F5F15B-257F-464A-B62A-10446CE231EB}" dt="2025-08-10T20:13:49.295" v="90"/>
        <pc:sldMkLst>
          <pc:docMk/>
          <pc:sldMk cId="2272459462" sldId="674"/>
        </pc:sldMkLst>
        <pc:spChg chg="mod">
          <ac:chgData name="Shakil Ansari" userId="4258b2f02d46b9e3" providerId="LiveId" clId="{F2F5F15B-257F-464A-B62A-10446CE231EB}" dt="2025-08-10T20:13:49.295" v="90"/>
          <ac:spMkLst>
            <pc:docMk/>
            <pc:sldMk cId="2272459462" sldId="674"/>
            <ac:spMk id="2" creationId="{61E853F5-3FF5-F820-B593-B4F4AF27A2B6}"/>
          </ac:spMkLst>
        </pc:spChg>
        <pc:spChg chg="add mod">
          <ac:chgData name="Shakil Ansari" userId="4258b2f02d46b9e3" providerId="LiveId" clId="{F2F5F15B-257F-464A-B62A-10446CE231EB}" dt="2025-08-10T20:13:40.159" v="88" actId="20577"/>
          <ac:spMkLst>
            <pc:docMk/>
            <pc:sldMk cId="2272459462" sldId="674"/>
            <ac:spMk id="5" creationId="{37454309-36E6-3DEA-2170-AA78BC4C54FA}"/>
          </ac:spMkLst>
        </pc:spChg>
      </pc:sldChg>
      <pc:sldChg chg="del">
        <pc:chgData name="Shakil Ansari" userId="4258b2f02d46b9e3" providerId="LiveId" clId="{F2F5F15B-257F-464A-B62A-10446CE231EB}" dt="2025-08-13T16:47:26.221" v="260" actId="2696"/>
        <pc:sldMkLst>
          <pc:docMk/>
          <pc:sldMk cId="1173862094" sldId="711"/>
        </pc:sldMkLst>
      </pc:sldChg>
      <pc:sldChg chg="addSp delSp modSp mod">
        <pc:chgData name="Shakil Ansari" userId="4258b2f02d46b9e3" providerId="LiveId" clId="{F2F5F15B-257F-464A-B62A-10446CE231EB}" dt="2025-08-13T16:40:10.757" v="158" actId="20577"/>
        <pc:sldMkLst>
          <pc:docMk/>
          <pc:sldMk cId="1344420264" sldId="713"/>
        </pc:sldMkLst>
        <pc:spChg chg="add del mod">
          <ac:chgData name="Shakil Ansari" userId="4258b2f02d46b9e3" providerId="LiveId" clId="{F2F5F15B-257F-464A-B62A-10446CE231EB}" dt="2025-08-13T16:39:05.833" v="137" actId="478"/>
          <ac:spMkLst>
            <pc:docMk/>
            <pc:sldMk cId="1344420264" sldId="713"/>
            <ac:spMk id="3" creationId="{5D166EA7-CA9F-8D1C-E067-351C3AF11AEC}"/>
          </ac:spMkLst>
        </pc:spChg>
        <pc:spChg chg="add del mod">
          <ac:chgData name="Shakil Ansari" userId="4258b2f02d46b9e3" providerId="LiveId" clId="{F2F5F15B-257F-464A-B62A-10446CE231EB}" dt="2025-08-13T16:39:09.277" v="147" actId="20577"/>
          <ac:spMkLst>
            <pc:docMk/>
            <pc:sldMk cId="1344420264" sldId="713"/>
            <ac:spMk id="4" creationId="{F69DB3DB-2D6A-4800-21E5-71369CC117F1}"/>
          </ac:spMkLst>
        </pc:spChg>
        <pc:spChg chg="del mod">
          <ac:chgData name="Shakil Ansari" userId="4258b2f02d46b9e3" providerId="LiveId" clId="{F2F5F15B-257F-464A-B62A-10446CE231EB}" dt="2025-08-13T16:39:19.955" v="149"/>
          <ac:spMkLst>
            <pc:docMk/>
            <pc:sldMk cId="1344420264" sldId="713"/>
            <ac:spMk id="5" creationId="{911E276C-DF85-3591-E888-F5B1B9B1522C}"/>
          </ac:spMkLst>
        </pc:spChg>
        <pc:spChg chg="add mod">
          <ac:chgData name="Shakil Ansari" userId="4258b2f02d46b9e3" providerId="LiveId" clId="{F2F5F15B-257F-464A-B62A-10446CE231EB}" dt="2025-08-13T16:40:10.757" v="158" actId="20577"/>
          <ac:spMkLst>
            <pc:docMk/>
            <pc:sldMk cId="1344420264" sldId="713"/>
            <ac:spMk id="6" creationId="{8BACE67C-0E63-B444-D18B-F699D6925136}"/>
          </ac:spMkLst>
        </pc:spChg>
      </pc:sldChg>
      <pc:sldChg chg="addSp delSp modSp mod">
        <pc:chgData name="Shakil Ansari" userId="4258b2f02d46b9e3" providerId="LiveId" clId="{F2F5F15B-257F-464A-B62A-10446CE231EB}" dt="2025-08-10T20:12:31.714" v="73"/>
        <pc:sldMkLst>
          <pc:docMk/>
          <pc:sldMk cId="1953804542" sldId="714"/>
        </pc:sldMkLst>
        <pc:spChg chg="mod">
          <ac:chgData name="Shakil Ansari" userId="4258b2f02d46b9e3" providerId="LiveId" clId="{F2F5F15B-257F-464A-B62A-10446CE231EB}" dt="2025-08-10T20:12:31.714" v="73"/>
          <ac:spMkLst>
            <pc:docMk/>
            <pc:sldMk cId="1953804542" sldId="714"/>
            <ac:spMk id="2" creationId="{C938B360-A630-EE21-210D-844E85048949}"/>
          </ac:spMkLst>
        </pc:spChg>
        <pc:spChg chg="add mod">
          <ac:chgData name="Shakil Ansari" userId="4258b2f02d46b9e3" providerId="LiveId" clId="{F2F5F15B-257F-464A-B62A-10446CE231EB}" dt="2025-08-10T20:12:14.382" v="72" actId="113"/>
          <ac:spMkLst>
            <pc:docMk/>
            <pc:sldMk cId="1953804542" sldId="714"/>
            <ac:spMk id="6" creationId="{86149B46-F85F-19D5-6ECC-B052CE5711CF}"/>
          </ac:spMkLst>
        </pc:spChg>
      </pc:sldChg>
      <pc:sldChg chg="addSp delSp modSp mod">
        <pc:chgData name="Shakil Ansari" userId="4258b2f02d46b9e3" providerId="LiveId" clId="{F2F5F15B-257F-464A-B62A-10446CE231EB}" dt="2025-08-10T20:15:08.274" v="113"/>
        <pc:sldMkLst>
          <pc:docMk/>
          <pc:sldMk cId="2846934936" sldId="715"/>
        </pc:sldMkLst>
        <pc:spChg chg="mod">
          <ac:chgData name="Shakil Ansari" userId="4258b2f02d46b9e3" providerId="LiveId" clId="{F2F5F15B-257F-464A-B62A-10446CE231EB}" dt="2025-08-10T20:15:08.274" v="113"/>
          <ac:spMkLst>
            <pc:docMk/>
            <pc:sldMk cId="2846934936" sldId="715"/>
            <ac:spMk id="2" creationId="{61E853F5-3FF5-F820-B593-B4F4AF27A2B6}"/>
          </ac:spMkLst>
        </pc:spChg>
        <pc:spChg chg="add mod">
          <ac:chgData name="Shakil Ansari" userId="4258b2f02d46b9e3" providerId="LiveId" clId="{F2F5F15B-257F-464A-B62A-10446CE231EB}" dt="2025-08-10T20:14:54.542" v="111" actId="20577"/>
          <ac:spMkLst>
            <pc:docMk/>
            <pc:sldMk cId="2846934936" sldId="715"/>
            <ac:spMk id="4" creationId="{474C9754-C440-FF48-743B-CC75D1802B60}"/>
          </ac:spMkLst>
        </pc:spChg>
      </pc:sldChg>
      <pc:sldChg chg="addSp delSp modSp mod">
        <pc:chgData name="Shakil Ansari" userId="4258b2f02d46b9e3" providerId="LiveId" clId="{F2F5F15B-257F-464A-B62A-10446CE231EB}" dt="2025-08-13T17:11:57.751" v="338" actId="255"/>
        <pc:sldMkLst>
          <pc:docMk/>
          <pc:sldMk cId="3676855383" sldId="716"/>
        </pc:sldMkLst>
        <pc:spChg chg="add">
          <ac:chgData name="Shakil Ansari" userId="4258b2f02d46b9e3" providerId="LiveId" clId="{F2F5F15B-257F-464A-B62A-10446CE231EB}" dt="2025-08-13T16:42:12.649" v="183"/>
          <ac:spMkLst>
            <pc:docMk/>
            <pc:sldMk cId="3676855383" sldId="716"/>
            <ac:spMk id="2" creationId="{0423FC23-8AE9-AB76-6AD9-FDC77F4046E1}"/>
          </ac:spMkLst>
        </pc:spChg>
        <pc:spChg chg="add mod">
          <ac:chgData name="Shakil Ansari" userId="4258b2f02d46b9e3" providerId="LiveId" clId="{F2F5F15B-257F-464A-B62A-10446CE231EB}" dt="2025-08-13T17:11:53.009" v="337" actId="255"/>
          <ac:spMkLst>
            <pc:docMk/>
            <pc:sldMk cId="3676855383" sldId="716"/>
            <ac:spMk id="3" creationId="{E86D81D2-DBF1-8DAE-E93C-BA2B94A6A5BD}"/>
          </ac:spMkLst>
        </pc:spChg>
        <pc:spChg chg="mod">
          <ac:chgData name="Shakil Ansari" userId="4258b2f02d46b9e3" providerId="LiveId" clId="{F2F5F15B-257F-464A-B62A-10446CE231EB}" dt="2025-08-13T16:44:02.281" v="216" actId="14100"/>
          <ac:spMkLst>
            <pc:docMk/>
            <pc:sldMk cId="3676855383" sldId="716"/>
            <ac:spMk id="4" creationId="{F69DB3DB-2D6A-4800-21E5-71369CC117F1}"/>
          </ac:spMkLst>
        </pc:spChg>
        <pc:spChg chg="del mod">
          <ac:chgData name="Shakil Ansari" userId="4258b2f02d46b9e3" providerId="LiveId" clId="{F2F5F15B-257F-464A-B62A-10446CE231EB}" dt="2025-08-13T16:42:24.192" v="186"/>
          <ac:spMkLst>
            <pc:docMk/>
            <pc:sldMk cId="3676855383" sldId="716"/>
            <ac:spMk id="5" creationId="{911E276C-DF85-3591-E888-F5B1B9B1522C}"/>
          </ac:spMkLst>
        </pc:spChg>
        <pc:spChg chg="add del mod">
          <ac:chgData name="Shakil Ansari" userId="4258b2f02d46b9e3" providerId="LiveId" clId="{F2F5F15B-257F-464A-B62A-10446CE231EB}" dt="2025-08-13T17:10:36.575" v="330"/>
          <ac:spMkLst>
            <pc:docMk/>
            <pc:sldMk cId="3676855383" sldId="716"/>
            <ac:spMk id="6" creationId="{D762B7FA-447C-AE61-98C9-EBFD492753C9}"/>
          </ac:spMkLst>
        </pc:spChg>
        <pc:spChg chg="add mod">
          <ac:chgData name="Shakil Ansari" userId="4258b2f02d46b9e3" providerId="LiveId" clId="{F2F5F15B-257F-464A-B62A-10446CE231EB}" dt="2025-08-13T17:11:57.751" v="338" actId="255"/>
          <ac:spMkLst>
            <pc:docMk/>
            <pc:sldMk cId="3676855383" sldId="716"/>
            <ac:spMk id="7" creationId="{8EE1058C-D73F-250F-1D8A-581D7C866449}"/>
          </ac:spMkLst>
        </pc:spChg>
      </pc:sldChg>
      <pc:sldChg chg="del">
        <pc:chgData name="Shakil Ansari" userId="4258b2f02d46b9e3" providerId="LiveId" clId="{F2F5F15B-257F-464A-B62A-10446CE231EB}" dt="2025-08-13T17:08:34.989" v="315" actId="2696"/>
        <pc:sldMkLst>
          <pc:docMk/>
          <pc:sldMk cId="924662655" sldId="717"/>
        </pc:sldMkLst>
      </pc:sldChg>
      <pc:sldChg chg="del">
        <pc:chgData name="Shakil Ansari" userId="4258b2f02d46b9e3" providerId="LiveId" clId="{F2F5F15B-257F-464A-B62A-10446CE231EB}" dt="2025-08-13T16:47:00.539" v="251" actId="2696"/>
        <pc:sldMkLst>
          <pc:docMk/>
          <pc:sldMk cId="3633836586" sldId="718"/>
        </pc:sldMkLst>
      </pc:sldChg>
      <pc:sldChg chg="del">
        <pc:chgData name="Shakil Ansari" userId="4258b2f02d46b9e3" providerId="LiveId" clId="{F2F5F15B-257F-464A-B62A-10446CE231EB}" dt="2025-08-13T16:47:04.609" v="252" actId="2696"/>
        <pc:sldMkLst>
          <pc:docMk/>
          <pc:sldMk cId="2322881497" sldId="719"/>
        </pc:sldMkLst>
      </pc:sldChg>
      <pc:sldChg chg="del">
        <pc:chgData name="Shakil Ansari" userId="4258b2f02d46b9e3" providerId="LiveId" clId="{F2F5F15B-257F-464A-B62A-10446CE231EB}" dt="2025-08-13T16:47:07.453" v="253" actId="2696"/>
        <pc:sldMkLst>
          <pc:docMk/>
          <pc:sldMk cId="1919022904" sldId="721"/>
        </pc:sldMkLst>
      </pc:sldChg>
      <pc:sldChg chg="del">
        <pc:chgData name="Shakil Ansari" userId="4258b2f02d46b9e3" providerId="LiveId" clId="{F2F5F15B-257F-464A-B62A-10446CE231EB}" dt="2025-08-13T16:47:09.881" v="254" actId="2696"/>
        <pc:sldMkLst>
          <pc:docMk/>
          <pc:sldMk cId="3268121609" sldId="722"/>
        </pc:sldMkLst>
      </pc:sldChg>
      <pc:sldChg chg="del">
        <pc:chgData name="Shakil Ansari" userId="4258b2f02d46b9e3" providerId="LiveId" clId="{F2F5F15B-257F-464A-B62A-10446CE231EB}" dt="2025-08-13T16:47:13.130" v="255" actId="2696"/>
        <pc:sldMkLst>
          <pc:docMk/>
          <pc:sldMk cId="1829919698" sldId="723"/>
        </pc:sldMkLst>
      </pc:sldChg>
      <pc:sldChg chg="del">
        <pc:chgData name="Shakil Ansari" userId="4258b2f02d46b9e3" providerId="LiveId" clId="{F2F5F15B-257F-464A-B62A-10446CE231EB}" dt="2025-08-13T16:47:16.636" v="256" actId="2696"/>
        <pc:sldMkLst>
          <pc:docMk/>
          <pc:sldMk cId="1552375624" sldId="724"/>
        </pc:sldMkLst>
      </pc:sldChg>
      <pc:sldChg chg="del">
        <pc:chgData name="Shakil Ansari" userId="4258b2f02d46b9e3" providerId="LiveId" clId="{F2F5F15B-257F-464A-B62A-10446CE231EB}" dt="2025-08-13T16:47:19.106" v="257" actId="2696"/>
        <pc:sldMkLst>
          <pc:docMk/>
          <pc:sldMk cId="2538148144" sldId="725"/>
        </pc:sldMkLst>
      </pc:sldChg>
      <pc:sldChg chg="del">
        <pc:chgData name="Shakil Ansari" userId="4258b2f02d46b9e3" providerId="LiveId" clId="{F2F5F15B-257F-464A-B62A-10446CE231EB}" dt="2025-08-13T17:08:38.029" v="316" actId="2696"/>
        <pc:sldMkLst>
          <pc:docMk/>
          <pc:sldMk cId="934362164" sldId="726"/>
        </pc:sldMkLst>
      </pc:sldChg>
      <pc:sldChg chg="del">
        <pc:chgData name="Shakil Ansari" userId="4258b2f02d46b9e3" providerId="LiveId" clId="{F2F5F15B-257F-464A-B62A-10446CE231EB}" dt="2025-08-13T16:47:21.526" v="258" actId="2696"/>
        <pc:sldMkLst>
          <pc:docMk/>
          <pc:sldMk cId="1076451478" sldId="727"/>
        </pc:sldMkLst>
      </pc:sldChg>
      <pc:sldChg chg="del">
        <pc:chgData name="Shakil Ansari" userId="4258b2f02d46b9e3" providerId="LiveId" clId="{F2F5F15B-257F-464A-B62A-10446CE231EB}" dt="2025-08-13T16:47:23.678" v="259" actId="2696"/>
        <pc:sldMkLst>
          <pc:docMk/>
          <pc:sldMk cId="2703871255" sldId="728"/>
        </pc:sldMkLst>
      </pc:sldChg>
      <pc:sldChg chg="addSp modSp mod">
        <pc:chgData name="Shakil Ansari" userId="4258b2f02d46b9e3" providerId="LiveId" clId="{F2F5F15B-257F-464A-B62A-10446CE231EB}" dt="2025-08-10T20:09:43.471" v="44"/>
        <pc:sldMkLst>
          <pc:docMk/>
          <pc:sldMk cId="1244476586" sldId="729"/>
        </pc:sldMkLst>
        <pc:spChg chg="mod">
          <ac:chgData name="Shakil Ansari" userId="4258b2f02d46b9e3" providerId="LiveId" clId="{F2F5F15B-257F-464A-B62A-10446CE231EB}" dt="2025-08-10T20:08:32.616" v="40" actId="27636"/>
          <ac:spMkLst>
            <pc:docMk/>
            <pc:sldMk cId="1244476586" sldId="729"/>
            <ac:spMk id="2" creationId="{00000000-0000-0000-0000-000000000000}"/>
          </ac:spMkLst>
        </pc:spChg>
        <pc:spChg chg="mod">
          <ac:chgData name="Shakil Ansari" userId="4258b2f02d46b9e3" providerId="LiveId" clId="{F2F5F15B-257F-464A-B62A-10446CE231EB}" dt="2025-08-10T20:08:42.694" v="43" actId="14100"/>
          <ac:spMkLst>
            <pc:docMk/>
            <pc:sldMk cId="1244476586" sldId="729"/>
            <ac:spMk id="3" creationId="{00000000-0000-0000-0000-000000000000}"/>
          </ac:spMkLst>
        </pc:spChg>
      </pc:sldChg>
      <pc:sldChg chg="del">
        <pc:chgData name="Shakil Ansari" userId="4258b2f02d46b9e3" providerId="LiveId" clId="{F2F5F15B-257F-464A-B62A-10446CE231EB}" dt="2025-08-10T20:15:23.238" v="114" actId="2696"/>
        <pc:sldMkLst>
          <pc:docMk/>
          <pc:sldMk cId="1129220210" sldId="730"/>
        </pc:sldMkLst>
      </pc:sldChg>
      <pc:sldChg chg="addSp delSp modSp add mod ord">
        <pc:chgData name="Shakil Ansari" userId="4258b2f02d46b9e3" providerId="LiveId" clId="{F2F5F15B-257F-464A-B62A-10446CE231EB}" dt="2025-08-13T16:46:37.217" v="250" actId="14100"/>
        <pc:sldMkLst>
          <pc:docMk/>
          <pc:sldMk cId="2482979627" sldId="730"/>
        </pc:sldMkLst>
        <pc:spChg chg="mod">
          <ac:chgData name="Shakil Ansari" userId="4258b2f02d46b9e3" providerId="LiveId" clId="{F2F5F15B-257F-464A-B62A-10446CE231EB}" dt="2025-08-13T16:46:11.110" v="246" actId="14100"/>
          <ac:spMkLst>
            <pc:docMk/>
            <pc:sldMk cId="2482979627" sldId="730"/>
            <ac:spMk id="2" creationId="{5E2257F4-5C92-1FCC-5B09-02B32615E9C9}"/>
          </ac:spMkLst>
        </pc:spChg>
        <pc:spChg chg="add del">
          <ac:chgData name="Shakil Ansari" userId="4258b2f02d46b9e3" providerId="LiveId" clId="{F2F5F15B-257F-464A-B62A-10446CE231EB}" dt="2025-08-13T16:44:54.878" v="226" actId="478"/>
          <ac:spMkLst>
            <pc:docMk/>
            <pc:sldMk cId="2482979627" sldId="730"/>
            <ac:spMk id="3" creationId="{3F1B06FA-CC77-208E-A245-C9A1EA41C884}"/>
          </ac:spMkLst>
        </pc:spChg>
        <pc:spChg chg="del mod">
          <ac:chgData name="Shakil Ansari" userId="4258b2f02d46b9e3" providerId="LiveId" clId="{F2F5F15B-257F-464A-B62A-10446CE231EB}" dt="2025-08-13T16:44:54.878" v="226" actId="478"/>
          <ac:spMkLst>
            <pc:docMk/>
            <pc:sldMk cId="2482979627" sldId="730"/>
            <ac:spMk id="4" creationId="{7A35A545-B849-5332-2854-AA72717B40DA}"/>
          </ac:spMkLst>
        </pc:spChg>
        <pc:spChg chg="add del">
          <ac:chgData name="Shakil Ansari" userId="4258b2f02d46b9e3" providerId="LiveId" clId="{F2F5F15B-257F-464A-B62A-10446CE231EB}" dt="2025-08-13T16:44:54.878" v="226" actId="478"/>
          <ac:spMkLst>
            <pc:docMk/>
            <pc:sldMk cId="2482979627" sldId="730"/>
            <ac:spMk id="5" creationId="{54C2CF5B-DEF2-AE9A-64FB-33F2B77FBBDD}"/>
          </ac:spMkLst>
        </pc:spChg>
        <pc:spChg chg="add del">
          <ac:chgData name="Shakil Ansari" userId="4258b2f02d46b9e3" providerId="LiveId" clId="{F2F5F15B-257F-464A-B62A-10446CE231EB}" dt="2025-08-13T16:44:54.878" v="226" actId="478"/>
          <ac:spMkLst>
            <pc:docMk/>
            <pc:sldMk cId="2482979627" sldId="730"/>
            <ac:spMk id="6" creationId="{459B1323-86FD-3E00-BF67-F90280619AF5}"/>
          </ac:spMkLst>
        </pc:spChg>
        <pc:spChg chg="add del">
          <ac:chgData name="Shakil Ansari" userId="4258b2f02d46b9e3" providerId="LiveId" clId="{F2F5F15B-257F-464A-B62A-10446CE231EB}" dt="2025-08-13T16:44:54.878" v="226" actId="478"/>
          <ac:spMkLst>
            <pc:docMk/>
            <pc:sldMk cId="2482979627" sldId="730"/>
            <ac:spMk id="7" creationId="{B5D80F75-E711-0497-11C8-0B249E33D90A}"/>
          </ac:spMkLst>
        </pc:spChg>
        <pc:spChg chg="add del">
          <ac:chgData name="Shakil Ansari" userId="4258b2f02d46b9e3" providerId="LiveId" clId="{F2F5F15B-257F-464A-B62A-10446CE231EB}" dt="2025-08-13T16:44:54.878" v="226" actId="478"/>
          <ac:spMkLst>
            <pc:docMk/>
            <pc:sldMk cId="2482979627" sldId="730"/>
            <ac:spMk id="8" creationId="{45BFF3A4-5D7C-F476-DDAB-088FBF7E973E}"/>
          </ac:spMkLst>
        </pc:spChg>
        <pc:spChg chg="add del mod">
          <ac:chgData name="Shakil Ansari" userId="4258b2f02d46b9e3" providerId="LiveId" clId="{F2F5F15B-257F-464A-B62A-10446CE231EB}" dt="2025-08-13T16:45:28.471" v="235"/>
          <ac:spMkLst>
            <pc:docMk/>
            <pc:sldMk cId="2482979627" sldId="730"/>
            <ac:spMk id="9" creationId="{905773DF-E2F5-D097-BA1A-BE9E2F579E1F}"/>
          </ac:spMkLst>
        </pc:spChg>
        <pc:spChg chg="add mod">
          <ac:chgData name="Shakil Ansari" userId="4258b2f02d46b9e3" providerId="LiveId" clId="{F2F5F15B-257F-464A-B62A-10446CE231EB}" dt="2025-08-13T16:45:04.961" v="231" actId="14100"/>
          <ac:spMkLst>
            <pc:docMk/>
            <pc:sldMk cId="2482979627" sldId="730"/>
            <ac:spMk id="10" creationId="{B4DCE1AE-727C-5AA4-31E7-291711E89B39}"/>
          </ac:spMkLst>
        </pc:spChg>
        <pc:spChg chg="add mod">
          <ac:chgData name="Shakil Ansari" userId="4258b2f02d46b9e3" providerId="LiveId" clId="{F2F5F15B-257F-464A-B62A-10446CE231EB}" dt="2025-08-13T16:45:04.961" v="231" actId="14100"/>
          <ac:spMkLst>
            <pc:docMk/>
            <pc:sldMk cId="2482979627" sldId="730"/>
            <ac:spMk id="11" creationId="{B6FB5DE2-6513-CA6C-9D2A-837F972859D5}"/>
          </ac:spMkLst>
        </pc:spChg>
        <pc:spChg chg="add mod">
          <ac:chgData name="Shakil Ansari" userId="4258b2f02d46b9e3" providerId="LiveId" clId="{F2F5F15B-257F-464A-B62A-10446CE231EB}" dt="2025-08-13T16:45:04.961" v="231" actId="14100"/>
          <ac:spMkLst>
            <pc:docMk/>
            <pc:sldMk cId="2482979627" sldId="730"/>
            <ac:spMk id="12" creationId="{8255A8B9-9EED-03CD-0DAB-51AE33E5A18A}"/>
          </ac:spMkLst>
        </pc:spChg>
        <pc:spChg chg="add mod">
          <ac:chgData name="Shakil Ansari" userId="4258b2f02d46b9e3" providerId="LiveId" clId="{F2F5F15B-257F-464A-B62A-10446CE231EB}" dt="2025-08-13T16:45:04.961" v="231" actId="14100"/>
          <ac:spMkLst>
            <pc:docMk/>
            <pc:sldMk cId="2482979627" sldId="730"/>
            <ac:spMk id="13" creationId="{DB858784-A062-6821-3FCA-63F8729C58C4}"/>
          </ac:spMkLst>
        </pc:spChg>
        <pc:spChg chg="add mod">
          <ac:chgData name="Shakil Ansari" userId="4258b2f02d46b9e3" providerId="LiveId" clId="{F2F5F15B-257F-464A-B62A-10446CE231EB}" dt="2025-08-13T16:45:04.961" v="231" actId="14100"/>
          <ac:spMkLst>
            <pc:docMk/>
            <pc:sldMk cId="2482979627" sldId="730"/>
            <ac:spMk id="14" creationId="{0AF9BE09-002D-9922-7826-C3E016BF2A29}"/>
          </ac:spMkLst>
        </pc:spChg>
        <pc:spChg chg="add">
          <ac:chgData name="Shakil Ansari" userId="4258b2f02d46b9e3" providerId="LiveId" clId="{F2F5F15B-257F-464A-B62A-10446CE231EB}" dt="2025-08-13T16:45:12.270" v="234"/>
          <ac:spMkLst>
            <pc:docMk/>
            <pc:sldMk cId="2482979627" sldId="730"/>
            <ac:spMk id="15" creationId="{5105239A-AB45-A601-BA70-6A7F28E12ECD}"/>
          </ac:spMkLst>
        </pc:spChg>
        <pc:spChg chg="add">
          <ac:chgData name="Shakil Ansari" userId="4258b2f02d46b9e3" providerId="LiveId" clId="{F2F5F15B-257F-464A-B62A-10446CE231EB}" dt="2025-08-13T16:45:12.270" v="234"/>
          <ac:spMkLst>
            <pc:docMk/>
            <pc:sldMk cId="2482979627" sldId="730"/>
            <ac:spMk id="16" creationId="{375CEE6A-FD5C-444E-4E8A-C18D00DFD65D}"/>
          </ac:spMkLst>
        </pc:spChg>
        <pc:spChg chg="add">
          <ac:chgData name="Shakil Ansari" userId="4258b2f02d46b9e3" providerId="LiveId" clId="{F2F5F15B-257F-464A-B62A-10446CE231EB}" dt="2025-08-13T16:45:12.270" v="234"/>
          <ac:spMkLst>
            <pc:docMk/>
            <pc:sldMk cId="2482979627" sldId="730"/>
            <ac:spMk id="17" creationId="{6937FBB5-43CA-132C-B292-D49796E27EFD}"/>
          </ac:spMkLst>
        </pc:spChg>
        <pc:spChg chg="add">
          <ac:chgData name="Shakil Ansari" userId="4258b2f02d46b9e3" providerId="LiveId" clId="{F2F5F15B-257F-464A-B62A-10446CE231EB}" dt="2025-08-13T16:45:12.270" v="234"/>
          <ac:spMkLst>
            <pc:docMk/>
            <pc:sldMk cId="2482979627" sldId="730"/>
            <ac:spMk id="18" creationId="{F142EAAD-ADBA-E088-D2F9-331BBA670A10}"/>
          </ac:spMkLst>
        </pc:spChg>
        <pc:spChg chg="add">
          <ac:chgData name="Shakil Ansari" userId="4258b2f02d46b9e3" providerId="LiveId" clId="{F2F5F15B-257F-464A-B62A-10446CE231EB}" dt="2025-08-13T16:45:12.270" v="234"/>
          <ac:spMkLst>
            <pc:docMk/>
            <pc:sldMk cId="2482979627" sldId="730"/>
            <ac:spMk id="19" creationId="{C57FA5E1-89D3-AD66-6FBB-99E89914DBA2}"/>
          </ac:spMkLst>
        </pc:spChg>
        <pc:spChg chg="add mod">
          <ac:chgData name="Shakil Ansari" userId="4258b2f02d46b9e3" providerId="LiveId" clId="{F2F5F15B-257F-464A-B62A-10446CE231EB}" dt="2025-08-13T16:46:37.217" v="250" actId="14100"/>
          <ac:spMkLst>
            <pc:docMk/>
            <pc:sldMk cId="2482979627" sldId="730"/>
            <ac:spMk id="20" creationId="{A2211A0E-4C74-337D-2845-14946D1B86E5}"/>
          </ac:spMkLst>
        </pc:spChg>
      </pc:sldChg>
      <pc:sldChg chg="addSp delSp modSp add mod">
        <pc:chgData name="Shakil Ansari" userId="4258b2f02d46b9e3" providerId="LiveId" clId="{F2F5F15B-257F-464A-B62A-10446CE231EB}" dt="2025-08-13T17:02:24.397" v="286" actId="255"/>
        <pc:sldMkLst>
          <pc:docMk/>
          <pc:sldMk cId="146478544" sldId="731"/>
        </pc:sldMkLst>
        <pc:spChg chg="mod">
          <ac:chgData name="Shakil Ansari" userId="4258b2f02d46b9e3" providerId="LiveId" clId="{F2F5F15B-257F-464A-B62A-10446CE231EB}" dt="2025-08-13T17:01:30.931" v="275" actId="20577"/>
          <ac:spMkLst>
            <pc:docMk/>
            <pc:sldMk cId="146478544" sldId="731"/>
            <ac:spMk id="2" creationId="{8F25FDEC-DE7E-AB66-EBC9-44CF511F76BF}"/>
          </ac:spMkLst>
        </pc:spChg>
        <pc:spChg chg="add mod">
          <ac:chgData name="Shakil Ansari" userId="4258b2f02d46b9e3" providerId="LiveId" clId="{F2F5F15B-257F-464A-B62A-10446CE231EB}" dt="2025-08-13T17:02:24.397" v="286" actId="255"/>
          <ac:spMkLst>
            <pc:docMk/>
            <pc:sldMk cId="146478544" sldId="731"/>
            <ac:spMk id="3" creationId="{F6CA42DA-4B28-41BB-FDB7-F6E9686F036F}"/>
          </ac:spMkLst>
        </pc:spChg>
        <pc:spChg chg="del mod">
          <ac:chgData name="Shakil Ansari" userId="4258b2f02d46b9e3" providerId="LiveId" clId="{F2F5F15B-257F-464A-B62A-10446CE231EB}" dt="2025-08-13T17:01:47.581" v="277"/>
          <ac:spMkLst>
            <pc:docMk/>
            <pc:sldMk cId="146478544" sldId="731"/>
            <ac:spMk id="20" creationId="{54E4126D-E06E-018E-3F0A-A123BC557D66}"/>
          </ac:spMkLst>
        </pc:spChg>
      </pc:sldChg>
      <pc:sldChg chg="addSp delSp modSp add mod">
        <pc:chgData name="Shakil Ansari" userId="4258b2f02d46b9e3" providerId="LiveId" clId="{F2F5F15B-257F-464A-B62A-10446CE231EB}" dt="2025-08-13T17:08:28.864" v="314" actId="255"/>
        <pc:sldMkLst>
          <pc:docMk/>
          <pc:sldMk cId="3128440230" sldId="732"/>
        </pc:sldMkLst>
        <pc:spChg chg="del mod">
          <ac:chgData name="Shakil Ansari" userId="4258b2f02d46b9e3" providerId="LiveId" clId="{F2F5F15B-257F-464A-B62A-10446CE231EB}" dt="2025-08-13T17:02:54.597" v="292" actId="478"/>
          <ac:spMkLst>
            <pc:docMk/>
            <pc:sldMk cId="3128440230" sldId="732"/>
            <ac:spMk id="2" creationId="{EBF1F3AE-88F3-442E-5BDF-F120151D4E2C}"/>
          </ac:spMkLst>
        </pc:spChg>
        <pc:spChg chg="del mod">
          <ac:chgData name="Shakil Ansari" userId="4258b2f02d46b9e3" providerId="LiveId" clId="{F2F5F15B-257F-464A-B62A-10446CE231EB}" dt="2025-08-13T17:07:56.332" v="305"/>
          <ac:spMkLst>
            <pc:docMk/>
            <pc:sldMk cId="3128440230" sldId="732"/>
            <ac:spMk id="3" creationId="{CF4E6FA6-DFE7-4C8B-E26A-E1151E5EC9AC}"/>
          </ac:spMkLst>
        </pc:spChg>
        <pc:spChg chg="add mod">
          <ac:chgData name="Shakil Ansari" userId="4258b2f02d46b9e3" providerId="LiveId" clId="{F2F5F15B-257F-464A-B62A-10446CE231EB}" dt="2025-08-13T17:08:07.399" v="308" actId="20577"/>
          <ac:spMkLst>
            <pc:docMk/>
            <pc:sldMk cId="3128440230" sldId="732"/>
            <ac:spMk id="5" creationId="{6E0F4048-3C29-B935-D3DF-D063CC544EFC}"/>
          </ac:spMkLst>
        </pc:spChg>
        <pc:spChg chg="add mod">
          <ac:chgData name="Shakil Ansari" userId="4258b2f02d46b9e3" providerId="LiveId" clId="{F2F5F15B-257F-464A-B62A-10446CE231EB}" dt="2025-08-13T17:08:28.864" v="314" actId="255"/>
          <ac:spMkLst>
            <pc:docMk/>
            <pc:sldMk cId="3128440230" sldId="732"/>
            <ac:spMk id="6" creationId="{3D191769-3CB7-E041-2263-FA617994EC62}"/>
          </ac:spMkLst>
        </pc:spChg>
      </pc:sldChg>
    </pc:docChg>
  </pc:docChgLst>
  <pc:docChgLst>
    <pc:chgData name="Shakil Ansari" userId="4258b2f02d46b9e3" providerId="LiveId" clId="{9D7872A3-76B9-4A73-B781-6A1D03B39EB7}"/>
    <pc:docChg chg="undo custSel addSld delSld modSld sldOrd">
      <pc:chgData name="Shakil Ansari" userId="4258b2f02d46b9e3" providerId="LiveId" clId="{9D7872A3-76B9-4A73-B781-6A1D03B39EB7}" dt="2025-07-15T15:21:00.875" v="937" actId="20577"/>
      <pc:docMkLst>
        <pc:docMk/>
      </pc:docMkLst>
      <pc:sldChg chg="modSp mod">
        <pc:chgData name="Shakil Ansari" userId="4258b2f02d46b9e3" providerId="LiveId" clId="{9D7872A3-76B9-4A73-B781-6A1D03B39EB7}" dt="2025-07-10T19:53:15.249" v="59" actId="113"/>
        <pc:sldMkLst>
          <pc:docMk/>
          <pc:sldMk cId="1024334718" sldId="256"/>
        </pc:sldMkLst>
      </pc:sldChg>
      <pc:sldChg chg="modSp mod">
        <pc:chgData name="Shakil Ansari" userId="4258b2f02d46b9e3" providerId="LiveId" clId="{9D7872A3-76B9-4A73-B781-6A1D03B39EB7}" dt="2025-07-10T20:11:18.226" v="497" actId="1076"/>
        <pc:sldMkLst>
          <pc:docMk/>
          <pc:sldMk cId="2438371579" sldId="303"/>
        </pc:sldMkLst>
      </pc:sldChg>
      <pc:sldChg chg="modSp mod">
        <pc:chgData name="Shakil Ansari" userId="4258b2f02d46b9e3" providerId="LiveId" clId="{9D7872A3-76B9-4A73-B781-6A1D03B39EB7}" dt="2025-07-13T19:03:40.919" v="816"/>
        <pc:sldMkLst>
          <pc:docMk/>
          <pc:sldMk cId="2272459462" sldId="674"/>
        </pc:sldMkLst>
      </pc:sldChg>
      <pc:sldChg chg="modSp mod">
        <pc:chgData name="Shakil Ansari" userId="4258b2f02d46b9e3" providerId="LiveId" clId="{9D7872A3-76B9-4A73-B781-6A1D03B39EB7}" dt="2025-07-10T20:10:53.696" v="452" actId="14100"/>
        <pc:sldMkLst>
          <pc:docMk/>
          <pc:sldMk cId="1173862094" sldId="711"/>
        </pc:sldMkLst>
      </pc:sldChg>
      <pc:sldChg chg="modSp mod">
        <pc:chgData name="Shakil Ansari" userId="4258b2f02d46b9e3" providerId="LiveId" clId="{9D7872A3-76B9-4A73-B781-6A1D03B39EB7}" dt="2025-07-10T20:08:05.509" v="358" actId="20577"/>
        <pc:sldMkLst>
          <pc:docMk/>
          <pc:sldMk cId="1344420264" sldId="713"/>
        </pc:sldMkLst>
      </pc:sldChg>
      <pc:sldChg chg="addSp delSp modSp mod">
        <pc:chgData name="Shakil Ansari" userId="4258b2f02d46b9e3" providerId="LiveId" clId="{9D7872A3-76B9-4A73-B781-6A1D03B39EB7}" dt="2025-07-13T19:06:05.366" v="854" actId="14100"/>
        <pc:sldMkLst>
          <pc:docMk/>
          <pc:sldMk cId="1953804542" sldId="714"/>
        </pc:sldMkLst>
      </pc:sldChg>
      <pc:sldChg chg="modSp mod">
        <pc:chgData name="Shakil Ansari" userId="4258b2f02d46b9e3" providerId="LiveId" clId="{9D7872A3-76B9-4A73-B781-6A1D03B39EB7}" dt="2025-07-10T19:58:46.918" v="132" actId="20577"/>
        <pc:sldMkLst>
          <pc:docMk/>
          <pc:sldMk cId="3676855383" sldId="716"/>
        </pc:sldMkLst>
      </pc:sldChg>
      <pc:sldChg chg="modSp mod">
        <pc:chgData name="Shakil Ansari" userId="4258b2f02d46b9e3" providerId="LiveId" clId="{9D7872A3-76B9-4A73-B781-6A1D03B39EB7}" dt="2025-07-10T20:04:29.597" v="241" actId="20577"/>
        <pc:sldMkLst>
          <pc:docMk/>
          <pc:sldMk cId="3633836586" sldId="718"/>
        </pc:sldMkLst>
      </pc:sldChg>
      <pc:sldChg chg="addSp delSp modSp mod">
        <pc:chgData name="Shakil Ansari" userId="4258b2f02d46b9e3" providerId="LiveId" clId="{9D7872A3-76B9-4A73-B781-6A1D03B39EB7}" dt="2025-07-10T20:14:32.399" v="504" actId="14100"/>
        <pc:sldMkLst>
          <pc:docMk/>
          <pc:sldMk cId="1552375624" sldId="724"/>
        </pc:sldMkLst>
      </pc:sldChg>
      <pc:sldChg chg="addSp delSp modSp mod">
        <pc:chgData name="Shakil Ansari" userId="4258b2f02d46b9e3" providerId="LiveId" clId="{9D7872A3-76B9-4A73-B781-6A1D03B39EB7}" dt="2025-07-10T20:03:54.210" v="188" actId="1076"/>
        <pc:sldMkLst>
          <pc:docMk/>
          <pc:sldMk cId="2538148144" sldId="725"/>
        </pc:sldMkLst>
      </pc:sldChg>
      <pc:sldChg chg="addSp delSp modSp mod">
        <pc:chgData name="Shakil Ansari" userId="4258b2f02d46b9e3" providerId="LiveId" clId="{9D7872A3-76B9-4A73-B781-6A1D03B39EB7}" dt="2025-07-10T20:15:49.660" v="505" actId="14826"/>
        <pc:sldMkLst>
          <pc:docMk/>
          <pc:sldMk cId="934362164" sldId="726"/>
        </pc:sldMkLst>
      </pc:sldChg>
      <pc:sldChg chg="addSp delSp modSp mod">
        <pc:chgData name="Shakil Ansari" userId="4258b2f02d46b9e3" providerId="LiveId" clId="{9D7872A3-76B9-4A73-B781-6A1D03B39EB7}" dt="2025-07-10T19:54:56.625" v="65" actId="14100"/>
        <pc:sldMkLst>
          <pc:docMk/>
          <pc:sldMk cId="1076451478" sldId="727"/>
        </pc:sldMkLst>
      </pc:sldChg>
      <pc:sldChg chg="modSp mod">
        <pc:chgData name="Shakil Ansari" userId="4258b2f02d46b9e3" providerId="LiveId" clId="{9D7872A3-76B9-4A73-B781-6A1D03B39EB7}" dt="2025-07-15T15:21:00.875" v="937" actId="20577"/>
        <pc:sldMkLst>
          <pc:docMk/>
          <pc:sldMk cId="2703871255" sldId="728"/>
        </pc:sldMkLst>
      </pc:sldChg>
      <pc:sldChg chg="addSp modSp mod">
        <pc:chgData name="Shakil Ansari" userId="4258b2f02d46b9e3" providerId="LiveId" clId="{9D7872A3-76B9-4A73-B781-6A1D03B39EB7}" dt="2025-07-13T18:57:06.632" v="550" actId="20577"/>
        <pc:sldMkLst>
          <pc:docMk/>
          <pc:sldMk cId="1244476586" sldId="729"/>
        </pc:sldMkLst>
      </pc:sldChg>
      <pc:sldChg chg="addSp delSp modSp add mod ord">
        <pc:chgData name="Shakil Ansari" userId="4258b2f02d46b9e3" providerId="LiveId" clId="{9D7872A3-76B9-4A73-B781-6A1D03B39EB7}" dt="2025-07-13T19:06:21.094" v="859" actId="14100"/>
        <pc:sldMkLst>
          <pc:docMk/>
          <pc:sldMk cId="1129220210" sldId="730"/>
        </pc:sldMkLst>
      </pc:sldChg>
      <pc:sldChg chg="addSp new del">
        <pc:chgData name="Shakil Ansari" userId="4258b2f02d46b9e3" providerId="LiveId" clId="{9D7872A3-76B9-4A73-B781-6A1D03B39EB7}" dt="2025-07-13T18:55:54.952" v="530" actId="2696"/>
        <pc:sldMkLst>
          <pc:docMk/>
          <pc:sldMk cId="1871862226" sldId="731"/>
        </pc:sldMkLst>
      </pc:sldChg>
      <pc:sldChg chg="add del">
        <pc:chgData name="Shakil Ansari" userId="4258b2f02d46b9e3" providerId="LiveId" clId="{9D7872A3-76B9-4A73-B781-6A1D03B39EB7}" dt="2025-07-13T18:55:59.964" v="532" actId="2696"/>
        <pc:sldMkLst>
          <pc:docMk/>
          <pc:sldMk cId="1781603512" sldId="732"/>
        </pc:sldMkLst>
      </pc:sldChg>
      <pc:sldChg chg="add del">
        <pc:chgData name="Shakil Ansari" userId="4258b2f02d46b9e3" providerId="LiveId" clId="{9D7872A3-76B9-4A73-B781-6A1D03B39EB7}" dt="2025-07-13T18:55:57.947" v="531" actId="2696"/>
        <pc:sldMkLst>
          <pc:docMk/>
          <pc:sldMk cId="2132428605" sldId="7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13-08-2025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Fuel Efficiency Prediction</a:t>
            </a:r>
          </a:p>
        </p:txBody>
      </p:sp>
      <p:sp>
        <p:nvSpPr>
          <p:cNvPr id="3" name="TextBox 2"/>
          <p:cNvSpPr txBox="1"/>
          <p:nvPr/>
        </p:nvSpPr>
        <p:spPr>
          <a:xfrm>
            <a:off x="8436990" y="5542960"/>
            <a:ext cx="3460484"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dirty="0"/>
              <a:t>ansarishakeel006</a:t>
            </a:r>
            <a:r>
              <a:rPr lang="en-US" sz="2000" b="1" dirty="0"/>
              <a:t>@gmail.com</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E24DA-3704-95CD-C2F1-E8CCA08C54C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0F4048-3C29-B935-D3DF-D063CC544EFC}"/>
              </a:ext>
            </a:extLst>
          </p:cNvPr>
          <p:cNvSpPr>
            <a:spLocks noGrp="1"/>
          </p:cNvSpPr>
          <p:nvPr>
            <p:ph type="title"/>
          </p:nvPr>
        </p:nvSpPr>
        <p:spPr/>
        <p:txBody>
          <a:bodyPr>
            <a:normAutofit fontScale="90000"/>
          </a:bodyPr>
          <a:lstStyle/>
          <a:p>
            <a:r>
              <a:rPr lang="en-US" dirty="0"/>
              <a:t>Conclusion</a:t>
            </a:r>
            <a:br>
              <a:rPr lang="en-US" dirty="0"/>
            </a:br>
            <a:endParaRPr lang="en-US" dirty="0"/>
          </a:p>
        </p:txBody>
      </p:sp>
      <p:sp>
        <p:nvSpPr>
          <p:cNvPr id="6" name="Rectangle 1">
            <a:extLst>
              <a:ext uri="{FF2B5EF4-FFF2-40B4-BE49-F238E27FC236}">
                <a16:creationId xmlns:a16="http://schemas.microsoft.com/office/drawing/2014/main" id="{3D191769-3CB7-E041-2263-FA617994EC62}"/>
              </a:ext>
            </a:extLst>
          </p:cNvPr>
          <p:cNvSpPr>
            <a:spLocks noGrp="1" noChangeArrowheads="1"/>
          </p:cNvSpPr>
          <p:nvPr>
            <p:ph idx="1"/>
          </p:nvPr>
        </p:nvSpPr>
        <p:spPr bwMode="auto">
          <a:xfrm>
            <a:off x="679450" y="943064"/>
            <a:ext cx="935840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Random Forest Regressor was the best performing model for this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Weight, model year, and horsepower are the strongest predictors of MPG.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Real-world relevance:</a:t>
            </a: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Manufacturers can focus on weight reduction for better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Policymakers can create incentives for lighter and more efficient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4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
        <p:nvSpPr>
          <p:cNvPr id="3" name="TextBox 2"/>
          <p:cNvSpPr txBox="1"/>
          <p:nvPr/>
        </p:nvSpPr>
        <p:spPr>
          <a:xfrm>
            <a:off x="8445358" y="5974475"/>
            <a:ext cx="3526976"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b="1" dirty="0"/>
              <a:t>ansarishakeel006@gmail.com</a:t>
            </a: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96" y="174661"/>
            <a:ext cx="6965092" cy="625438"/>
          </a:xfrm>
        </p:spPr>
        <p:txBody>
          <a:bodyPr>
            <a:normAutofit/>
          </a:bodyPr>
          <a:lstStyle/>
          <a:p>
            <a:r>
              <a:rPr lang="en-US" dirty="0"/>
              <a:t>Fuel Efficiency Prediction and Analysis</a:t>
            </a:r>
          </a:p>
        </p:txBody>
      </p:sp>
      <p:sp>
        <p:nvSpPr>
          <p:cNvPr id="3" name="Content Placeholder 2"/>
          <p:cNvSpPr>
            <a:spLocks noGrp="1"/>
          </p:cNvSpPr>
          <p:nvPr>
            <p:ph idx="1"/>
          </p:nvPr>
        </p:nvSpPr>
        <p:spPr>
          <a:xfrm>
            <a:off x="71919" y="1407559"/>
            <a:ext cx="7746715" cy="3246633"/>
          </a:xfrm>
        </p:spPr>
        <p:txBody>
          <a:bodyPr>
            <a:normAutofit/>
          </a:bodyPr>
          <a:lstStyle/>
          <a:p>
            <a:r>
              <a:rPr lang="en-US" b="1" dirty="0"/>
              <a:t>Dataset</a:t>
            </a:r>
            <a:r>
              <a:rPr lang="en-US" dirty="0"/>
              <a:t>: Auto MPG dataset</a:t>
            </a:r>
          </a:p>
          <a:p>
            <a:r>
              <a:rPr lang="en-US" b="1" dirty="0"/>
              <a:t>Target Variable</a:t>
            </a:r>
            <a:r>
              <a:rPr lang="en-US" dirty="0"/>
              <a:t>: MPG (Miles Per Gallon)</a:t>
            </a:r>
          </a:p>
          <a:p>
            <a:r>
              <a:rPr lang="en-US" b="1" dirty="0"/>
              <a:t>Features</a:t>
            </a:r>
            <a:r>
              <a:rPr lang="en-US" dirty="0"/>
              <a:t>: Cylinders, Displacement, Horsepower, Weight, Acceleration, Model Year, Origin</a:t>
            </a:r>
          </a:p>
          <a:p>
            <a:r>
              <a:rPr lang="en-US" b="1" dirty="0"/>
              <a:t>Goal</a:t>
            </a:r>
            <a:r>
              <a:rPr lang="en-US" dirty="0"/>
              <a:t>: Predict vehicle fuel efficiency using regression models</a:t>
            </a:r>
          </a:p>
        </p:txBody>
      </p:sp>
    </p:spTree>
    <p:extLst>
      <p:ext uri="{BB962C8B-B14F-4D97-AF65-F5344CB8AC3E}">
        <p14:creationId xmlns:p14="http://schemas.microsoft.com/office/powerpoint/2010/main" val="124447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3" y="172084"/>
            <a:ext cx="10834234" cy="612775"/>
          </a:xfrm>
        </p:spPr>
        <p:txBody>
          <a:bodyPr/>
          <a:lstStyle/>
          <a:p>
            <a:r>
              <a:rPr lang="en-US" dirty="0"/>
              <a:t>Introduction</a:t>
            </a:r>
            <a:endParaRPr lang="en-IN" dirty="0"/>
          </a:p>
        </p:txBody>
      </p:sp>
      <p:sp>
        <p:nvSpPr>
          <p:cNvPr id="6" name="Rectangle 3">
            <a:extLst>
              <a:ext uri="{FF2B5EF4-FFF2-40B4-BE49-F238E27FC236}">
                <a16:creationId xmlns:a16="http://schemas.microsoft.com/office/drawing/2014/main" id="{86149B46-F85F-19D5-6ECC-B052CE5711CF}"/>
              </a:ext>
            </a:extLst>
          </p:cNvPr>
          <p:cNvSpPr>
            <a:spLocks noGrp="1" noChangeArrowheads="1"/>
          </p:cNvSpPr>
          <p:nvPr>
            <p:ph idx="1"/>
          </p:nvPr>
        </p:nvSpPr>
        <p:spPr bwMode="auto">
          <a:xfrm>
            <a:off x="164388" y="744330"/>
            <a:ext cx="1071594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Fuel efficiency impacts emissions, operational cost, and customer demand.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The Auto MPG dataset contains various vehicle specifications and measured MPG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Goal</a:t>
            </a:r>
            <a:r>
              <a:rPr kumimoji="0" lang="en-US" altLang="en-US" sz="2400" b="0" i="0" u="none" strike="noStrike" cap="none" normalizeH="0" baseline="0" dirty="0">
                <a:ln>
                  <a:noFill/>
                </a:ln>
                <a:solidFill>
                  <a:schemeClr val="tx1"/>
                </a:solidFill>
                <a:effectLst/>
                <a:latin typeface="Arial" panose="020B0604020202020204" pitchFamily="34" charset="0"/>
              </a:rPr>
              <a:t>: Identify the most important factors affecting fuel efficiency and build an accurate predictive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Approach:</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Data loading &amp; exploration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Preprocessing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&amp; evaluation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Arial" panose="020B0604020202020204" pitchFamily="34" charset="0"/>
              </a:rPr>
              <a:t>Feature importance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678883" y="254344"/>
            <a:ext cx="10834234" cy="612775"/>
          </a:xfrm>
        </p:spPr>
        <p:txBody>
          <a:bodyPr/>
          <a:lstStyle/>
          <a:p>
            <a:r>
              <a:rPr lang="en-US" dirty="0"/>
              <a:t>Dataset Overview</a:t>
            </a:r>
            <a:endParaRPr lang="en-IN" dirty="0"/>
          </a:p>
        </p:txBody>
      </p:sp>
      <p:sp>
        <p:nvSpPr>
          <p:cNvPr id="5" name="Rectangle 2">
            <a:extLst>
              <a:ext uri="{FF2B5EF4-FFF2-40B4-BE49-F238E27FC236}">
                <a16:creationId xmlns:a16="http://schemas.microsoft.com/office/drawing/2014/main" id="{37454309-36E6-3DEA-2170-AA78BC4C54FA}"/>
              </a:ext>
            </a:extLst>
          </p:cNvPr>
          <p:cNvSpPr>
            <a:spLocks noGrp="1" noChangeArrowheads="1"/>
          </p:cNvSpPr>
          <p:nvPr>
            <p:ph idx="1"/>
          </p:nvPr>
        </p:nvSpPr>
        <p:spPr bwMode="auto">
          <a:xfrm>
            <a:off x="679450" y="739844"/>
            <a:ext cx="1011868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Rows</a:t>
            </a:r>
            <a:r>
              <a:rPr kumimoji="0" lang="en-US" altLang="en-US" sz="2400" b="0" i="0" u="none" strike="noStrike" cap="none" normalizeH="0" baseline="0" dirty="0">
                <a:ln>
                  <a:noFill/>
                </a:ln>
                <a:solidFill>
                  <a:schemeClr val="tx1"/>
                </a:solidFill>
                <a:effectLst/>
                <a:latin typeface="Arial" panose="020B0604020202020204" pitchFamily="34" charset="0"/>
              </a:rPr>
              <a:t>: ~398 (replace with your actual count)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Features</a:t>
            </a:r>
            <a:r>
              <a:rPr kumimoji="0" lang="en-US" altLang="en-US" sz="2400" b="0" i="0" u="none" strike="noStrike" cap="none" normalizeH="0" baseline="0" dirty="0">
                <a:ln>
                  <a:noFill/>
                </a:ln>
                <a:solidFill>
                  <a:schemeClr val="tx1"/>
                </a:solidFill>
                <a:effectLst/>
                <a:latin typeface="Arial" panose="020B0604020202020204" pitchFamily="34" charset="0"/>
              </a:rPr>
              <a:t>: 7 numerical, 1 target variable (MPG)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Target Variable</a:t>
            </a:r>
            <a:r>
              <a:rPr kumimoji="0" lang="en-US" altLang="en-US" sz="2400" b="0" i="0" u="none" strike="noStrike" cap="none" normalizeH="0" baseline="0" dirty="0">
                <a:ln>
                  <a:noFill/>
                </a:ln>
                <a:solidFill>
                  <a:schemeClr val="tx1"/>
                </a:solidFill>
                <a:effectLst/>
                <a:latin typeface="Arial" panose="020B0604020202020204" pitchFamily="34" charset="0"/>
              </a:rPr>
              <a:t>: Miles Per Gallon (continuous)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Features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Cylinders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Displacement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Horsepower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Weight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Acceleration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Origin (encoded)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Dataset contains some missing values (e.g., in horsepower)</a:t>
            </a:r>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678884" y="113017"/>
            <a:ext cx="10834234" cy="801384"/>
          </a:xfrm>
        </p:spPr>
        <p:txBody>
          <a:bodyPr/>
          <a:lstStyle/>
          <a:p>
            <a:r>
              <a:rPr lang="en-US" dirty="0"/>
              <a:t>Data Exploration</a:t>
            </a:r>
            <a:endParaRPr lang="en-IN" dirty="0"/>
          </a:p>
        </p:txBody>
      </p:sp>
      <p:sp>
        <p:nvSpPr>
          <p:cNvPr id="4" name="Rectangle 1">
            <a:extLst>
              <a:ext uri="{FF2B5EF4-FFF2-40B4-BE49-F238E27FC236}">
                <a16:creationId xmlns:a16="http://schemas.microsoft.com/office/drawing/2014/main" id="{474C9754-C440-FF48-743B-CC75D1802B60}"/>
              </a:ext>
            </a:extLst>
          </p:cNvPr>
          <p:cNvSpPr>
            <a:spLocks noGrp="1" noChangeArrowheads="1"/>
          </p:cNvSpPr>
          <p:nvPr>
            <p:ph idx="1"/>
          </p:nvPr>
        </p:nvSpPr>
        <p:spPr bwMode="auto">
          <a:xfrm>
            <a:off x="679449" y="752804"/>
            <a:ext cx="10642672"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Pairplot</a:t>
            </a:r>
            <a:r>
              <a:rPr kumimoji="0" lang="en-US" altLang="en-US" b="0" i="0" u="none" strike="noStrike" cap="none" normalizeH="0" baseline="0" dirty="0">
                <a:ln>
                  <a:noFill/>
                </a:ln>
                <a:solidFill>
                  <a:schemeClr val="tx1"/>
                </a:solidFill>
                <a:effectLst/>
                <a:latin typeface="Arial" panose="020B0604020202020204" pitchFamily="34" charset="0"/>
              </a:rPr>
              <a:t>: Shows relationships between each feature and MPG.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Strong negative correlation: Weight &amp; Displacement vs. MPG.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Positive correlation: Model Year vs. MPG.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Heatmap</a:t>
            </a:r>
            <a:r>
              <a:rPr kumimoji="0" lang="en-US" altLang="en-US" b="0" i="0" u="none" strike="noStrike" cap="none" normalizeH="0" baseline="0" dirty="0">
                <a:ln>
                  <a:noFill/>
                </a:ln>
                <a:solidFill>
                  <a:schemeClr val="tx1"/>
                </a:solidFill>
                <a:effectLst/>
                <a:latin typeface="Arial" panose="020B0604020202020204" pitchFamily="34" charset="0"/>
              </a:rPr>
              <a:t>: Correlation matrix confirms observed trends.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Boxplots</a:t>
            </a:r>
            <a:r>
              <a:rPr kumimoji="0" lang="en-US" altLang="en-US" b="0" i="0" u="none" strike="noStrike" cap="none" normalizeH="0" baseline="0" dirty="0">
                <a:ln>
                  <a:noFill/>
                </a:ln>
                <a:solidFill>
                  <a:schemeClr val="tx1"/>
                </a:solidFill>
                <a:effectLst/>
                <a:latin typeface="Arial" panose="020B0604020202020204" pitchFamily="34" charset="0"/>
              </a:rPr>
              <a:t>: Identify outliers in horsepower, weight, and acceleration.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Key takeaway: Heavier cars generally have lower MPG; newer models are more efficient.</a:t>
            </a:r>
          </a:p>
        </p:txBody>
      </p:sp>
    </p:spTree>
    <p:extLst>
      <p:ext uri="{BB962C8B-B14F-4D97-AF65-F5344CB8AC3E}">
        <p14:creationId xmlns:p14="http://schemas.microsoft.com/office/powerpoint/2010/main" val="28469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fontScale="90000"/>
          </a:bodyPr>
          <a:lstStyle/>
          <a:p>
            <a:r>
              <a:rPr lang="en-US" dirty="0"/>
              <a:t>Data Preprocessing</a:t>
            </a:r>
            <a:br>
              <a:rPr lang="en-US" dirty="0"/>
            </a:br>
            <a:endParaRPr lang="en-IN" dirty="0"/>
          </a:p>
        </p:txBody>
      </p:sp>
      <p:sp>
        <p:nvSpPr>
          <p:cNvPr id="6" name="Rectangle 1">
            <a:extLst>
              <a:ext uri="{FF2B5EF4-FFF2-40B4-BE49-F238E27FC236}">
                <a16:creationId xmlns:a16="http://schemas.microsoft.com/office/drawing/2014/main" id="{8BACE67C-0E63-B444-D18B-F699D6925136}"/>
              </a:ext>
            </a:extLst>
          </p:cNvPr>
          <p:cNvSpPr>
            <a:spLocks noGrp="1" noChangeArrowheads="1"/>
          </p:cNvSpPr>
          <p:nvPr>
            <p:ph idx="1"/>
          </p:nvPr>
        </p:nvSpPr>
        <p:spPr bwMode="auto">
          <a:xfrm>
            <a:off x="678881" y="1187830"/>
            <a:ext cx="429381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Missing Values:</a:t>
            </a:r>
            <a:r>
              <a:rPr kumimoji="0" lang="en-US" altLang="en-US" sz="2000" b="0" i="0" u="none" strike="noStrike" cap="none" normalizeH="0" baseline="0" dirty="0">
                <a:ln>
                  <a:noFill/>
                </a:ln>
                <a:solidFill>
                  <a:schemeClr val="tx1"/>
                </a:solidFill>
                <a:effectLst/>
                <a:latin typeface="Arial" panose="020B0604020202020204" pitchFamily="34" charset="0"/>
              </a:rPr>
              <a:t> Horsepower had missing entries, replaced with median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Encoding:</a:t>
            </a:r>
            <a:r>
              <a:rPr kumimoji="0" lang="en-US" altLang="en-US" sz="2000" b="0" i="0" u="none" strike="noStrike" cap="none" normalizeH="0" baseline="0" dirty="0">
                <a:ln>
                  <a:noFill/>
                </a:ln>
                <a:solidFill>
                  <a:schemeClr val="tx1"/>
                </a:solidFill>
                <a:effectLst/>
                <a:latin typeface="Arial" panose="020B0604020202020204" pitchFamily="34" charset="0"/>
              </a:rPr>
              <a:t> Origin was converted into dummy variables for machine learning compatibility.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Train-Test Split:</a:t>
            </a:r>
            <a:r>
              <a:rPr kumimoji="0" lang="en-US" altLang="en-US" sz="2000" b="0" i="0" u="none" strike="noStrike" cap="none" normalizeH="0" baseline="0" dirty="0">
                <a:ln>
                  <a:noFill/>
                </a:ln>
                <a:solidFill>
                  <a:schemeClr val="tx1"/>
                </a:solidFill>
                <a:effectLst/>
                <a:latin typeface="Arial" panose="020B0604020202020204" pitchFamily="34" charset="0"/>
              </a:rPr>
              <a:t> 80% training, 20% testing to evaluate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Feature Scaling:</a:t>
            </a:r>
            <a:r>
              <a:rPr kumimoji="0" lang="en-US" altLang="en-US" sz="2000" b="0" i="0" u="none" strike="noStrike" cap="none" normalizeH="0" baseline="0" dirty="0">
                <a:ln>
                  <a:noFill/>
                </a:ln>
                <a:solidFill>
                  <a:schemeClr val="tx1"/>
                </a:solidFill>
                <a:effectLst/>
                <a:latin typeface="Arial" panose="020B0604020202020204" pitchFamily="34" charset="0"/>
              </a:rPr>
              <a:t> Normalization applied where algorithms required it.</a:t>
            </a:r>
          </a:p>
        </p:txBody>
      </p:sp>
    </p:spTree>
    <p:extLst>
      <p:ext uri="{BB962C8B-B14F-4D97-AF65-F5344CB8AC3E}">
        <p14:creationId xmlns:p14="http://schemas.microsoft.com/office/powerpoint/2010/main" val="134442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678881" y="522941"/>
            <a:ext cx="5107239" cy="487581"/>
          </a:xfrm>
        </p:spPr>
        <p:txBody>
          <a:bodyPr>
            <a:noAutofit/>
          </a:bodyPr>
          <a:lstStyle/>
          <a:p>
            <a:r>
              <a:rPr lang="en-US" sz="3600" dirty="0"/>
              <a:t>Machine Learning Models</a:t>
            </a:r>
            <a:br>
              <a:rPr lang="en-US" sz="3600" dirty="0"/>
            </a:br>
            <a:endParaRPr lang="en-IN" sz="3600" dirty="0"/>
          </a:p>
        </p:txBody>
      </p:sp>
      <p:sp>
        <p:nvSpPr>
          <p:cNvPr id="3" name="Content Placeholder 2">
            <a:extLst>
              <a:ext uri="{FF2B5EF4-FFF2-40B4-BE49-F238E27FC236}">
                <a16:creationId xmlns:a16="http://schemas.microsoft.com/office/drawing/2014/main" id="{E86D81D2-DBF1-8DAE-E93C-BA2B94A6A5BD}"/>
              </a:ext>
            </a:extLst>
          </p:cNvPr>
          <p:cNvSpPr>
            <a:spLocks noGrp="1" noChangeArrowheads="1"/>
          </p:cNvSpPr>
          <p:nvPr>
            <p:ph idx="1"/>
          </p:nvPr>
        </p:nvSpPr>
        <p:spPr bwMode="auto">
          <a:xfrm>
            <a:off x="143838" y="1426932"/>
            <a:ext cx="5107239"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Linear Regression</a:t>
            </a:r>
            <a:r>
              <a:rPr kumimoji="0" lang="en-US" altLang="en-US" sz="2100" b="0" i="0" u="none" strike="noStrike" cap="none" normalizeH="0" baseline="0" dirty="0">
                <a:ln>
                  <a:noFill/>
                </a:ln>
                <a:solidFill>
                  <a:schemeClr val="tx1"/>
                </a:solidFill>
                <a:effectLst/>
                <a:latin typeface="Arial" panose="020B0604020202020204" pitchFamily="34" charset="0"/>
              </a:rPr>
              <a:t> – Simple, interpretable model assuming a linear relationship between features and MPG.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Decision Tree Regressor</a:t>
            </a:r>
            <a:r>
              <a:rPr kumimoji="0" lang="en-US" altLang="en-US" sz="2100" b="0" i="0" u="none" strike="noStrike" cap="none" normalizeH="0" baseline="0" dirty="0">
                <a:ln>
                  <a:noFill/>
                </a:ln>
                <a:solidFill>
                  <a:schemeClr val="tx1"/>
                </a:solidFill>
                <a:effectLst/>
                <a:latin typeface="Arial" panose="020B0604020202020204" pitchFamily="34" charset="0"/>
              </a:rPr>
              <a:t> – Splits data into decision rules, good for non-linear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Random Forest Regressor</a:t>
            </a:r>
            <a:r>
              <a:rPr kumimoji="0" lang="en-US" altLang="en-US" sz="2100" b="0" i="0" u="none" strike="noStrike" cap="none" normalizeH="0" baseline="0" dirty="0">
                <a:ln>
                  <a:noFill/>
                </a:ln>
                <a:solidFill>
                  <a:schemeClr val="tx1"/>
                </a:solidFill>
                <a:effectLst/>
                <a:latin typeface="Arial" panose="020B0604020202020204" pitchFamily="34" charset="0"/>
              </a:rPr>
              <a:t> – Ensemble of decision trees, reduces overfitting, improves accuracy.</a:t>
            </a:r>
          </a:p>
        </p:txBody>
      </p:sp>
      <p:sp>
        <p:nvSpPr>
          <p:cNvPr id="7" name="TextBox 6">
            <a:extLst>
              <a:ext uri="{FF2B5EF4-FFF2-40B4-BE49-F238E27FC236}">
                <a16:creationId xmlns:a16="http://schemas.microsoft.com/office/drawing/2014/main" id="{8EE1058C-D73F-250F-1D8A-581D7C866449}"/>
              </a:ext>
            </a:extLst>
          </p:cNvPr>
          <p:cNvSpPr txBox="1"/>
          <p:nvPr/>
        </p:nvSpPr>
        <p:spPr>
          <a:xfrm>
            <a:off x="6544638" y="1202076"/>
            <a:ext cx="4869951" cy="4293483"/>
          </a:xfrm>
          <a:prstGeom prst="rect">
            <a:avLst/>
          </a:prstGeom>
          <a:noFill/>
        </p:spPr>
        <p:txBody>
          <a:bodyPr wrap="square" rtlCol="0">
            <a:spAutoFit/>
          </a:bodyPr>
          <a:lstStyle/>
          <a:p>
            <a:pPr lvl="0" eaLnBrk="0" fontAlgn="base" hangingPunct="0">
              <a:spcBef>
                <a:spcPct val="0"/>
              </a:spcBef>
              <a:spcAft>
                <a:spcPct val="0"/>
              </a:spcAft>
              <a:buFontTx/>
              <a:buChar char="•"/>
            </a:pPr>
            <a:endParaRPr lang="en-US" altLang="en-US" sz="2100" dirty="0">
              <a:solidFill>
                <a:schemeClr val="bg1"/>
              </a:solidFill>
              <a:latin typeface="Arial" panose="020B0604020202020204" pitchFamily="34" charset="0"/>
            </a:endParaRPr>
          </a:p>
          <a:p>
            <a:pPr lvl="0" eaLnBrk="0" fontAlgn="base" hangingPunct="0">
              <a:spcBef>
                <a:spcPct val="0"/>
              </a:spcBef>
              <a:spcAft>
                <a:spcPct val="0"/>
              </a:spcAft>
              <a:buFontTx/>
              <a:buChar char="•"/>
            </a:pPr>
            <a:r>
              <a:rPr lang="en-US" altLang="en-US" sz="2100" b="1" dirty="0">
                <a:solidFill>
                  <a:schemeClr val="bg1"/>
                </a:solidFill>
                <a:latin typeface="Arial" panose="020B0604020202020204" pitchFamily="34" charset="0"/>
              </a:rPr>
              <a:t>Gradient Boosting Regressor</a:t>
            </a:r>
            <a:r>
              <a:rPr lang="en-US" altLang="en-US" sz="2100" dirty="0">
                <a:solidFill>
                  <a:schemeClr val="bg1"/>
                </a:solidFill>
                <a:latin typeface="Arial" panose="020B0604020202020204" pitchFamily="34" charset="0"/>
              </a:rPr>
              <a:t> – Builds models sequentially to correct errors of previous models.</a:t>
            </a:r>
          </a:p>
          <a:p>
            <a:pPr lvl="0" eaLnBrk="0" fontAlgn="base" hangingPunct="0">
              <a:spcBef>
                <a:spcPct val="0"/>
              </a:spcBef>
              <a:spcAft>
                <a:spcPct val="0"/>
              </a:spcAft>
              <a:buFontTx/>
              <a:buChar char="•"/>
            </a:pPr>
            <a:endParaRPr lang="en-US" altLang="en-US" sz="2100" dirty="0">
              <a:solidFill>
                <a:schemeClr val="bg1"/>
              </a:solidFill>
              <a:latin typeface="Arial" panose="020B0604020202020204" pitchFamily="34" charset="0"/>
            </a:endParaRPr>
          </a:p>
          <a:p>
            <a:pPr lvl="0" eaLnBrk="0" fontAlgn="base" hangingPunct="0">
              <a:spcBef>
                <a:spcPct val="0"/>
              </a:spcBef>
              <a:spcAft>
                <a:spcPct val="0"/>
              </a:spcAft>
              <a:buFontTx/>
              <a:buChar char="•"/>
            </a:pPr>
            <a:r>
              <a:rPr lang="en-US" altLang="en-US" sz="2100" b="1" dirty="0">
                <a:solidFill>
                  <a:schemeClr val="bg1"/>
                </a:solidFill>
                <a:latin typeface="Arial" panose="020B0604020202020204" pitchFamily="34" charset="0"/>
              </a:rPr>
              <a:t>Support Vector Regressor (SVR)</a:t>
            </a:r>
            <a:r>
              <a:rPr lang="en-US" altLang="en-US" sz="2100" dirty="0">
                <a:solidFill>
                  <a:schemeClr val="bg1"/>
                </a:solidFill>
                <a:latin typeface="Arial" panose="020B0604020202020204" pitchFamily="34" charset="0"/>
              </a:rPr>
              <a:t> – Uses hyperplanes in higher dimensions for regression tasks, effective for small datasets.</a:t>
            </a:r>
          </a:p>
          <a:p>
            <a:pPr lvl="0" eaLnBrk="0" fontAlgn="base" hangingPunct="0">
              <a:spcBef>
                <a:spcPct val="0"/>
              </a:spcBef>
              <a:spcAft>
                <a:spcPct val="0"/>
              </a:spcAft>
              <a:buFontTx/>
              <a:buChar char="•"/>
            </a:pPr>
            <a:endParaRPr lang="en-US" altLang="en-US" sz="2100" dirty="0">
              <a:solidFill>
                <a:schemeClr val="bg1"/>
              </a:solidFill>
              <a:latin typeface="Arial" panose="020B0604020202020204" pitchFamily="34" charset="0"/>
            </a:endParaRPr>
          </a:p>
          <a:p>
            <a:pPr lvl="0" eaLnBrk="0" fontAlgn="base" hangingPunct="0">
              <a:spcBef>
                <a:spcPct val="0"/>
              </a:spcBef>
              <a:spcAft>
                <a:spcPct val="0"/>
              </a:spcAft>
              <a:buFontTx/>
              <a:buChar char="•"/>
            </a:pPr>
            <a:r>
              <a:rPr lang="en-US" altLang="en-US" sz="2100" b="1" dirty="0">
                <a:solidFill>
                  <a:schemeClr val="bg1"/>
                </a:solidFill>
                <a:latin typeface="Arial" panose="020B0604020202020204" pitchFamily="34" charset="0"/>
              </a:rPr>
              <a:t>K-Nearest Neighbors (KNN) Regressor</a:t>
            </a:r>
            <a:r>
              <a:rPr lang="en-US" altLang="en-US" sz="2100" dirty="0">
                <a:solidFill>
                  <a:schemeClr val="bg1"/>
                </a:solidFill>
                <a:latin typeface="Arial" panose="020B0604020202020204" pitchFamily="34" charset="0"/>
              </a:rPr>
              <a:t> – Predicts MPG based on the average of nearest data points.</a:t>
            </a:r>
          </a:p>
        </p:txBody>
      </p:sp>
    </p:spTree>
    <p:extLst>
      <p:ext uri="{BB962C8B-B14F-4D97-AF65-F5344CB8AC3E}">
        <p14:creationId xmlns:p14="http://schemas.microsoft.com/office/powerpoint/2010/main" val="367685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7A958-AF0F-55DF-37DD-C7F782853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257F4-5C92-1FCC-5B09-02B32615E9C9}"/>
              </a:ext>
            </a:extLst>
          </p:cNvPr>
          <p:cNvSpPr>
            <a:spLocks noGrp="1"/>
          </p:cNvSpPr>
          <p:nvPr>
            <p:ph type="title"/>
          </p:nvPr>
        </p:nvSpPr>
        <p:spPr>
          <a:xfrm>
            <a:off x="678884" y="410965"/>
            <a:ext cx="10834234" cy="503435"/>
          </a:xfrm>
        </p:spPr>
        <p:txBody>
          <a:bodyPr>
            <a:normAutofit fontScale="90000"/>
          </a:bodyPr>
          <a:lstStyle/>
          <a:p>
            <a:r>
              <a:rPr lang="en-US" dirty="0"/>
              <a:t>Evaluation Metrics Used:</a:t>
            </a:r>
            <a:br>
              <a:rPr lang="en-US" dirty="0"/>
            </a:br>
            <a:endParaRPr lang="en-IN" dirty="0"/>
          </a:p>
        </p:txBody>
      </p:sp>
      <p:sp>
        <p:nvSpPr>
          <p:cNvPr id="20" name="Rectangle 16">
            <a:extLst>
              <a:ext uri="{FF2B5EF4-FFF2-40B4-BE49-F238E27FC236}">
                <a16:creationId xmlns:a16="http://schemas.microsoft.com/office/drawing/2014/main" id="{A2211A0E-4C74-337D-2845-14946D1B86E5}"/>
              </a:ext>
            </a:extLst>
          </p:cNvPr>
          <p:cNvSpPr>
            <a:spLocks noGrp="1" noChangeArrowheads="1"/>
          </p:cNvSpPr>
          <p:nvPr>
            <p:ph idx="1"/>
          </p:nvPr>
        </p:nvSpPr>
        <p:spPr bwMode="auto">
          <a:xfrm>
            <a:off x="678883" y="690141"/>
            <a:ext cx="1001651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Mean Absolute Error (MAE):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Interpretation: Average size of errors in the same units as the target. Lower is better.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Mean Squared Error (MSE):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Interpretation: Squares the errors to penalize larger mistakes more heavily.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Root Mean Squared Error (RMSE):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Interpretation: Same as MSE but returns error in the original unit (MPG).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R² Score (Coefficient of Determination):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Interpretation: Proportion of variance in MPG explained by the model. Closer to 1 is better.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Adjusted R² Score: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Adjusted version of R² that penalizes adding irrelevant features, making it better for comparing models with different numbers of predictors.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297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020E0-44BF-124D-F31C-D47BACE804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5FDEC-DE7E-AB66-EBC9-44CF511F76BF}"/>
              </a:ext>
            </a:extLst>
          </p:cNvPr>
          <p:cNvSpPr>
            <a:spLocks noGrp="1"/>
          </p:cNvSpPr>
          <p:nvPr>
            <p:ph type="title"/>
          </p:nvPr>
        </p:nvSpPr>
        <p:spPr>
          <a:xfrm>
            <a:off x="678884" y="410965"/>
            <a:ext cx="10834234" cy="503435"/>
          </a:xfrm>
        </p:spPr>
        <p:txBody>
          <a:bodyPr>
            <a:normAutofit fontScale="90000"/>
          </a:bodyPr>
          <a:lstStyle/>
          <a:p>
            <a:r>
              <a:rPr lang="en-US" dirty="0"/>
              <a:t>Feature Importance</a:t>
            </a:r>
            <a:br>
              <a:rPr lang="en-US" dirty="0"/>
            </a:br>
            <a:endParaRPr lang="en-IN" dirty="0"/>
          </a:p>
        </p:txBody>
      </p:sp>
      <p:sp>
        <p:nvSpPr>
          <p:cNvPr id="3" name="Rectangle 1">
            <a:extLst>
              <a:ext uri="{FF2B5EF4-FFF2-40B4-BE49-F238E27FC236}">
                <a16:creationId xmlns:a16="http://schemas.microsoft.com/office/drawing/2014/main" id="{F6CA42DA-4B28-41BB-FDB7-F6E9686F036F}"/>
              </a:ext>
            </a:extLst>
          </p:cNvPr>
          <p:cNvSpPr>
            <a:spLocks noGrp="1" noChangeArrowheads="1"/>
          </p:cNvSpPr>
          <p:nvPr>
            <p:ph idx="1"/>
          </p:nvPr>
        </p:nvSpPr>
        <p:spPr bwMode="auto">
          <a:xfrm>
            <a:off x="679450" y="1013608"/>
            <a:ext cx="675904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Top 3 Features Influencing MPG: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Weight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Model Year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Horsepower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Lesser influence: Displacement, Acceleration, Cylinders, Origin.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Key Insight:</a:t>
            </a:r>
            <a:r>
              <a:rPr kumimoji="0" lang="en-US" altLang="en-US" sz="2400" b="0" i="0" u="none" strike="noStrike" cap="none" normalizeH="0" baseline="0" dirty="0">
                <a:ln>
                  <a:noFill/>
                </a:ln>
                <a:solidFill>
                  <a:schemeClr val="tx1"/>
                </a:solidFill>
                <a:effectLst/>
                <a:latin typeface="Arial" panose="020B0604020202020204" pitchFamily="34" charset="0"/>
              </a:rPr>
              <a:t> Vehicle weight had the most significant impact on fuel efficiency.</a:t>
            </a:r>
          </a:p>
        </p:txBody>
      </p:sp>
    </p:spTree>
    <p:extLst>
      <p:ext uri="{BB962C8B-B14F-4D97-AF65-F5344CB8AC3E}">
        <p14:creationId xmlns:p14="http://schemas.microsoft.com/office/powerpoint/2010/main" val="14647854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7129</TotalTime>
  <Words>627</Words>
  <Application>Microsoft Office PowerPoint</Application>
  <PresentationFormat>Widescreen</PresentationFormat>
  <Paragraphs>100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BIA Template</vt:lpstr>
      <vt:lpstr>PowerPoint Presentation</vt:lpstr>
      <vt:lpstr>Fuel Efficiency Prediction and Analysis</vt:lpstr>
      <vt:lpstr>Introduction</vt:lpstr>
      <vt:lpstr>Dataset Overview</vt:lpstr>
      <vt:lpstr>Data Exploration</vt:lpstr>
      <vt:lpstr>Data Preprocessing </vt:lpstr>
      <vt:lpstr>Machine Learning Models </vt:lpstr>
      <vt:lpstr>Evaluation Metrics Used: </vt:lpstr>
      <vt:lpstr>Feature Importance </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Shakil Ansari</cp:lastModifiedBy>
  <cp:revision>2268</cp:revision>
  <dcterms:created xsi:type="dcterms:W3CDTF">2020-12-23T13:36:00Z</dcterms:created>
  <dcterms:modified xsi:type="dcterms:W3CDTF">2025-08-13T17:32:08Z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